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5" r:id="rId3"/>
    <p:sldId id="313" r:id="rId4"/>
    <p:sldId id="350" r:id="rId5"/>
    <p:sldId id="357" r:id="rId6"/>
    <p:sldId id="322" r:id="rId7"/>
    <p:sldId id="278" r:id="rId8"/>
    <p:sldId id="290" r:id="rId9"/>
    <p:sldId id="352" r:id="rId10"/>
    <p:sldId id="314" r:id="rId11"/>
    <p:sldId id="358" r:id="rId12"/>
    <p:sldId id="355" r:id="rId13"/>
    <p:sldId id="356" r:id="rId14"/>
    <p:sldId id="374" r:id="rId15"/>
    <p:sldId id="301" r:id="rId16"/>
    <p:sldId id="307" r:id="rId17"/>
    <p:sldId id="276" r:id="rId18"/>
    <p:sldId id="324" r:id="rId19"/>
    <p:sldId id="375" r:id="rId20"/>
    <p:sldId id="259" r:id="rId21"/>
    <p:sldId id="376" r:id="rId22"/>
    <p:sldId id="377" r:id="rId23"/>
    <p:sldId id="378" r:id="rId24"/>
    <p:sldId id="308" r:id="rId25"/>
    <p:sldId id="379" r:id="rId26"/>
    <p:sldId id="380" r:id="rId27"/>
    <p:sldId id="342" r:id="rId28"/>
    <p:sldId id="381" r:id="rId29"/>
    <p:sldId id="292" r:id="rId30"/>
    <p:sldId id="382" r:id="rId31"/>
    <p:sldId id="326" r:id="rId32"/>
    <p:sldId id="383" r:id="rId33"/>
    <p:sldId id="300" r:id="rId34"/>
    <p:sldId id="364" r:id="rId35"/>
    <p:sldId id="293" r:id="rId36"/>
    <p:sldId id="315" r:id="rId37"/>
    <p:sldId id="384" r:id="rId38"/>
    <p:sldId id="385" r:id="rId39"/>
    <p:sldId id="386" r:id="rId40"/>
    <p:sldId id="387" r:id="rId41"/>
    <p:sldId id="369" r:id="rId42"/>
    <p:sldId id="298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D70151F-21AE-4064-9A51-78037AD3FF0E}">
          <p14:sldIdLst>
            <p14:sldId id="257"/>
            <p14:sldId id="325"/>
            <p14:sldId id="313"/>
            <p14:sldId id="350"/>
          </p14:sldIdLst>
        </p14:section>
        <p14:section name="Puzzle Diagram" id="{B1E209EC-5A6F-4739-B3A1-5650701DEE7C}">
          <p14:sldIdLst>
            <p14:sldId id="357"/>
            <p14:sldId id="322"/>
            <p14:sldId id="278"/>
            <p14:sldId id="290"/>
            <p14:sldId id="352"/>
            <p14:sldId id="314"/>
            <p14:sldId id="358"/>
            <p14:sldId id="355"/>
            <p14:sldId id="356"/>
            <p14:sldId id="374"/>
            <p14:sldId id="301"/>
            <p14:sldId id="307"/>
            <p14:sldId id="276"/>
            <p14:sldId id="324"/>
            <p14:sldId id="375"/>
            <p14:sldId id="259"/>
            <p14:sldId id="376"/>
            <p14:sldId id="377"/>
            <p14:sldId id="378"/>
            <p14:sldId id="308"/>
            <p14:sldId id="379"/>
            <p14:sldId id="380"/>
            <p14:sldId id="342"/>
            <p14:sldId id="381"/>
            <p14:sldId id="292"/>
            <p14:sldId id="382"/>
            <p14:sldId id="326"/>
            <p14:sldId id="383"/>
            <p14:sldId id="300"/>
            <p14:sldId id="364"/>
            <p14:sldId id="293"/>
            <p14:sldId id="315"/>
            <p14:sldId id="384"/>
            <p14:sldId id="385"/>
            <p14:sldId id="386"/>
            <p14:sldId id="387"/>
            <p14:sldId id="369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630" y="2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Bone Density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Sheet1!$C$11</c:f>
              <c:strCache>
                <c:ptCount val="1"/>
                <c:pt idx="0">
                  <c:v>Oral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Sheet1!$D$11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A5-43AE-BFD4-9A23CB2EB464}"/>
            </c:ext>
          </c:extLst>
        </c:ser>
        <c:ser>
          <c:idx val="1"/>
          <c:order val="1"/>
          <c:tx>
            <c:strRef>
              <c:f>Sheet1!$C$12</c:f>
              <c:strCache>
                <c:ptCount val="1"/>
                <c:pt idx="0">
                  <c:v>Patch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Sheet1!$D$12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A5-43AE-BFD4-9A23CB2EB464}"/>
            </c:ext>
          </c:extLst>
        </c:ser>
        <c:ser>
          <c:idx val="2"/>
          <c:order val="2"/>
          <c:tx>
            <c:strRef>
              <c:f>Sheet1!$C$13</c:f>
              <c:strCache>
                <c:ptCount val="1"/>
                <c:pt idx="0">
                  <c:v>Implant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Sheet1!$D$13</c:f>
              <c:numCache>
                <c:formatCode>General</c:formatCode>
                <c:ptCount val="1"/>
                <c:pt idx="0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A5-43AE-BFD4-9A23CB2EB464}"/>
            </c:ext>
          </c:extLst>
        </c:ser>
        <c:ser>
          <c:idx val="3"/>
          <c:order val="3"/>
          <c:tx>
            <c:strRef>
              <c:f>Sheet1!$C$14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Sheet1!$D$14</c:f>
              <c:numCache>
                <c:formatCode>General</c:formatCode>
                <c:ptCount val="1"/>
                <c:pt idx="0">
                  <c:v>-1.7000000000000002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A5-43AE-BFD4-9A23CB2EB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4"/>
        <c:overlap val="-90"/>
        <c:axId val="169243008"/>
        <c:axId val="169244928"/>
      </c:barChart>
      <c:catAx>
        <c:axId val="16924300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dirty="0"/>
                  <a:t>Hormone Therapies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one"/>
        <c:crossAx val="169244928"/>
        <c:crosses val="autoZero"/>
        <c:auto val="1"/>
        <c:lblAlgn val="ctr"/>
        <c:lblOffset val="100"/>
        <c:noMultiLvlLbl val="0"/>
      </c:catAx>
      <c:valAx>
        <c:axId val="16924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dirty="0"/>
                  <a:t>Change</a:t>
                </a:r>
                <a:r>
                  <a:rPr lang="en-US" sz="1100" b="1" baseline="0" dirty="0"/>
                  <a:t> in bone density %</a:t>
                </a:r>
                <a:endParaRPr lang="en-US" sz="1100" b="1" dirty="0"/>
              </a:p>
            </c:rich>
          </c:tx>
          <c:layout>
            <c:manualLayout>
              <c:xMode val="edge"/>
              <c:yMode val="edge"/>
              <c:x val="1.94444444444444E-2"/>
              <c:y val="0.2673035141440650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24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64150-EA94-4F31-A300-3E2BDBDED366}" type="doc">
      <dgm:prSet loTypeId="urn:microsoft.com/office/officeart/2005/8/layout/arrow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2659C3-53AE-443A-9D63-7879B3731EDD}">
      <dgm:prSet phldrT="[Text]"/>
      <dgm:spPr/>
      <dgm:t>
        <a:bodyPr/>
        <a:lstStyle/>
        <a:p>
          <a:r>
            <a:rPr lang="ru-RU" dirty="0"/>
            <a:t>Уровень эстрогена</a:t>
          </a:r>
          <a:endParaRPr lang="en-US" dirty="0"/>
        </a:p>
      </dgm:t>
    </dgm:pt>
    <dgm:pt modelId="{73FFBE83-6DB8-48EE-A1F3-58AC6A175811}" type="parTrans" cxnId="{984991C2-3AE7-4F4D-9C2B-09FA3782DEB7}">
      <dgm:prSet/>
      <dgm:spPr/>
      <dgm:t>
        <a:bodyPr/>
        <a:lstStyle/>
        <a:p>
          <a:endParaRPr lang="en-US"/>
        </a:p>
      </dgm:t>
    </dgm:pt>
    <dgm:pt modelId="{54EBA023-B93A-46C9-BD16-3771EFE8E4C1}" type="sibTrans" cxnId="{984991C2-3AE7-4F4D-9C2B-09FA3782DEB7}">
      <dgm:prSet/>
      <dgm:spPr/>
      <dgm:t>
        <a:bodyPr/>
        <a:lstStyle/>
        <a:p>
          <a:endParaRPr lang="en-US"/>
        </a:p>
      </dgm:t>
    </dgm:pt>
    <dgm:pt modelId="{0EEC77C0-3D62-49BF-89A7-589E1A91E529}">
      <dgm:prSet phldrT="[Text]"/>
      <dgm:spPr/>
      <dgm:t>
        <a:bodyPr/>
        <a:lstStyle/>
        <a:p>
          <a:r>
            <a:rPr lang="ru-RU" dirty="0"/>
            <a:t>Кортизол и абдоминальный жир</a:t>
          </a:r>
          <a:endParaRPr lang="en-US" dirty="0"/>
        </a:p>
      </dgm:t>
    </dgm:pt>
    <dgm:pt modelId="{BD461E4D-2F67-4244-9B82-8B809708402D}" type="parTrans" cxnId="{F18B5624-30B7-4D41-B32E-CB6C6B6DE7A3}">
      <dgm:prSet/>
      <dgm:spPr/>
      <dgm:t>
        <a:bodyPr/>
        <a:lstStyle/>
        <a:p>
          <a:endParaRPr lang="en-US"/>
        </a:p>
      </dgm:t>
    </dgm:pt>
    <dgm:pt modelId="{D0893410-4E23-48A0-8031-151A93F16412}" type="sibTrans" cxnId="{F18B5624-30B7-4D41-B32E-CB6C6B6DE7A3}">
      <dgm:prSet/>
      <dgm:spPr/>
      <dgm:t>
        <a:bodyPr/>
        <a:lstStyle/>
        <a:p>
          <a:endParaRPr lang="en-US"/>
        </a:p>
      </dgm:t>
    </dgm:pt>
    <dgm:pt modelId="{90F1601D-5FCE-40C7-89BE-A700DB37556C}" type="pres">
      <dgm:prSet presAssocID="{6A064150-EA94-4F31-A300-3E2BDBDED366}" presName="compositeShape" presStyleCnt="0">
        <dgm:presLayoutVars>
          <dgm:chMax val="2"/>
          <dgm:dir/>
          <dgm:resizeHandles val="exact"/>
        </dgm:presLayoutVars>
      </dgm:prSet>
      <dgm:spPr/>
    </dgm:pt>
    <dgm:pt modelId="{84D6A56F-DCC0-4B35-A083-98690F9AD5B9}" type="pres">
      <dgm:prSet presAssocID="{6A064150-EA94-4F31-A300-3E2BDBDED366}" presName="divider" presStyleLbl="fgShp" presStyleIdx="0" presStyleCnt="1"/>
      <dgm:spPr/>
    </dgm:pt>
    <dgm:pt modelId="{CF64AEA5-57A0-45A1-BE47-A36938FF620C}" type="pres">
      <dgm:prSet presAssocID="{C62659C3-53AE-443A-9D63-7879B3731EDD}" presName="downArrow" presStyleLbl="node1" presStyleIdx="0" presStyleCnt="2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655F266B-1F9A-4CFB-8955-EACA9459C9B5}" type="pres">
      <dgm:prSet presAssocID="{C62659C3-53AE-443A-9D63-7879B3731EDD}" presName="downArrowText" presStyleLbl="revTx" presStyleIdx="0" presStyleCnt="2">
        <dgm:presLayoutVars>
          <dgm:bulletEnabled val="1"/>
        </dgm:presLayoutVars>
      </dgm:prSet>
      <dgm:spPr/>
    </dgm:pt>
    <dgm:pt modelId="{2A2D2A7C-3098-4006-A293-ADAF37027F91}" type="pres">
      <dgm:prSet presAssocID="{0EEC77C0-3D62-49BF-89A7-589E1A91E529}" presName="upArrow" presStyleLbl="node1" presStyleIdx="1" presStyleCnt="2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</dgm:pt>
    <dgm:pt modelId="{6421EDA4-D317-4A1E-A241-BA42EDF15B86}" type="pres">
      <dgm:prSet presAssocID="{0EEC77C0-3D62-49BF-89A7-589E1A91E529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8B02F41F-38A3-7F47-AFCA-12E141E8FB89}" type="presOf" srcId="{0EEC77C0-3D62-49BF-89A7-589E1A91E529}" destId="{6421EDA4-D317-4A1E-A241-BA42EDF15B86}" srcOrd="0" destOrd="0" presId="urn:microsoft.com/office/officeart/2005/8/layout/arrow3"/>
    <dgm:cxn modelId="{F18B5624-30B7-4D41-B32E-CB6C6B6DE7A3}" srcId="{6A064150-EA94-4F31-A300-3E2BDBDED366}" destId="{0EEC77C0-3D62-49BF-89A7-589E1A91E529}" srcOrd="1" destOrd="0" parTransId="{BD461E4D-2F67-4244-9B82-8B809708402D}" sibTransId="{D0893410-4E23-48A0-8031-151A93F16412}"/>
    <dgm:cxn modelId="{C1B14455-9C80-7A42-ACB4-45F68A1CC430}" type="presOf" srcId="{C62659C3-53AE-443A-9D63-7879B3731EDD}" destId="{655F266B-1F9A-4CFB-8955-EACA9459C9B5}" srcOrd="0" destOrd="0" presId="urn:microsoft.com/office/officeart/2005/8/layout/arrow3"/>
    <dgm:cxn modelId="{984991C2-3AE7-4F4D-9C2B-09FA3782DEB7}" srcId="{6A064150-EA94-4F31-A300-3E2BDBDED366}" destId="{C62659C3-53AE-443A-9D63-7879B3731EDD}" srcOrd="0" destOrd="0" parTransId="{73FFBE83-6DB8-48EE-A1F3-58AC6A175811}" sibTransId="{54EBA023-B93A-46C9-BD16-3771EFE8E4C1}"/>
    <dgm:cxn modelId="{37DB01D7-6C7C-694D-B0CF-8CFCAB243D22}" type="presOf" srcId="{6A064150-EA94-4F31-A300-3E2BDBDED366}" destId="{90F1601D-5FCE-40C7-89BE-A700DB37556C}" srcOrd="0" destOrd="0" presId="urn:microsoft.com/office/officeart/2005/8/layout/arrow3"/>
    <dgm:cxn modelId="{A966ACAC-3AF6-1F49-A628-D45E4F2A804D}" type="presParOf" srcId="{90F1601D-5FCE-40C7-89BE-A700DB37556C}" destId="{84D6A56F-DCC0-4B35-A083-98690F9AD5B9}" srcOrd="0" destOrd="0" presId="urn:microsoft.com/office/officeart/2005/8/layout/arrow3"/>
    <dgm:cxn modelId="{F22E5A7B-64A3-3741-AD46-152957E7B5EE}" type="presParOf" srcId="{90F1601D-5FCE-40C7-89BE-A700DB37556C}" destId="{CF64AEA5-57A0-45A1-BE47-A36938FF620C}" srcOrd="1" destOrd="0" presId="urn:microsoft.com/office/officeart/2005/8/layout/arrow3"/>
    <dgm:cxn modelId="{537BA7F3-9272-234C-A576-8D0D9EE34CA9}" type="presParOf" srcId="{90F1601D-5FCE-40C7-89BE-A700DB37556C}" destId="{655F266B-1F9A-4CFB-8955-EACA9459C9B5}" srcOrd="2" destOrd="0" presId="urn:microsoft.com/office/officeart/2005/8/layout/arrow3"/>
    <dgm:cxn modelId="{9F0B61CB-CDB6-824F-ADEA-F3BBEB46D6C3}" type="presParOf" srcId="{90F1601D-5FCE-40C7-89BE-A700DB37556C}" destId="{2A2D2A7C-3098-4006-A293-ADAF37027F91}" srcOrd="3" destOrd="0" presId="urn:microsoft.com/office/officeart/2005/8/layout/arrow3"/>
    <dgm:cxn modelId="{E938366E-4055-954A-80A3-D3DDEAB2A9D2}" type="presParOf" srcId="{90F1601D-5FCE-40C7-89BE-A700DB37556C}" destId="{6421EDA4-D317-4A1E-A241-BA42EDF15B8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6A56F-DCC0-4B35-A083-98690F9AD5B9}">
      <dsp:nvSpPr>
        <dsp:cNvPr id="0" name=""/>
        <dsp:cNvSpPr/>
      </dsp:nvSpPr>
      <dsp:spPr>
        <a:xfrm rot="21300000">
          <a:off x="1363416" y="1169084"/>
          <a:ext cx="6713281" cy="587335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4AEA5-57A0-45A1-BE47-A36938FF620C}">
      <dsp:nvSpPr>
        <dsp:cNvPr id="0" name=""/>
        <dsp:cNvSpPr/>
      </dsp:nvSpPr>
      <dsp:spPr>
        <a:xfrm>
          <a:off x="1132813" y="146275"/>
          <a:ext cx="2832034" cy="1170202"/>
        </a:xfrm>
        <a:prstGeom prst="downArrow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655F266B-1F9A-4CFB-8955-EACA9459C9B5}">
      <dsp:nvSpPr>
        <dsp:cNvPr id="0" name=""/>
        <dsp:cNvSpPr/>
      </dsp:nvSpPr>
      <dsp:spPr>
        <a:xfrm>
          <a:off x="5003260" y="0"/>
          <a:ext cx="3020836" cy="1228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Уровень эстрогена</a:t>
          </a:r>
          <a:endParaRPr lang="en-US" sz="2300" kern="1200" dirty="0"/>
        </a:p>
      </dsp:txBody>
      <dsp:txXfrm>
        <a:off x="5003260" y="0"/>
        <a:ext cx="3020836" cy="1228712"/>
      </dsp:txXfrm>
    </dsp:sp>
    <dsp:sp modelId="{2A2D2A7C-3098-4006-A293-ADAF37027F91}">
      <dsp:nvSpPr>
        <dsp:cNvPr id="0" name=""/>
        <dsp:cNvSpPr/>
      </dsp:nvSpPr>
      <dsp:spPr>
        <a:xfrm>
          <a:off x="5475266" y="1609027"/>
          <a:ext cx="2832034" cy="1170202"/>
        </a:xfrm>
        <a:prstGeom prst="upArrow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6421EDA4-D317-4A1E-A241-BA42EDF15B86}">
      <dsp:nvSpPr>
        <dsp:cNvPr id="0" name=""/>
        <dsp:cNvSpPr/>
      </dsp:nvSpPr>
      <dsp:spPr>
        <a:xfrm>
          <a:off x="1416017" y="1696792"/>
          <a:ext cx="3020836" cy="1228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Кортизол и абдоминальный жир</a:t>
          </a:r>
          <a:endParaRPr lang="en-US" sz="2300" kern="1200" dirty="0"/>
        </a:p>
      </dsp:txBody>
      <dsp:txXfrm>
        <a:off x="1416017" y="1696792"/>
        <a:ext cx="3020836" cy="1228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7C1A2F-3A00-505D-919D-82845B484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13ECBB-DA43-477C-164F-8B1581169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F8C851-B62E-9355-9EE0-760F5B470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5C62-8482-4B79-BC70-3B757F3F67E7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188354-2363-F1D7-A3AE-81DA70E3A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301FB-28DC-488E-3AE9-D39D1D575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7B8A-0258-434E-9154-F1206A4EF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8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29516E-CB8C-4CE3-940F-5A70E426A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831B14-3997-1DDE-7E1E-8EED4EA69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9CAB07-0AEC-639E-E2D1-D6430BAB8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5C62-8482-4B79-BC70-3B757F3F67E7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C9FDD9-38A5-4FB8-0D83-228D28A8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4F92D8-237C-D504-BE17-DD16F702A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7B8A-0258-434E-9154-F1206A4EF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42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E665CA-AAA8-3F8F-A0D9-C77501E7E4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025DC2-0BD3-5013-1FA1-46FD091EA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3E0F4A-3504-4B63-11B0-448C450EB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5C62-8482-4B79-BC70-3B757F3F67E7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78205A-2D6E-476B-EA6B-438B866C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A4AF27-05EE-CFAA-DE04-FF0D05657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7B8A-0258-434E-9154-F1206A4EF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946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40BD800-3A19-45A7-0361-8595D6252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0729" y="1289722"/>
            <a:ext cx="5444564" cy="44207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8617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B53913-CB9A-4D3E-8DD2-B00FB406273D}"/>
              </a:ext>
            </a:extLst>
          </p:cNvPr>
          <p:cNvGrpSpPr/>
          <p:nvPr userDrawn="1"/>
        </p:nvGrpSpPr>
        <p:grpSpPr>
          <a:xfrm>
            <a:off x="839788" y="1720872"/>
            <a:ext cx="5557723" cy="3416256"/>
            <a:chOff x="839788" y="1720872"/>
            <a:chExt cx="5557723" cy="3416256"/>
          </a:xfrm>
        </p:grpSpPr>
        <p:sp>
          <p:nvSpPr>
            <p:cNvPr id="3" name="Freeform 33">
              <a:extLst>
                <a:ext uri="{FF2B5EF4-FFF2-40B4-BE49-F238E27FC236}">
                  <a16:creationId xmlns:a16="http://schemas.microsoft.com/office/drawing/2014/main" id="{59D8082A-5E27-4F93-A0AE-4CB8EFE11A13}"/>
                </a:ext>
              </a:extLst>
            </p:cNvPr>
            <p:cNvSpPr/>
            <p:nvPr/>
          </p:nvSpPr>
          <p:spPr>
            <a:xfrm>
              <a:off x="1245499" y="1720872"/>
              <a:ext cx="4767094" cy="3233995"/>
            </a:xfrm>
            <a:custGeom>
              <a:avLst/>
              <a:gdLst>
                <a:gd name="connsiteX0" fmla="*/ 4499105 w 4499104"/>
                <a:gd name="connsiteY0" fmla="*/ 3052191 h 3052191"/>
                <a:gd name="connsiteX1" fmla="*/ 0 w 4499104"/>
                <a:gd name="connsiteY1" fmla="*/ 3052191 h 3052191"/>
                <a:gd name="connsiteX2" fmla="*/ 0 w 4499104"/>
                <a:gd name="connsiteY2" fmla="*/ 118829 h 3052191"/>
                <a:gd name="connsiteX3" fmla="*/ 117743 w 4499104"/>
                <a:gd name="connsiteY3" fmla="*/ 0 h 3052191"/>
                <a:gd name="connsiteX4" fmla="*/ 4382320 w 4499104"/>
                <a:gd name="connsiteY4" fmla="*/ 0 h 3052191"/>
                <a:gd name="connsiteX5" fmla="*/ 4499105 w 4499104"/>
                <a:gd name="connsiteY5" fmla="*/ 118829 h 305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9104" h="3052191">
                  <a:moveTo>
                    <a:pt x="4499105" y="3052191"/>
                  </a:moveTo>
                  <a:lnTo>
                    <a:pt x="0" y="3052191"/>
                  </a:lnTo>
                  <a:lnTo>
                    <a:pt x="0" y="118829"/>
                  </a:lnTo>
                  <a:cubicBezTo>
                    <a:pt x="-2" y="53574"/>
                    <a:pt x="52561" y="526"/>
                    <a:pt x="117743" y="0"/>
                  </a:cubicBezTo>
                  <a:lnTo>
                    <a:pt x="4382320" y="0"/>
                  </a:lnTo>
                  <a:cubicBezTo>
                    <a:pt x="4447126" y="1047"/>
                    <a:pt x="4499105" y="53943"/>
                    <a:pt x="4499105" y="118829"/>
                  </a:cubicBezTo>
                  <a:close/>
                </a:path>
              </a:pathLst>
            </a:custGeom>
            <a:solidFill>
              <a:srgbClr val="FFFFFF"/>
            </a:solidFill>
            <a:ln w="47798" cap="flat">
              <a:noFill/>
              <a:prstDash val="solid"/>
              <a:miter/>
            </a:ln>
            <a:effectLst>
              <a:outerShdw blurRad="965200" dist="431800" dir="5400000" algn="t" rotWithShape="0">
                <a:prstClr val="black">
                  <a:alpha val="9000"/>
                </a:prstClr>
              </a:outerShdw>
            </a:effectLst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" name="Freeform 35">
              <a:extLst>
                <a:ext uri="{FF2B5EF4-FFF2-40B4-BE49-F238E27FC236}">
                  <a16:creationId xmlns:a16="http://schemas.microsoft.com/office/drawing/2014/main" id="{6AE370AF-FFCD-4A89-A8D4-0A2CBBA59E02}"/>
                </a:ext>
              </a:extLst>
            </p:cNvPr>
            <p:cNvSpPr/>
            <p:nvPr/>
          </p:nvSpPr>
          <p:spPr>
            <a:xfrm>
              <a:off x="839788" y="4985836"/>
              <a:ext cx="5557722" cy="151292"/>
            </a:xfrm>
            <a:custGeom>
              <a:avLst/>
              <a:gdLst>
                <a:gd name="connsiteX0" fmla="*/ 5245286 w 5245286"/>
                <a:gd name="connsiteY0" fmla="*/ 0 h 142787"/>
                <a:gd name="connsiteX1" fmla="*/ 5245286 w 5245286"/>
                <a:gd name="connsiteY1" fmla="*/ 11021 h 142787"/>
                <a:gd name="connsiteX2" fmla="*/ 5206518 w 5245286"/>
                <a:gd name="connsiteY2" fmla="*/ 77143 h 142787"/>
                <a:gd name="connsiteX3" fmla="*/ 5034211 w 5245286"/>
                <a:gd name="connsiteY3" fmla="*/ 142787 h 142787"/>
                <a:gd name="connsiteX4" fmla="*/ 211075 w 5245286"/>
                <a:gd name="connsiteY4" fmla="*/ 142787 h 142787"/>
                <a:gd name="connsiteX5" fmla="*/ 38290 w 5245286"/>
                <a:gd name="connsiteY5" fmla="*/ 77143 h 142787"/>
                <a:gd name="connsiteX6" fmla="*/ 0 w 5245286"/>
                <a:gd name="connsiteY6" fmla="*/ 11021 h 142787"/>
                <a:gd name="connsiteX7" fmla="*/ 0 w 5245286"/>
                <a:gd name="connsiteY7" fmla="*/ 0 h 14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5286" h="142787">
                  <a:moveTo>
                    <a:pt x="5245286" y="0"/>
                  </a:moveTo>
                  <a:lnTo>
                    <a:pt x="5245286" y="11021"/>
                  </a:lnTo>
                  <a:cubicBezTo>
                    <a:pt x="5242702" y="37700"/>
                    <a:pt x="5228534" y="61892"/>
                    <a:pt x="5206518" y="77143"/>
                  </a:cubicBezTo>
                  <a:cubicBezTo>
                    <a:pt x="5157028" y="115979"/>
                    <a:pt x="5096960" y="138868"/>
                    <a:pt x="5034211" y="142787"/>
                  </a:cubicBezTo>
                  <a:lnTo>
                    <a:pt x="211075" y="142787"/>
                  </a:lnTo>
                  <a:cubicBezTo>
                    <a:pt x="148200" y="138786"/>
                    <a:pt x="87988" y="115907"/>
                    <a:pt x="38290" y="77143"/>
                  </a:cubicBezTo>
                  <a:cubicBezTo>
                    <a:pt x="16552" y="61705"/>
                    <a:pt x="2581" y="37575"/>
                    <a:pt x="0" y="110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477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36">
              <a:extLst>
                <a:ext uri="{FF2B5EF4-FFF2-40B4-BE49-F238E27FC236}">
                  <a16:creationId xmlns:a16="http://schemas.microsoft.com/office/drawing/2014/main" id="{7BD8345C-F11C-4B15-8EB6-E67BB0CFF822}"/>
                </a:ext>
              </a:extLst>
            </p:cNvPr>
            <p:cNvSpPr/>
            <p:nvPr/>
          </p:nvSpPr>
          <p:spPr>
            <a:xfrm>
              <a:off x="839789" y="4954867"/>
              <a:ext cx="5557722" cy="112707"/>
            </a:xfrm>
            <a:custGeom>
              <a:avLst/>
              <a:gdLst>
                <a:gd name="connsiteX0" fmla="*/ 5245286 w 5245286"/>
                <a:gd name="connsiteY0" fmla="*/ 20124 h 106371"/>
                <a:gd name="connsiteX1" fmla="*/ 5245286 w 5245286"/>
                <a:gd name="connsiteY1" fmla="*/ 40249 h 106371"/>
                <a:gd name="connsiteX2" fmla="*/ 5206518 w 5245286"/>
                <a:gd name="connsiteY2" fmla="*/ 106371 h 106371"/>
                <a:gd name="connsiteX3" fmla="*/ 38290 w 5245286"/>
                <a:gd name="connsiteY3" fmla="*/ 106371 h 106371"/>
                <a:gd name="connsiteX4" fmla="*/ 0 w 5245286"/>
                <a:gd name="connsiteY4" fmla="*/ 40249 h 106371"/>
                <a:gd name="connsiteX5" fmla="*/ 0 w 5245286"/>
                <a:gd name="connsiteY5" fmla="*/ 20124 h 106371"/>
                <a:gd name="connsiteX6" fmla="*/ 20102 w 5245286"/>
                <a:gd name="connsiteY6" fmla="*/ 0 h 106371"/>
                <a:gd name="connsiteX7" fmla="*/ 5225184 w 5245286"/>
                <a:gd name="connsiteY7" fmla="*/ 0 h 106371"/>
                <a:gd name="connsiteX8" fmla="*/ 5245286 w 5245286"/>
                <a:gd name="connsiteY8" fmla="*/ 20124 h 106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5286" h="106371">
                  <a:moveTo>
                    <a:pt x="5245286" y="20124"/>
                  </a:moveTo>
                  <a:lnTo>
                    <a:pt x="5245286" y="40249"/>
                  </a:lnTo>
                  <a:cubicBezTo>
                    <a:pt x="5242702" y="66928"/>
                    <a:pt x="5228534" y="91120"/>
                    <a:pt x="5206518" y="106371"/>
                  </a:cubicBezTo>
                  <a:lnTo>
                    <a:pt x="38290" y="106371"/>
                  </a:lnTo>
                  <a:cubicBezTo>
                    <a:pt x="16552" y="90933"/>
                    <a:pt x="2581" y="66803"/>
                    <a:pt x="0" y="40249"/>
                  </a:cubicBezTo>
                  <a:lnTo>
                    <a:pt x="0" y="20124"/>
                  </a:lnTo>
                  <a:cubicBezTo>
                    <a:pt x="0" y="9008"/>
                    <a:pt x="9000" y="0"/>
                    <a:pt x="20102" y="0"/>
                  </a:cubicBezTo>
                  <a:lnTo>
                    <a:pt x="5225184" y="0"/>
                  </a:lnTo>
                  <a:cubicBezTo>
                    <a:pt x="5236288" y="0"/>
                    <a:pt x="5245286" y="9008"/>
                    <a:pt x="5245286" y="20124"/>
                  </a:cubicBezTo>
                  <a:close/>
                </a:path>
              </a:pathLst>
            </a:custGeom>
            <a:solidFill>
              <a:srgbClr val="E5E5E5"/>
            </a:solidFill>
            <a:ln w="477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8A91A92E-8257-4C64-B0DC-2D5B0BED0944}"/>
                </a:ext>
              </a:extLst>
            </p:cNvPr>
            <p:cNvSpPr/>
            <p:nvPr/>
          </p:nvSpPr>
          <p:spPr>
            <a:xfrm>
              <a:off x="3200007" y="4954867"/>
              <a:ext cx="823591" cy="54323"/>
            </a:xfrm>
            <a:custGeom>
              <a:avLst/>
              <a:gdLst>
                <a:gd name="connsiteX0" fmla="*/ 478628 w 777292"/>
                <a:gd name="connsiteY0" fmla="*/ 0 h 51269"/>
                <a:gd name="connsiteX1" fmla="*/ 0 w 777292"/>
                <a:gd name="connsiteY1" fmla="*/ 0 h 51269"/>
                <a:gd name="connsiteX2" fmla="*/ 55999 w 777292"/>
                <a:gd name="connsiteY2" fmla="*/ 51269 h 51269"/>
                <a:gd name="connsiteX3" fmla="*/ 721771 w 777292"/>
                <a:gd name="connsiteY3" fmla="*/ 51269 h 51269"/>
                <a:gd name="connsiteX4" fmla="*/ 777292 w 777292"/>
                <a:gd name="connsiteY4" fmla="*/ 0 h 5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92" h="51269">
                  <a:moveTo>
                    <a:pt x="478628" y="0"/>
                  </a:moveTo>
                  <a:lnTo>
                    <a:pt x="0" y="0"/>
                  </a:lnTo>
                  <a:cubicBezTo>
                    <a:pt x="2494" y="29075"/>
                    <a:pt x="26846" y="51375"/>
                    <a:pt x="55999" y="51269"/>
                  </a:cubicBezTo>
                  <a:lnTo>
                    <a:pt x="721771" y="51269"/>
                  </a:lnTo>
                  <a:cubicBezTo>
                    <a:pt x="750738" y="51125"/>
                    <a:pt x="774818" y="28893"/>
                    <a:pt x="777292" y="0"/>
                  </a:cubicBezTo>
                  <a:close/>
                </a:path>
              </a:pathLst>
            </a:custGeom>
            <a:solidFill>
              <a:srgbClr val="B3B3B3">
                <a:alpha val="45000"/>
              </a:srgbClr>
            </a:solidFill>
            <a:ln w="477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Freeform 38">
              <a:extLst>
                <a:ext uri="{FF2B5EF4-FFF2-40B4-BE49-F238E27FC236}">
                  <a16:creationId xmlns:a16="http://schemas.microsoft.com/office/drawing/2014/main" id="{EB202CA1-6621-4BC0-AF37-227A7C1A05FB}"/>
                </a:ext>
              </a:extLst>
            </p:cNvPr>
            <p:cNvSpPr/>
            <p:nvPr/>
          </p:nvSpPr>
          <p:spPr>
            <a:xfrm>
              <a:off x="3196458" y="4954867"/>
              <a:ext cx="829170" cy="56353"/>
            </a:xfrm>
            <a:custGeom>
              <a:avLst/>
              <a:gdLst>
                <a:gd name="connsiteX0" fmla="*/ 725122 w 782557"/>
                <a:gd name="connsiteY0" fmla="*/ 53186 h 53185"/>
                <a:gd name="connsiteX1" fmla="*/ 57435 w 782557"/>
                <a:gd name="connsiteY1" fmla="*/ 53186 h 53185"/>
                <a:gd name="connsiteX2" fmla="*/ 0 w 782557"/>
                <a:gd name="connsiteY2" fmla="*/ 0 h 53185"/>
                <a:gd name="connsiteX3" fmla="*/ 3350 w 782557"/>
                <a:gd name="connsiteY3" fmla="*/ 0 h 53185"/>
                <a:gd name="connsiteX4" fmla="*/ 57435 w 782557"/>
                <a:gd name="connsiteY4" fmla="*/ 47915 h 53185"/>
                <a:gd name="connsiteX5" fmla="*/ 725122 w 782557"/>
                <a:gd name="connsiteY5" fmla="*/ 47915 h 53185"/>
                <a:gd name="connsiteX6" fmla="*/ 778728 w 782557"/>
                <a:gd name="connsiteY6" fmla="*/ 0 h 53185"/>
                <a:gd name="connsiteX7" fmla="*/ 782557 w 782557"/>
                <a:gd name="connsiteY7" fmla="*/ 0 h 53185"/>
                <a:gd name="connsiteX8" fmla="*/ 725122 w 782557"/>
                <a:gd name="connsiteY8" fmla="*/ 53186 h 5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2557" h="53185">
                  <a:moveTo>
                    <a:pt x="725122" y="53186"/>
                  </a:moveTo>
                  <a:lnTo>
                    <a:pt x="57435" y="53186"/>
                  </a:lnTo>
                  <a:cubicBezTo>
                    <a:pt x="27325" y="53272"/>
                    <a:pt x="2259" y="30062"/>
                    <a:pt x="0" y="0"/>
                  </a:cubicBezTo>
                  <a:lnTo>
                    <a:pt x="3350" y="0"/>
                  </a:lnTo>
                  <a:cubicBezTo>
                    <a:pt x="6524" y="27446"/>
                    <a:pt x="29838" y="48097"/>
                    <a:pt x="57435" y="47915"/>
                  </a:cubicBezTo>
                  <a:lnTo>
                    <a:pt x="725122" y="47915"/>
                  </a:lnTo>
                  <a:cubicBezTo>
                    <a:pt x="752624" y="48073"/>
                    <a:pt x="775780" y="27374"/>
                    <a:pt x="778728" y="0"/>
                  </a:cubicBezTo>
                  <a:lnTo>
                    <a:pt x="782557" y="0"/>
                  </a:lnTo>
                  <a:cubicBezTo>
                    <a:pt x="780078" y="29952"/>
                    <a:pt x="755141" y="53042"/>
                    <a:pt x="725122" y="53186"/>
                  </a:cubicBezTo>
                  <a:close/>
                </a:path>
              </a:pathLst>
            </a:custGeom>
            <a:solidFill>
              <a:srgbClr val="FFFFFF"/>
            </a:solidFill>
            <a:ln w="477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40">
              <a:extLst>
                <a:ext uri="{FF2B5EF4-FFF2-40B4-BE49-F238E27FC236}">
                  <a16:creationId xmlns:a16="http://schemas.microsoft.com/office/drawing/2014/main" id="{55490DBE-0013-4714-A2E7-29C2F2E0AEB2}"/>
                </a:ext>
              </a:extLst>
            </p:cNvPr>
            <p:cNvSpPr/>
            <p:nvPr/>
          </p:nvSpPr>
          <p:spPr>
            <a:xfrm>
              <a:off x="3612817" y="1788902"/>
              <a:ext cx="66941" cy="67014"/>
            </a:xfrm>
            <a:custGeom>
              <a:avLst/>
              <a:gdLst>
                <a:gd name="connsiteX0" fmla="*/ 63179 w 63178"/>
                <a:gd name="connsiteY0" fmla="*/ 31624 h 63247"/>
                <a:gd name="connsiteX1" fmla="*/ 31589 w 63178"/>
                <a:gd name="connsiteY1" fmla="*/ 63248 h 63247"/>
                <a:gd name="connsiteX2" fmla="*/ 0 w 63178"/>
                <a:gd name="connsiteY2" fmla="*/ 31624 h 63247"/>
                <a:gd name="connsiteX3" fmla="*/ 31589 w 63178"/>
                <a:gd name="connsiteY3" fmla="*/ 0 h 63247"/>
                <a:gd name="connsiteX4" fmla="*/ 63179 w 63178"/>
                <a:gd name="connsiteY4" fmla="*/ 31624 h 6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78" h="63247">
                  <a:moveTo>
                    <a:pt x="63179" y="31624"/>
                  </a:moveTo>
                  <a:cubicBezTo>
                    <a:pt x="63179" y="49089"/>
                    <a:pt x="49035" y="63248"/>
                    <a:pt x="31589" y="63248"/>
                  </a:cubicBezTo>
                  <a:cubicBezTo>
                    <a:pt x="14143" y="63248"/>
                    <a:pt x="0" y="49089"/>
                    <a:pt x="0" y="31624"/>
                  </a:cubicBezTo>
                  <a:cubicBezTo>
                    <a:pt x="0" y="14158"/>
                    <a:pt x="14143" y="0"/>
                    <a:pt x="31589" y="0"/>
                  </a:cubicBezTo>
                  <a:cubicBezTo>
                    <a:pt x="48930" y="257"/>
                    <a:pt x="62920" y="14266"/>
                    <a:pt x="63179" y="31624"/>
                  </a:cubicBezTo>
                  <a:close/>
                </a:path>
              </a:pathLst>
            </a:custGeom>
            <a:solidFill>
              <a:srgbClr val="FFFFFF"/>
            </a:solidFill>
            <a:ln w="477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7584043-00A3-49F0-84EE-9D868D1A96B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55041" y="1919887"/>
            <a:ext cx="4548518" cy="2864904"/>
          </a:xfrm>
          <a:custGeom>
            <a:avLst/>
            <a:gdLst>
              <a:gd name="connsiteX0" fmla="*/ 0 w 4548518"/>
              <a:gd name="connsiteY0" fmla="*/ 0 h 2864904"/>
              <a:gd name="connsiteX1" fmla="*/ 4548518 w 4548518"/>
              <a:gd name="connsiteY1" fmla="*/ 0 h 2864904"/>
              <a:gd name="connsiteX2" fmla="*/ 4548518 w 4548518"/>
              <a:gd name="connsiteY2" fmla="*/ 2864904 h 2864904"/>
              <a:gd name="connsiteX3" fmla="*/ 0 w 4548518"/>
              <a:gd name="connsiteY3" fmla="*/ 2864904 h 286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8518" h="2864904">
                <a:moveTo>
                  <a:pt x="0" y="0"/>
                </a:moveTo>
                <a:lnTo>
                  <a:pt x="4548518" y="0"/>
                </a:lnTo>
                <a:lnTo>
                  <a:pt x="4548518" y="2864904"/>
                </a:lnTo>
                <a:lnTo>
                  <a:pt x="0" y="2864904"/>
                </a:lnTo>
                <a:close/>
              </a:path>
            </a:pathLst>
          </a:custGeom>
          <a:solidFill>
            <a:schemeClr val="bg1">
              <a:lumMod val="85000"/>
              <a:alpha val="3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id-ID" dirty="0"/>
              <a:t>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911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622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A6295E5-A30D-4145-8436-5A0DF0F4A0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78680" y="1875456"/>
            <a:ext cx="2834640" cy="3448050"/>
          </a:xfrm>
          <a:custGeom>
            <a:avLst/>
            <a:gdLst>
              <a:gd name="connsiteX0" fmla="*/ 0 w 2705100"/>
              <a:gd name="connsiteY0" fmla="*/ 0 h 3448050"/>
              <a:gd name="connsiteX1" fmla="*/ 2705100 w 2705100"/>
              <a:gd name="connsiteY1" fmla="*/ 0 h 3448050"/>
              <a:gd name="connsiteX2" fmla="*/ 2705100 w 2705100"/>
              <a:gd name="connsiteY2" fmla="*/ 3448050 h 3448050"/>
              <a:gd name="connsiteX3" fmla="*/ 0 w 2705100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100" h="3448050">
                <a:moveTo>
                  <a:pt x="0" y="0"/>
                </a:moveTo>
                <a:lnTo>
                  <a:pt x="2705100" y="0"/>
                </a:lnTo>
                <a:lnTo>
                  <a:pt x="270510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ID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lvl="0" algn="ctr"/>
            <a:r>
              <a:rPr lang="en-US" dirty="0"/>
              <a:t>Image to Placeholder</a:t>
            </a:r>
            <a:endParaRPr lang="en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F6FDFB-4EAE-433F-B73F-B397B645DFE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56110" y="2574472"/>
            <a:ext cx="2834640" cy="3448050"/>
          </a:xfrm>
          <a:custGeom>
            <a:avLst/>
            <a:gdLst>
              <a:gd name="connsiteX0" fmla="*/ 0 w 2705100"/>
              <a:gd name="connsiteY0" fmla="*/ 0 h 3448050"/>
              <a:gd name="connsiteX1" fmla="*/ 2705100 w 2705100"/>
              <a:gd name="connsiteY1" fmla="*/ 0 h 3448050"/>
              <a:gd name="connsiteX2" fmla="*/ 2705100 w 2705100"/>
              <a:gd name="connsiteY2" fmla="*/ 3448050 h 3448050"/>
              <a:gd name="connsiteX3" fmla="*/ 0 w 2705100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100" h="3448050">
                <a:moveTo>
                  <a:pt x="0" y="0"/>
                </a:moveTo>
                <a:lnTo>
                  <a:pt x="2705100" y="0"/>
                </a:lnTo>
                <a:lnTo>
                  <a:pt x="270510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ID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lvl="0" algn="ctr"/>
            <a:r>
              <a:rPr lang="en-US" dirty="0"/>
              <a:t>Image to Placeholder</a:t>
            </a:r>
            <a:endParaRPr lang="en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75301D5-50E7-4B56-BC1E-6194DF07C22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72659" y="754250"/>
            <a:ext cx="2834640" cy="3448050"/>
          </a:xfrm>
          <a:custGeom>
            <a:avLst/>
            <a:gdLst>
              <a:gd name="connsiteX0" fmla="*/ 0 w 2705100"/>
              <a:gd name="connsiteY0" fmla="*/ 0 h 3448050"/>
              <a:gd name="connsiteX1" fmla="*/ 2705100 w 2705100"/>
              <a:gd name="connsiteY1" fmla="*/ 0 h 3448050"/>
              <a:gd name="connsiteX2" fmla="*/ 2705100 w 2705100"/>
              <a:gd name="connsiteY2" fmla="*/ 3448050 h 3448050"/>
              <a:gd name="connsiteX3" fmla="*/ 0 w 2705100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100" h="3448050">
                <a:moveTo>
                  <a:pt x="0" y="0"/>
                </a:moveTo>
                <a:lnTo>
                  <a:pt x="2705100" y="0"/>
                </a:lnTo>
                <a:lnTo>
                  <a:pt x="270510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50800">
            <a:solidFill>
              <a:schemeClr val="bg1"/>
            </a:solidFill>
          </a:ln>
          <a:effectLst>
            <a:outerShdw blurRad="1270000" dist="698500" dir="5400000" sx="86000" sy="86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ID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lvl="0" algn="ctr"/>
            <a:r>
              <a:rPr lang="en-US" dirty="0"/>
              <a:t>Image to Placeholder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10079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CB3A26-0095-438B-8503-0BECBC49CD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43600" y="441325"/>
            <a:ext cx="5409681" cy="6416676"/>
          </a:xfrm>
          <a:custGeom>
            <a:avLst/>
            <a:gdLst>
              <a:gd name="connsiteX0" fmla="*/ 0 w 5457275"/>
              <a:gd name="connsiteY0" fmla="*/ 0 h 6473130"/>
              <a:gd name="connsiteX1" fmla="*/ 5457275 w 5457275"/>
              <a:gd name="connsiteY1" fmla="*/ 0 h 6473130"/>
              <a:gd name="connsiteX2" fmla="*/ 5457275 w 5457275"/>
              <a:gd name="connsiteY2" fmla="*/ 6473130 h 6473130"/>
              <a:gd name="connsiteX3" fmla="*/ 0 w 5457275"/>
              <a:gd name="connsiteY3" fmla="*/ 6473130 h 647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7275" h="6473130">
                <a:moveTo>
                  <a:pt x="0" y="0"/>
                </a:moveTo>
                <a:lnTo>
                  <a:pt x="5457275" y="0"/>
                </a:lnTo>
                <a:lnTo>
                  <a:pt x="5457275" y="6473130"/>
                </a:lnTo>
                <a:lnTo>
                  <a:pt x="0" y="6473130"/>
                </a:lnTo>
                <a:close/>
              </a:path>
            </a:pathLst>
          </a:custGeom>
          <a:effectLst>
            <a:outerShdw blurRad="990600" dist="965200" dir="3300000" sx="90000" sy="90000" algn="tl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US" sz="1400" b="1" dirty="0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marL="0" lvl="0" indent="0" algn="ctr">
              <a:buNone/>
            </a:pPr>
            <a:r>
              <a:rPr lang="id-ID" dirty="0"/>
              <a:t>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95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B42E84-7732-4D93-A49E-3F504827FD3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15102" y="0"/>
            <a:ext cx="5676899" cy="6858000"/>
          </a:xfrm>
          <a:custGeom>
            <a:avLst/>
            <a:gdLst>
              <a:gd name="connsiteX0" fmla="*/ 0 w 5676899"/>
              <a:gd name="connsiteY0" fmla="*/ 0 h 6858000"/>
              <a:gd name="connsiteX1" fmla="*/ 5676899 w 5676899"/>
              <a:gd name="connsiteY1" fmla="*/ 0 h 6858000"/>
              <a:gd name="connsiteX2" fmla="*/ 5676899 w 5676899"/>
              <a:gd name="connsiteY2" fmla="*/ 6858000 h 6858000"/>
              <a:gd name="connsiteX3" fmla="*/ 0 w 56768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6899" h="6858000">
                <a:moveTo>
                  <a:pt x="0" y="0"/>
                </a:moveTo>
                <a:lnTo>
                  <a:pt x="5676899" y="0"/>
                </a:lnTo>
                <a:lnTo>
                  <a:pt x="56768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alpha val="3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id-ID" dirty="0"/>
              <a:t>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89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E634A448-3198-43C7-836A-B2300DE9530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553450" y="2336300"/>
            <a:ext cx="2999968" cy="2261600"/>
          </a:xfrm>
          <a:custGeom>
            <a:avLst/>
            <a:gdLst>
              <a:gd name="connsiteX0" fmla="*/ 0 w 5598776"/>
              <a:gd name="connsiteY0" fmla="*/ 0 h 3163365"/>
              <a:gd name="connsiteX1" fmla="*/ 5598776 w 5598776"/>
              <a:gd name="connsiteY1" fmla="*/ 0 h 3163365"/>
              <a:gd name="connsiteX2" fmla="*/ 5598776 w 5598776"/>
              <a:gd name="connsiteY2" fmla="*/ 3163365 h 3163365"/>
              <a:gd name="connsiteX3" fmla="*/ 0 w 5598776"/>
              <a:gd name="connsiteY3" fmla="*/ 3163365 h 316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8776" h="3163365">
                <a:moveTo>
                  <a:pt x="0" y="0"/>
                </a:moveTo>
                <a:lnTo>
                  <a:pt x="5598776" y="0"/>
                </a:lnTo>
                <a:lnTo>
                  <a:pt x="5598776" y="3163365"/>
                </a:lnTo>
                <a:lnTo>
                  <a:pt x="0" y="3163365"/>
                </a:ln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ID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lvl="0" algn="ctr"/>
            <a:r>
              <a:rPr lang="en-US" dirty="0"/>
              <a:t>Image to Placeholder</a:t>
            </a:r>
            <a:endParaRPr lang="en-ID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0554454-4590-41D6-AE03-52CF00459BE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38582" y="2336300"/>
            <a:ext cx="2999968" cy="2261600"/>
          </a:xfrm>
          <a:custGeom>
            <a:avLst/>
            <a:gdLst>
              <a:gd name="connsiteX0" fmla="*/ 0 w 5598776"/>
              <a:gd name="connsiteY0" fmla="*/ 0 h 3163365"/>
              <a:gd name="connsiteX1" fmla="*/ 5598776 w 5598776"/>
              <a:gd name="connsiteY1" fmla="*/ 0 h 3163365"/>
              <a:gd name="connsiteX2" fmla="*/ 5598776 w 5598776"/>
              <a:gd name="connsiteY2" fmla="*/ 3163365 h 3163365"/>
              <a:gd name="connsiteX3" fmla="*/ 0 w 5598776"/>
              <a:gd name="connsiteY3" fmla="*/ 3163365 h 316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8776" h="3163365">
                <a:moveTo>
                  <a:pt x="0" y="0"/>
                </a:moveTo>
                <a:lnTo>
                  <a:pt x="5598776" y="0"/>
                </a:lnTo>
                <a:lnTo>
                  <a:pt x="5598776" y="3163365"/>
                </a:lnTo>
                <a:lnTo>
                  <a:pt x="0" y="3163365"/>
                </a:ln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ID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lvl="0" algn="ctr"/>
            <a:r>
              <a:rPr lang="en-US" dirty="0"/>
              <a:t>Image to Placeholder</a:t>
            </a:r>
            <a:endParaRPr lang="en-ID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81CE303-CC6C-4732-BBA7-9B5C0B7116C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38550" y="2138883"/>
            <a:ext cx="4914900" cy="2776970"/>
          </a:xfrm>
          <a:custGeom>
            <a:avLst/>
            <a:gdLst>
              <a:gd name="connsiteX0" fmla="*/ 0 w 5598776"/>
              <a:gd name="connsiteY0" fmla="*/ 0 h 3163365"/>
              <a:gd name="connsiteX1" fmla="*/ 5598776 w 5598776"/>
              <a:gd name="connsiteY1" fmla="*/ 0 h 3163365"/>
              <a:gd name="connsiteX2" fmla="*/ 5598776 w 5598776"/>
              <a:gd name="connsiteY2" fmla="*/ 3163365 h 3163365"/>
              <a:gd name="connsiteX3" fmla="*/ 0 w 5598776"/>
              <a:gd name="connsiteY3" fmla="*/ 3163365 h 316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8776" h="3163365">
                <a:moveTo>
                  <a:pt x="0" y="0"/>
                </a:moveTo>
                <a:lnTo>
                  <a:pt x="5598776" y="0"/>
                </a:lnTo>
                <a:lnTo>
                  <a:pt x="5598776" y="3163365"/>
                </a:lnTo>
                <a:lnTo>
                  <a:pt x="0" y="3163365"/>
                </a:ln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>
            <a:noFill/>
          </a:ln>
          <a:effectLst>
            <a:outerShdw blurRad="825500" dist="1905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ID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lvl="0" algn="ctr"/>
            <a:r>
              <a:rPr lang="en-US" dirty="0"/>
              <a:t>Image to Placeholder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71644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B4847C1-8F91-45A4-8B48-3C17C5D2E0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15150" y="514350"/>
            <a:ext cx="4900902" cy="634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5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74AB5E-A3F6-DEE1-3DE7-8389EA007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77A2E8-9855-AA3D-88E3-2A2F44190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6B25BD-5692-F504-FBC7-48E616781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5C62-8482-4B79-BC70-3B757F3F67E7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85D35A-671A-D4CF-0B0D-AE3914EB4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1ECB42-5868-D478-82F9-046FEAA72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7B8A-0258-434E-9154-F1206A4EF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881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A64AFF9-7CA6-4584-BE26-ABC7D89474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69304" y="2308860"/>
            <a:ext cx="2249796" cy="2248694"/>
          </a:xfrm>
          <a:custGeom>
            <a:avLst/>
            <a:gdLst>
              <a:gd name="connsiteX0" fmla="*/ 0 w 2093241"/>
              <a:gd name="connsiteY0" fmla="*/ 0 h 2092214"/>
              <a:gd name="connsiteX1" fmla="*/ 2093241 w 2093241"/>
              <a:gd name="connsiteY1" fmla="*/ 0 h 2092214"/>
              <a:gd name="connsiteX2" fmla="*/ 2093241 w 2093241"/>
              <a:gd name="connsiteY2" fmla="*/ 2092214 h 2092214"/>
              <a:gd name="connsiteX3" fmla="*/ 0 w 2093241"/>
              <a:gd name="connsiteY3" fmla="*/ 2092214 h 209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3241" h="2092214">
                <a:moveTo>
                  <a:pt x="0" y="0"/>
                </a:moveTo>
                <a:lnTo>
                  <a:pt x="2093241" y="0"/>
                </a:lnTo>
                <a:lnTo>
                  <a:pt x="2093241" y="2092214"/>
                </a:lnTo>
                <a:lnTo>
                  <a:pt x="0" y="2092214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52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613D03F-E3D3-4ECD-A7E3-01B519A7360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09547" y="793213"/>
            <a:ext cx="3014582" cy="3431217"/>
          </a:xfrm>
          <a:custGeom>
            <a:avLst/>
            <a:gdLst>
              <a:gd name="connsiteX0" fmla="*/ 0 w 3014582"/>
              <a:gd name="connsiteY0" fmla="*/ 0 h 3431217"/>
              <a:gd name="connsiteX1" fmla="*/ 3014582 w 3014582"/>
              <a:gd name="connsiteY1" fmla="*/ 0 h 3431217"/>
              <a:gd name="connsiteX2" fmla="*/ 3014582 w 3014582"/>
              <a:gd name="connsiteY2" fmla="*/ 3431217 h 3431217"/>
              <a:gd name="connsiteX3" fmla="*/ 0 w 3014582"/>
              <a:gd name="connsiteY3" fmla="*/ 3431217 h 343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4582" h="3431217">
                <a:moveTo>
                  <a:pt x="0" y="0"/>
                </a:moveTo>
                <a:lnTo>
                  <a:pt x="3014582" y="0"/>
                </a:lnTo>
                <a:lnTo>
                  <a:pt x="3014582" y="3431217"/>
                </a:lnTo>
                <a:lnTo>
                  <a:pt x="0" y="3431217"/>
                </a:ln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ID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lvl="0" algn="ctr"/>
            <a:r>
              <a:rPr lang="en-US" dirty="0"/>
              <a:t>Image to Placeholder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846C145-78CD-4777-B743-252667D6417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45135" y="1562966"/>
            <a:ext cx="3014582" cy="3431217"/>
          </a:xfrm>
          <a:custGeom>
            <a:avLst/>
            <a:gdLst>
              <a:gd name="connsiteX0" fmla="*/ 0 w 3014582"/>
              <a:gd name="connsiteY0" fmla="*/ 0 h 3431217"/>
              <a:gd name="connsiteX1" fmla="*/ 3014582 w 3014582"/>
              <a:gd name="connsiteY1" fmla="*/ 0 h 3431217"/>
              <a:gd name="connsiteX2" fmla="*/ 3014582 w 3014582"/>
              <a:gd name="connsiteY2" fmla="*/ 3431217 h 3431217"/>
              <a:gd name="connsiteX3" fmla="*/ 0 w 3014582"/>
              <a:gd name="connsiteY3" fmla="*/ 3431217 h 343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4582" h="3431217">
                <a:moveTo>
                  <a:pt x="0" y="0"/>
                </a:moveTo>
                <a:lnTo>
                  <a:pt x="3014582" y="0"/>
                </a:lnTo>
                <a:lnTo>
                  <a:pt x="3014582" y="3431217"/>
                </a:lnTo>
                <a:lnTo>
                  <a:pt x="0" y="3431217"/>
                </a:ln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ID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lvl="0" algn="ctr"/>
            <a:r>
              <a:rPr lang="en-US" dirty="0"/>
              <a:t>Image to Placeholder</a:t>
            </a:r>
            <a:endParaRPr lang="en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25F0B31-B3E7-452B-ABDF-59F573FE4F2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80723" y="2332719"/>
            <a:ext cx="3014582" cy="3431217"/>
          </a:xfrm>
          <a:custGeom>
            <a:avLst/>
            <a:gdLst>
              <a:gd name="connsiteX0" fmla="*/ 0 w 3014582"/>
              <a:gd name="connsiteY0" fmla="*/ 0 h 3431217"/>
              <a:gd name="connsiteX1" fmla="*/ 3014582 w 3014582"/>
              <a:gd name="connsiteY1" fmla="*/ 0 h 3431217"/>
              <a:gd name="connsiteX2" fmla="*/ 3014582 w 3014582"/>
              <a:gd name="connsiteY2" fmla="*/ 3431217 h 3431217"/>
              <a:gd name="connsiteX3" fmla="*/ 0 w 3014582"/>
              <a:gd name="connsiteY3" fmla="*/ 3431217 h 343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4582" h="3431217">
                <a:moveTo>
                  <a:pt x="0" y="0"/>
                </a:moveTo>
                <a:lnTo>
                  <a:pt x="3014582" y="0"/>
                </a:lnTo>
                <a:lnTo>
                  <a:pt x="3014582" y="3431217"/>
                </a:lnTo>
                <a:lnTo>
                  <a:pt x="0" y="3431217"/>
                </a:ln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ID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lvl="0" algn="ctr"/>
            <a:r>
              <a:rPr lang="en-US" dirty="0"/>
              <a:t>Image to Placeholder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95663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38CEEB-FC9C-48FE-9114-C62D4FCD40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74045" y="836612"/>
            <a:ext cx="3887882" cy="5184776"/>
          </a:xfrm>
          <a:custGeom>
            <a:avLst/>
            <a:gdLst>
              <a:gd name="connsiteX0" fmla="*/ 0 w 3887882"/>
              <a:gd name="connsiteY0" fmla="*/ 0 h 5184776"/>
              <a:gd name="connsiteX1" fmla="*/ 3887882 w 3887882"/>
              <a:gd name="connsiteY1" fmla="*/ 0 h 5184776"/>
              <a:gd name="connsiteX2" fmla="*/ 3887882 w 3887882"/>
              <a:gd name="connsiteY2" fmla="*/ 5184776 h 5184776"/>
              <a:gd name="connsiteX3" fmla="*/ 0 w 3887882"/>
              <a:gd name="connsiteY3" fmla="*/ 5184776 h 518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7882" h="5184776">
                <a:moveTo>
                  <a:pt x="0" y="0"/>
                </a:moveTo>
                <a:lnTo>
                  <a:pt x="3887882" y="0"/>
                </a:lnTo>
                <a:lnTo>
                  <a:pt x="3887882" y="5184776"/>
                </a:lnTo>
                <a:lnTo>
                  <a:pt x="0" y="5184776"/>
                </a:lnTo>
                <a:close/>
              </a:path>
            </a:pathLst>
          </a:custGeom>
          <a:solidFill>
            <a:schemeClr val="bg1">
              <a:lumMod val="85000"/>
              <a:alpha val="3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id-ID" dirty="0"/>
              <a:t>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85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EBC5FC4-958B-4C87-B057-660950736D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04494" y="2947461"/>
            <a:ext cx="6483694" cy="2901198"/>
          </a:xfrm>
          <a:custGeom>
            <a:avLst/>
            <a:gdLst>
              <a:gd name="connsiteX0" fmla="*/ 0 w 6483694"/>
              <a:gd name="connsiteY0" fmla="*/ 0 h 2901198"/>
              <a:gd name="connsiteX1" fmla="*/ 6483694 w 6483694"/>
              <a:gd name="connsiteY1" fmla="*/ 0 h 2901198"/>
              <a:gd name="connsiteX2" fmla="*/ 6483694 w 6483694"/>
              <a:gd name="connsiteY2" fmla="*/ 2901198 h 2901198"/>
              <a:gd name="connsiteX3" fmla="*/ 0 w 6483694"/>
              <a:gd name="connsiteY3" fmla="*/ 2901198 h 290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3694" h="2901198">
                <a:moveTo>
                  <a:pt x="0" y="0"/>
                </a:moveTo>
                <a:lnTo>
                  <a:pt x="6483694" y="0"/>
                </a:lnTo>
                <a:lnTo>
                  <a:pt x="6483694" y="2901198"/>
                </a:lnTo>
                <a:lnTo>
                  <a:pt x="0" y="2901198"/>
                </a:lnTo>
                <a:close/>
              </a:path>
            </a:pathLst>
          </a:custGeom>
          <a:solidFill>
            <a:schemeClr val="bg1">
              <a:lumMod val="85000"/>
              <a:alpha val="3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id-ID" dirty="0"/>
              <a:t>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2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41370-B05E-34C6-679D-239CF5CB7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9D0AA6-1592-61CA-8F93-FDDFD3AB7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08527D-A454-93A8-3A2A-870BD229D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5C62-8482-4B79-BC70-3B757F3F67E7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91FC0F-AAC9-9977-9169-320D7974F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3B03A6-FC96-8CCD-468F-14F58790E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7B8A-0258-434E-9154-F1206A4EF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00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1EC90-0603-6042-9CDE-155826BED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C94BF-F903-79AB-E37A-343FF44E5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B4724A-EDD9-BFD9-E16C-700CA892F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BE171E-91EA-C7EC-C47F-B32FDD8F2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5C62-8482-4B79-BC70-3B757F3F67E7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0FD474-4D59-2B01-AF4E-749858886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07AC4F-D550-6F93-6222-CEFB215F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7B8A-0258-434E-9154-F1206A4EF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68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16080-87BB-2ACC-AD41-E9B18A5A8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709483-3F02-3971-9D2C-9B468BCA7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9401EA-4656-B1E6-60C7-71E70CD81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E6F4C6-76A1-54BC-B627-45023FB7EF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4C3745-68E0-8B71-D1D3-754EEC21F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EBC6C63-3D5B-0A01-C521-FC8B6ECBB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5C62-8482-4B79-BC70-3B757F3F67E7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90AD42-3102-AC80-58B3-F9222D4C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C835C2-D261-8A2B-3F09-EAF55E32F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7B8A-0258-434E-9154-F1206A4EF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758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23127-906E-8BB0-E7E9-5A7CF66E5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88E8B0-8746-E078-103F-3BFB2BFB8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5C62-8482-4B79-BC70-3B757F3F67E7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9DE0EA-05D7-D82E-B2CB-B75D50D56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96C29E-BC53-1354-96B5-7CD7DB6F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7B8A-0258-434E-9154-F1206A4EF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7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9E6083-835F-EB25-B9A7-000A97598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5C62-8482-4B79-BC70-3B757F3F67E7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DEC4FA-D8A8-8251-5320-FE8E6E66A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A8BC0F-ED02-0385-862D-02D9A242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7B8A-0258-434E-9154-F1206A4EF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41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4D5CC-5E2D-9229-E1C6-43D07360F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B4C029-4A2C-98DB-285F-A786BE567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9E3EC1-1841-D63C-6DE3-F9B1E6F50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11C270-1A51-248E-45D1-3EA0FE4D7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5C62-8482-4B79-BC70-3B757F3F67E7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47E90D-1F1D-BDC6-6696-18249FBE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755BBB-4287-71DB-05EE-826F28A3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7B8A-0258-434E-9154-F1206A4EF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10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D433F-9646-8C87-D3E2-47FA451C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5C491-E653-F34F-D2D6-3A133BF7E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6349DA-FFE1-B388-8F64-1A2EDC891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6DCBEB-1275-6A51-EA39-9834E64D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5C62-8482-4B79-BC70-3B757F3F67E7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2BBC76-34CA-6A4D-3D56-4CC29217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08F90C-390B-0742-C79E-789A2968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7B8A-0258-434E-9154-F1206A4EF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07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9A961-B424-2D28-BBC7-33873DAF2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301DA9-B855-8665-9740-4EF07EE5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1DCE99-7AF9-7944-F59E-237220044F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25C62-8482-4B79-BC70-3B757F3F67E7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733323-8F64-AB2D-FE40-16AD2247F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50F2B-36E1-B5E7-C466-374D487E6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B7B8A-0258-434E-9154-F1206A4EF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2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mailto:life@lekarstvaisrael.com" TargetMode="Externa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3CCE150-9A89-4BD8-A46F-41F6B65A6E46}"/>
              </a:ext>
            </a:extLst>
          </p:cNvPr>
          <p:cNvSpPr txBox="1"/>
          <p:nvPr/>
        </p:nvSpPr>
        <p:spPr>
          <a:xfrm>
            <a:off x="5400982" y="2714261"/>
            <a:ext cx="7600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ea typeface="Roboto Medium" panose="02000000000000000000" pitchFamily="2" charset="0"/>
                <a:cs typeface="Open Sans Light" panose="020B0306030504020204" pitchFamily="34" charset="0"/>
              </a:rPr>
              <a:t>Рынок ЗТБГ</a:t>
            </a:r>
            <a:endParaRPr lang="en-US" sz="7200" spc="600" dirty="0">
              <a:solidFill>
                <a:schemeClr val="tx1">
                  <a:lumMod val="75000"/>
                  <a:lumOff val="25000"/>
                </a:schemeClr>
              </a:solidFill>
              <a:latin typeface="Mada"/>
              <a:ea typeface="Roboto Medium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F2ABCF-B33A-4D7F-9104-E5FD7302099E}"/>
              </a:ext>
            </a:extLst>
          </p:cNvPr>
          <p:cNvSpPr txBox="1"/>
          <p:nvPr/>
        </p:nvSpPr>
        <p:spPr>
          <a:xfrm>
            <a:off x="6210300" y="4130032"/>
            <a:ext cx="598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подготовлено </a:t>
            </a:r>
            <a:r>
              <a:rPr 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lekarstvaisrael.com-</a:t>
            </a:r>
            <a:endParaRPr lang="ru-RU" sz="1400" spc="3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algn="ctr"/>
            <a:r>
              <a:rPr lang="ru-RU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при сотрудничестве с </a:t>
            </a:r>
            <a:r>
              <a:rPr 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Revive Pharm LTD®</a:t>
            </a:r>
            <a:endParaRPr lang="en-ID" sz="1400" spc="3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1B32A1-BB35-00BE-FC23-32B6CFC4199C}"/>
              </a:ext>
            </a:extLst>
          </p:cNvPr>
          <p:cNvSpPr/>
          <p:nvPr/>
        </p:nvSpPr>
        <p:spPr>
          <a:xfrm>
            <a:off x="660014" y="1074287"/>
            <a:ext cx="5785993" cy="4849607"/>
          </a:xfrm>
          <a:prstGeom prst="rect">
            <a:avLst/>
          </a:prstGeom>
          <a:noFill/>
          <a:ln w="3175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Рисунок 3" descr="Изображение выглядит как текст, рука&#10;&#10;Автоматически созданное описание">
            <a:extLst>
              <a:ext uri="{FF2B5EF4-FFF2-40B4-BE49-F238E27FC236}">
                <a16:creationId xmlns:a16="http://schemas.microsoft.com/office/drawing/2014/main" id="{8624BBA4-AA64-17FF-D957-18CBDBC9BC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5" r="8885"/>
          <a:stretch>
            <a:fillRect/>
          </a:stretch>
        </p:blipFill>
        <p:spPr/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06B8848-4013-3525-AE23-3BE75D601E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7337" y="5246032"/>
            <a:ext cx="22542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0427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0E4C5-4A1C-40F1-9194-542397E66B93}"/>
              </a:ext>
            </a:extLst>
          </p:cNvPr>
          <p:cNvSpPr txBox="1"/>
          <p:nvPr/>
        </p:nvSpPr>
        <p:spPr>
          <a:xfrm>
            <a:off x="838719" y="875046"/>
            <a:ext cx="5998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Введение в ЗТБГ </a:t>
            </a:r>
            <a:endParaRPr lang="en-US" sz="4800" spc="300" dirty="0">
              <a:solidFill>
                <a:schemeClr val="tx1">
                  <a:lumMod val="65000"/>
                  <a:lumOff val="35000"/>
                </a:schemeClr>
              </a:solidFill>
              <a:latin typeface="Mada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A2289E-9896-4BCF-BB20-AFAC74A07EB0}"/>
              </a:ext>
            </a:extLst>
          </p:cNvPr>
          <p:cNvGrpSpPr/>
          <p:nvPr/>
        </p:nvGrpSpPr>
        <p:grpSpPr>
          <a:xfrm>
            <a:off x="945985" y="2479590"/>
            <a:ext cx="3949531" cy="1190006"/>
            <a:chOff x="4064000" y="2351670"/>
            <a:chExt cx="3949531" cy="119000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DF02370-6572-41C3-8748-C7D4A02D9448}"/>
                </a:ext>
              </a:extLst>
            </p:cNvPr>
            <p:cNvSpPr txBox="1"/>
            <p:nvPr/>
          </p:nvSpPr>
          <p:spPr>
            <a:xfrm>
              <a:off x="4533901" y="2351670"/>
              <a:ext cx="3479630" cy="1190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</a:rPr>
                <a:t>Почему выбирают ЗТБГ? </a:t>
              </a:r>
            </a:p>
            <a:p>
              <a:pPr>
                <a:lnSpc>
                  <a:spcPct val="130000"/>
                </a:lnSpc>
              </a:pPr>
              <a:r>
                <a:rPr lang="ru-RU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</a:rPr>
                <a:t>Большинству пациентов нравится индивидуальный подбор </a:t>
              </a:r>
              <a:r>
                <a:rPr lang="ru-RU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</a:rPr>
                <a:t>биоидентичных</a:t>
              </a:r>
              <a:r>
                <a:rPr lang="ru-RU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</a:rPr>
                <a:t> препаратов.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D822C5A-EBDC-4717-ABFD-89E6D65EE823}"/>
                </a:ext>
              </a:extLst>
            </p:cNvPr>
            <p:cNvCxnSpPr/>
            <p:nvPr/>
          </p:nvCxnSpPr>
          <p:spPr>
            <a:xfrm>
              <a:off x="4064000" y="2517936"/>
              <a:ext cx="355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FD955E5-7524-4E43-BDC0-A1B9BA959314}"/>
              </a:ext>
            </a:extLst>
          </p:cNvPr>
          <p:cNvGrpSpPr/>
          <p:nvPr/>
        </p:nvGrpSpPr>
        <p:grpSpPr>
          <a:xfrm>
            <a:off x="959608" y="1821449"/>
            <a:ext cx="4387432" cy="278268"/>
            <a:chOff x="1556168" y="3384931"/>
            <a:chExt cx="4387432" cy="2782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4665FAE-D558-4449-A2D7-4C144AFDAB1E}"/>
                </a:ext>
              </a:extLst>
            </p:cNvPr>
            <p:cNvSpPr/>
            <p:nvPr/>
          </p:nvSpPr>
          <p:spPr>
            <a:xfrm>
              <a:off x="1556168" y="3384931"/>
              <a:ext cx="4387432" cy="278268"/>
            </a:xfrm>
            <a:prstGeom prst="rect">
              <a:avLst/>
            </a:prstGeom>
            <a:solidFill>
              <a:schemeClr val="accent1"/>
            </a:solidFill>
            <a:ln w="1016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spc="300" dirty="0" err="1">
                  <a:latin typeface="Mada"/>
                </a:rPr>
                <a:t>Биоидентичные</a:t>
              </a:r>
              <a:r>
                <a:rPr lang="ru-RU" sz="1400" spc="300" dirty="0">
                  <a:latin typeface="Mada"/>
                </a:rPr>
                <a:t> гормоны</a:t>
              </a:r>
              <a:endParaRPr lang="en-US" sz="1400" spc="300" dirty="0">
                <a:latin typeface="Mada"/>
              </a:endParaRPr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BA6E7D4C-61B9-4954-BA72-6554277447CB}"/>
                </a:ext>
              </a:extLst>
            </p:cNvPr>
            <p:cNvSpPr/>
            <p:nvPr/>
          </p:nvSpPr>
          <p:spPr>
            <a:xfrm rot="16200000">
              <a:off x="5788960" y="3465268"/>
              <a:ext cx="191684" cy="117596"/>
            </a:xfrm>
            <a:prstGeom prst="triangle">
              <a:avLst/>
            </a:prstGeom>
            <a:solidFill>
              <a:schemeClr val="bg1"/>
            </a:solidFill>
            <a:ln w="1016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Calibri Light" panose="020F0302020204030204" pitchFamily="34" charset="0"/>
              </a:endParaRPr>
            </a:p>
          </p:txBody>
        </p:sp>
      </p:grpSp>
      <p:pic>
        <p:nvPicPr>
          <p:cNvPr id="11" name="Рисунок 10" descr="Изображение выглядит как текст, рука&#10;&#10;Автоматически созданное описание">
            <a:extLst>
              <a:ext uri="{FF2B5EF4-FFF2-40B4-BE49-F238E27FC236}">
                <a16:creationId xmlns:a16="http://schemas.microsoft.com/office/drawing/2014/main" id="{86EEAC5D-329D-6286-E55C-409AFD03B96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3" r="21853"/>
          <a:stretch>
            <a:fillRect/>
          </a:stretch>
        </p:blipFill>
        <p:spPr/>
      </p:pic>
      <p:grpSp>
        <p:nvGrpSpPr>
          <p:cNvPr id="12" name="Group 2">
            <a:extLst>
              <a:ext uri="{FF2B5EF4-FFF2-40B4-BE49-F238E27FC236}">
                <a16:creationId xmlns:a16="http://schemas.microsoft.com/office/drawing/2014/main" id="{47659034-A41E-867A-6589-2FFB1DE85AE3}"/>
              </a:ext>
            </a:extLst>
          </p:cNvPr>
          <p:cNvGrpSpPr/>
          <p:nvPr/>
        </p:nvGrpSpPr>
        <p:grpSpPr>
          <a:xfrm>
            <a:off x="936136" y="3883204"/>
            <a:ext cx="3949531" cy="1750159"/>
            <a:chOff x="4064000" y="2351670"/>
            <a:chExt cx="3949531" cy="175015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7817C6-975D-F336-0A14-D7A7F834E71A}"/>
                </a:ext>
              </a:extLst>
            </p:cNvPr>
            <p:cNvSpPr txBox="1"/>
            <p:nvPr/>
          </p:nvSpPr>
          <p:spPr>
            <a:xfrm>
              <a:off x="4533901" y="2351670"/>
              <a:ext cx="3479630" cy="1750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</a:rPr>
                <a:t>Что такое </a:t>
              </a:r>
              <a:r>
                <a:rPr lang="ru-RU" sz="14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</a:rPr>
                <a:t>биоидентичный</a:t>
              </a:r>
              <a:r>
                <a:rPr lang="ru-RU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</a:rPr>
                <a:t> гормон?</a:t>
              </a:r>
            </a:p>
            <a:p>
              <a:pPr>
                <a:lnSpc>
                  <a:spcPct val="130000"/>
                </a:lnSpc>
              </a:pPr>
              <a:r>
                <a:rPr lang="ru-RU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</a:rPr>
                <a:t>Биоидентичные</a:t>
              </a:r>
              <a:r>
                <a:rPr lang="ru-RU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</a:rPr>
                <a:t> гормоны определяются как гормоны, имеющие точно такую​же химическую и молекулярную структуру, что и гормоны, вырабатываемые в организме человека.</a:t>
              </a:r>
            </a:p>
          </p:txBody>
        </p:sp>
        <p:cxnSp>
          <p:nvCxnSpPr>
            <p:cNvPr id="14" name="Straight Connector 4">
              <a:extLst>
                <a:ext uri="{FF2B5EF4-FFF2-40B4-BE49-F238E27FC236}">
                  <a16:creationId xmlns:a16="http://schemas.microsoft.com/office/drawing/2014/main" id="{0618AA55-7BA0-134F-58BB-A38C8C30ADB8}"/>
                </a:ext>
              </a:extLst>
            </p:cNvPr>
            <p:cNvCxnSpPr/>
            <p:nvPr/>
          </p:nvCxnSpPr>
          <p:spPr>
            <a:xfrm>
              <a:off x="4064000" y="2517936"/>
              <a:ext cx="355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0790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D7ED35-06D3-4C8A-A47C-C77A4C23EC18}"/>
              </a:ext>
            </a:extLst>
          </p:cNvPr>
          <p:cNvSpPr txBox="1"/>
          <p:nvPr/>
        </p:nvSpPr>
        <p:spPr>
          <a:xfrm>
            <a:off x="1388428" y="1077783"/>
            <a:ext cx="5808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spc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Биоидентичные</a:t>
            </a:r>
            <a:r>
              <a:rPr lang="ru-RU" sz="48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 гормоны</a:t>
            </a:r>
            <a:endParaRPr lang="en-ID" sz="4800" spc="600" dirty="0">
              <a:solidFill>
                <a:schemeClr val="tx1">
                  <a:lumMod val="85000"/>
                  <a:lumOff val="15000"/>
                </a:schemeClr>
              </a:solidFill>
              <a:latin typeface="Mada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39938C-B40F-4271-98C5-9F0964EAA009}"/>
              </a:ext>
            </a:extLst>
          </p:cNvPr>
          <p:cNvSpPr txBox="1"/>
          <p:nvPr/>
        </p:nvSpPr>
        <p:spPr>
          <a:xfrm>
            <a:off x="1388428" y="2861791"/>
            <a:ext cx="9571033" cy="119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Являются ли синтетические гормоны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биоидентичными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?</a:t>
            </a:r>
          </a:p>
          <a:p>
            <a:pPr algn="just">
              <a:lnSpc>
                <a:spcPct val="1300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Некоторые являются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биоидентичными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, напр., 17β-эстрадиол </a:t>
            </a:r>
          </a:p>
          <a:p>
            <a:pPr algn="just">
              <a:lnSpc>
                <a:spcPct val="1300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Остальные имеют другую химическую и молекулярную структуру по сравнению с гормонами, вырабатываемыми в организме человека, напр.,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премарин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, получаемый из мочи жеребой кобылы.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F24812-9B56-D7DD-39F3-C45E66C344B9}"/>
              </a:ext>
            </a:extLst>
          </p:cNvPr>
          <p:cNvSpPr txBox="1"/>
          <p:nvPr/>
        </p:nvSpPr>
        <p:spPr>
          <a:xfrm>
            <a:off x="1388428" y="4108473"/>
            <a:ext cx="9571033" cy="147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Синтетические гормоны и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биоидентичные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гормоны имеют одинаковые риски?</a:t>
            </a:r>
          </a:p>
          <a:p>
            <a:pPr algn="just">
              <a:lnSpc>
                <a:spcPct val="1300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Несколько исследований обнародовали риски, связанные с использованием пероральных синтетических гормонов, таких как КЛЭ (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Премарин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) и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медроксипрогестерон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(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Провера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), связанных с повышенным риском возникновения рака груди, инсультов и тромбов. </a:t>
            </a:r>
          </a:p>
          <a:p>
            <a:pPr algn="just">
              <a:lnSpc>
                <a:spcPct val="1300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Побочные эффекты синтетических гормонов отличаются от побочных эффектов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биоидентичных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гормонов. </a:t>
            </a:r>
          </a:p>
        </p:txBody>
      </p:sp>
    </p:spTree>
    <p:extLst>
      <p:ext uri="{BB962C8B-B14F-4D97-AF65-F5344CB8AC3E}">
        <p14:creationId xmlns:p14="http://schemas.microsoft.com/office/powerpoint/2010/main" val="1652981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E7F4501-5995-40FD-A741-CCBA3A9DF221}"/>
              </a:ext>
            </a:extLst>
          </p:cNvPr>
          <p:cNvSpPr txBox="1"/>
          <p:nvPr/>
        </p:nvSpPr>
        <p:spPr>
          <a:xfrm>
            <a:off x="2593969" y="537604"/>
            <a:ext cx="7162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" panose="02000000000000000000" pitchFamily="2" charset="0"/>
              </a:rPr>
              <a:t>Гормональный сбой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Mada"/>
              <a:ea typeface="Roboto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B61170-4468-446E-8D7E-B7CD84C0DFC2}"/>
              </a:ext>
            </a:extLst>
          </p:cNvPr>
          <p:cNvGrpSpPr/>
          <p:nvPr/>
        </p:nvGrpSpPr>
        <p:grpSpPr>
          <a:xfrm flipH="1">
            <a:off x="6071729" y="3107472"/>
            <a:ext cx="2040498" cy="2040497"/>
            <a:chOff x="7488377" y="2179487"/>
            <a:chExt cx="2319338" cy="2319337"/>
          </a:xfrm>
          <a:solidFill>
            <a:schemeClr val="accent3"/>
          </a:solidFill>
        </p:grpSpPr>
        <p:sp>
          <p:nvSpPr>
            <p:cNvPr id="3" name="Freeform 240">
              <a:extLst>
                <a:ext uri="{FF2B5EF4-FFF2-40B4-BE49-F238E27FC236}">
                  <a16:creationId xmlns:a16="http://schemas.microsoft.com/office/drawing/2014/main" id="{DE58034B-61CA-4A24-B279-311CB60CB3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88377" y="2179487"/>
              <a:ext cx="2319338" cy="2319337"/>
            </a:xfrm>
            <a:custGeom>
              <a:avLst/>
              <a:gdLst>
                <a:gd name="T0" fmla="*/ 1840 w 1840"/>
                <a:gd name="T1" fmla="*/ 964 h 1840"/>
                <a:gd name="T2" fmla="*/ 1682 w 1840"/>
                <a:gd name="T3" fmla="*/ 808 h 1840"/>
                <a:gd name="T4" fmla="*/ 1791 w 1840"/>
                <a:gd name="T5" fmla="*/ 614 h 1840"/>
                <a:gd name="T6" fmla="*/ 1578 w 1840"/>
                <a:gd name="T7" fmla="*/ 521 h 1840"/>
                <a:gd name="T8" fmla="*/ 1602 w 1840"/>
                <a:gd name="T9" fmla="*/ 301 h 1840"/>
                <a:gd name="T10" fmla="*/ 1379 w 1840"/>
                <a:gd name="T11" fmla="*/ 303 h 1840"/>
                <a:gd name="T12" fmla="*/ 1318 w 1840"/>
                <a:gd name="T13" fmla="*/ 90 h 1840"/>
                <a:gd name="T14" fmla="*/ 1103 w 1840"/>
                <a:gd name="T15" fmla="*/ 173 h 1840"/>
                <a:gd name="T16" fmla="*/ 964 w 1840"/>
                <a:gd name="T17" fmla="*/ 0 h 1840"/>
                <a:gd name="T18" fmla="*/ 808 w 1840"/>
                <a:gd name="T19" fmla="*/ 159 h 1840"/>
                <a:gd name="T20" fmla="*/ 613 w 1840"/>
                <a:gd name="T21" fmla="*/ 49 h 1840"/>
                <a:gd name="T22" fmla="*/ 521 w 1840"/>
                <a:gd name="T23" fmla="*/ 262 h 1840"/>
                <a:gd name="T24" fmla="*/ 301 w 1840"/>
                <a:gd name="T25" fmla="*/ 239 h 1840"/>
                <a:gd name="T26" fmla="*/ 303 w 1840"/>
                <a:gd name="T27" fmla="*/ 461 h 1840"/>
                <a:gd name="T28" fmla="*/ 89 w 1840"/>
                <a:gd name="T29" fmla="*/ 522 h 1840"/>
                <a:gd name="T30" fmla="*/ 173 w 1840"/>
                <a:gd name="T31" fmla="*/ 737 h 1840"/>
                <a:gd name="T32" fmla="*/ 0 w 1840"/>
                <a:gd name="T33" fmla="*/ 877 h 1840"/>
                <a:gd name="T34" fmla="*/ 159 w 1840"/>
                <a:gd name="T35" fmla="*/ 1032 h 1840"/>
                <a:gd name="T36" fmla="*/ 49 w 1840"/>
                <a:gd name="T37" fmla="*/ 1227 h 1840"/>
                <a:gd name="T38" fmla="*/ 262 w 1840"/>
                <a:gd name="T39" fmla="*/ 1320 h 1840"/>
                <a:gd name="T40" fmla="*/ 239 w 1840"/>
                <a:gd name="T41" fmla="*/ 1540 h 1840"/>
                <a:gd name="T42" fmla="*/ 461 w 1840"/>
                <a:gd name="T43" fmla="*/ 1538 h 1840"/>
                <a:gd name="T44" fmla="*/ 522 w 1840"/>
                <a:gd name="T45" fmla="*/ 1751 h 1840"/>
                <a:gd name="T46" fmla="*/ 737 w 1840"/>
                <a:gd name="T47" fmla="*/ 1668 h 1840"/>
                <a:gd name="T48" fmla="*/ 876 w 1840"/>
                <a:gd name="T49" fmla="*/ 1840 h 1840"/>
                <a:gd name="T50" fmla="*/ 1032 w 1840"/>
                <a:gd name="T51" fmla="*/ 1682 h 1840"/>
                <a:gd name="T52" fmla="*/ 1227 w 1840"/>
                <a:gd name="T53" fmla="*/ 1791 h 1840"/>
                <a:gd name="T54" fmla="*/ 1319 w 1840"/>
                <a:gd name="T55" fmla="*/ 1579 h 1840"/>
                <a:gd name="T56" fmla="*/ 1540 w 1840"/>
                <a:gd name="T57" fmla="*/ 1602 h 1840"/>
                <a:gd name="T58" fmla="*/ 1538 w 1840"/>
                <a:gd name="T59" fmla="*/ 1380 h 1840"/>
                <a:gd name="T60" fmla="*/ 1751 w 1840"/>
                <a:gd name="T61" fmla="*/ 1318 h 1840"/>
                <a:gd name="T62" fmla="*/ 1668 w 1840"/>
                <a:gd name="T63" fmla="*/ 1104 h 1840"/>
                <a:gd name="T64" fmla="*/ 1081 w 1840"/>
                <a:gd name="T65" fmla="*/ 1490 h 1840"/>
                <a:gd name="T66" fmla="*/ 759 w 1840"/>
                <a:gd name="T67" fmla="*/ 351 h 1840"/>
                <a:gd name="T68" fmla="*/ 1081 w 1840"/>
                <a:gd name="T69" fmla="*/ 149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0" h="1840">
                  <a:moveTo>
                    <a:pt x="1827" y="1080"/>
                  </a:moveTo>
                  <a:cubicBezTo>
                    <a:pt x="1840" y="964"/>
                    <a:pt x="1840" y="964"/>
                    <a:pt x="1840" y="964"/>
                  </a:cubicBezTo>
                  <a:cubicBezTo>
                    <a:pt x="1690" y="906"/>
                    <a:pt x="1690" y="906"/>
                    <a:pt x="1690" y="906"/>
                  </a:cubicBezTo>
                  <a:cubicBezTo>
                    <a:pt x="1689" y="874"/>
                    <a:pt x="1687" y="841"/>
                    <a:pt x="1682" y="808"/>
                  </a:cubicBezTo>
                  <a:cubicBezTo>
                    <a:pt x="1823" y="726"/>
                    <a:pt x="1823" y="726"/>
                    <a:pt x="1823" y="726"/>
                  </a:cubicBezTo>
                  <a:cubicBezTo>
                    <a:pt x="1791" y="614"/>
                    <a:pt x="1791" y="614"/>
                    <a:pt x="1791" y="614"/>
                  </a:cubicBezTo>
                  <a:cubicBezTo>
                    <a:pt x="1628" y="618"/>
                    <a:pt x="1628" y="618"/>
                    <a:pt x="1628" y="618"/>
                  </a:cubicBezTo>
                  <a:cubicBezTo>
                    <a:pt x="1614" y="584"/>
                    <a:pt x="1597" y="552"/>
                    <a:pt x="1578" y="521"/>
                  </a:cubicBezTo>
                  <a:cubicBezTo>
                    <a:pt x="1675" y="392"/>
                    <a:pt x="1675" y="392"/>
                    <a:pt x="1675" y="392"/>
                  </a:cubicBezTo>
                  <a:cubicBezTo>
                    <a:pt x="1602" y="301"/>
                    <a:pt x="1602" y="301"/>
                    <a:pt x="1602" y="301"/>
                  </a:cubicBezTo>
                  <a:cubicBezTo>
                    <a:pt x="1455" y="366"/>
                    <a:pt x="1455" y="366"/>
                    <a:pt x="1455" y="366"/>
                  </a:cubicBezTo>
                  <a:cubicBezTo>
                    <a:pt x="1431" y="344"/>
                    <a:pt x="1406" y="322"/>
                    <a:pt x="1379" y="303"/>
                  </a:cubicBezTo>
                  <a:cubicBezTo>
                    <a:pt x="1420" y="147"/>
                    <a:pt x="1420" y="147"/>
                    <a:pt x="1420" y="147"/>
                  </a:cubicBezTo>
                  <a:cubicBezTo>
                    <a:pt x="1318" y="90"/>
                    <a:pt x="1318" y="90"/>
                    <a:pt x="1318" y="90"/>
                  </a:cubicBezTo>
                  <a:cubicBezTo>
                    <a:pt x="1206" y="206"/>
                    <a:pt x="1206" y="206"/>
                    <a:pt x="1206" y="206"/>
                  </a:cubicBezTo>
                  <a:cubicBezTo>
                    <a:pt x="1173" y="193"/>
                    <a:pt x="1139" y="181"/>
                    <a:pt x="1103" y="173"/>
                  </a:cubicBezTo>
                  <a:cubicBezTo>
                    <a:pt x="1080" y="13"/>
                    <a:pt x="1080" y="13"/>
                    <a:pt x="1080" y="13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06" y="151"/>
                    <a:pt x="906" y="151"/>
                    <a:pt x="906" y="151"/>
                  </a:cubicBezTo>
                  <a:cubicBezTo>
                    <a:pt x="874" y="151"/>
                    <a:pt x="841" y="154"/>
                    <a:pt x="808" y="159"/>
                  </a:cubicBezTo>
                  <a:cubicBezTo>
                    <a:pt x="726" y="17"/>
                    <a:pt x="726" y="17"/>
                    <a:pt x="726" y="17"/>
                  </a:cubicBezTo>
                  <a:cubicBezTo>
                    <a:pt x="613" y="49"/>
                    <a:pt x="613" y="49"/>
                    <a:pt x="613" y="49"/>
                  </a:cubicBezTo>
                  <a:cubicBezTo>
                    <a:pt x="617" y="213"/>
                    <a:pt x="617" y="213"/>
                    <a:pt x="617" y="213"/>
                  </a:cubicBezTo>
                  <a:cubicBezTo>
                    <a:pt x="584" y="227"/>
                    <a:pt x="552" y="244"/>
                    <a:pt x="521" y="262"/>
                  </a:cubicBezTo>
                  <a:cubicBezTo>
                    <a:pt x="392" y="166"/>
                    <a:pt x="392" y="166"/>
                    <a:pt x="392" y="166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66" y="386"/>
                    <a:pt x="366" y="386"/>
                    <a:pt x="366" y="386"/>
                  </a:cubicBezTo>
                  <a:cubicBezTo>
                    <a:pt x="343" y="410"/>
                    <a:pt x="322" y="435"/>
                    <a:pt x="303" y="461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89" y="522"/>
                    <a:pt x="89" y="522"/>
                    <a:pt x="89" y="522"/>
                  </a:cubicBezTo>
                  <a:cubicBezTo>
                    <a:pt x="206" y="634"/>
                    <a:pt x="206" y="634"/>
                    <a:pt x="206" y="634"/>
                  </a:cubicBezTo>
                  <a:cubicBezTo>
                    <a:pt x="192" y="668"/>
                    <a:pt x="181" y="702"/>
                    <a:pt x="173" y="737"/>
                  </a:cubicBezTo>
                  <a:cubicBezTo>
                    <a:pt x="13" y="760"/>
                    <a:pt x="13" y="760"/>
                    <a:pt x="13" y="760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151" y="934"/>
                    <a:pt x="151" y="934"/>
                    <a:pt x="151" y="934"/>
                  </a:cubicBezTo>
                  <a:cubicBezTo>
                    <a:pt x="151" y="967"/>
                    <a:pt x="154" y="1000"/>
                    <a:pt x="159" y="1032"/>
                  </a:cubicBezTo>
                  <a:cubicBezTo>
                    <a:pt x="17" y="1115"/>
                    <a:pt x="17" y="1115"/>
                    <a:pt x="17" y="1115"/>
                  </a:cubicBezTo>
                  <a:cubicBezTo>
                    <a:pt x="49" y="1227"/>
                    <a:pt x="49" y="1227"/>
                    <a:pt x="49" y="1227"/>
                  </a:cubicBezTo>
                  <a:cubicBezTo>
                    <a:pt x="212" y="1223"/>
                    <a:pt x="212" y="1223"/>
                    <a:pt x="212" y="1223"/>
                  </a:cubicBezTo>
                  <a:cubicBezTo>
                    <a:pt x="227" y="1257"/>
                    <a:pt x="243" y="1289"/>
                    <a:pt x="262" y="1320"/>
                  </a:cubicBezTo>
                  <a:cubicBezTo>
                    <a:pt x="166" y="1449"/>
                    <a:pt x="166" y="1449"/>
                    <a:pt x="166" y="1449"/>
                  </a:cubicBezTo>
                  <a:cubicBezTo>
                    <a:pt x="239" y="1540"/>
                    <a:pt x="239" y="1540"/>
                    <a:pt x="239" y="1540"/>
                  </a:cubicBezTo>
                  <a:cubicBezTo>
                    <a:pt x="386" y="1474"/>
                    <a:pt x="386" y="1474"/>
                    <a:pt x="386" y="1474"/>
                  </a:cubicBezTo>
                  <a:cubicBezTo>
                    <a:pt x="410" y="1497"/>
                    <a:pt x="435" y="1518"/>
                    <a:pt x="461" y="1538"/>
                  </a:cubicBezTo>
                  <a:cubicBezTo>
                    <a:pt x="420" y="1694"/>
                    <a:pt x="420" y="1694"/>
                    <a:pt x="420" y="1694"/>
                  </a:cubicBezTo>
                  <a:cubicBezTo>
                    <a:pt x="522" y="1751"/>
                    <a:pt x="522" y="1751"/>
                    <a:pt x="522" y="1751"/>
                  </a:cubicBezTo>
                  <a:cubicBezTo>
                    <a:pt x="634" y="1635"/>
                    <a:pt x="634" y="1635"/>
                    <a:pt x="634" y="1635"/>
                  </a:cubicBezTo>
                  <a:cubicBezTo>
                    <a:pt x="667" y="1648"/>
                    <a:pt x="702" y="1659"/>
                    <a:pt x="737" y="1668"/>
                  </a:cubicBezTo>
                  <a:cubicBezTo>
                    <a:pt x="760" y="1827"/>
                    <a:pt x="760" y="1827"/>
                    <a:pt x="760" y="1827"/>
                  </a:cubicBezTo>
                  <a:cubicBezTo>
                    <a:pt x="876" y="1840"/>
                    <a:pt x="876" y="1840"/>
                    <a:pt x="876" y="1840"/>
                  </a:cubicBezTo>
                  <a:cubicBezTo>
                    <a:pt x="934" y="1690"/>
                    <a:pt x="934" y="1690"/>
                    <a:pt x="934" y="1690"/>
                  </a:cubicBezTo>
                  <a:cubicBezTo>
                    <a:pt x="967" y="1689"/>
                    <a:pt x="1000" y="1687"/>
                    <a:pt x="1032" y="1682"/>
                  </a:cubicBezTo>
                  <a:cubicBezTo>
                    <a:pt x="1114" y="1823"/>
                    <a:pt x="1114" y="1823"/>
                    <a:pt x="1114" y="1823"/>
                  </a:cubicBezTo>
                  <a:cubicBezTo>
                    <a:pt x="1227" y="1791"/>
                    <a:pt x="1227" y="1791"/>
                    <a:pt x="1227" y="1791"/>
                  </a:cubicBezTo>
                  <a:cubicBezTo>
                    <a:pt x="1223" y="1628"/>
                    <a:pt x="1223" y="1628"/>
                    <a:pt x="1223" y="1628"/>
                  </a:cubicBezTo>
                  <a:cubicBezTo>
                    <a:pt x="1256" y="1614"/>
                    <a:pt x="1289" y="1597"/>
                    <a:pt x="1319" y="1579"/>
                  </a:cubicBezTo>
                  <a:cubicBezTo>
                    <a:pt x="1448" y="1675"/>
                    <a:pt x="1448" y="1675"/>
                    <a:pt x="1448" y="1675"/>
                  </a:cubicBezTo>
                  <a:cubicBezTo>
                    <a:pt x="1540" y="1602"/>
                    <a:pt x="1540" y="1602"/>
                    <a:pt x="1540" y="1602"/>
                  </a:cubicBezTo>
                  <a:cubicBezTo>
                    <a:pt x="1474" y="1455"/>
                    <a:pt x="1474" y="1455"/>
                    <a:pt x="1474" y="1455"/>
                  </a:cubicBezTo>
                  <a:cubicBezTo>
                    <a:pt x="1497" y="1431"/>
                    <a:pt x="1518" y="1406"/>
                    <a:pt x="1538" y="1380"/>
                  </a:cubicBezTo>
                  <a:cubicBezTo>
                    <a:pt x="1694" y="1420"/>
                    <a:pt x="1694" y="1420"/>
                    <a:pt x="1694" y="1420"/>
                  </a:cubicBezTo>
                  <a:cubicBezTo>
                    <a:pt x="1751" y="1318"/>
                    <a:pt x="1751" y="1318"/>
                    <a:pt x="1751" y="1318"/>
                  </a:cubicBezTo>
                  <a:cubicBezTo>
                    <a:pt x="1635" y="1207"/>
                    <a:pt x="1635" y="1207"/>
                    <a:pt x="1635" y="1207"/>
                  </a:cubicBezTo>
                  <a:cubicBezTo>
                    <a:pt x="1648" y="1173"/>
                    <a:pt x="1659" y="1139"/>
                    <a:pt x="1668" y="1104"/>
                  </a:cubicBezTo>
                  <a:lnTo>
                    <a:pt x="1827" y="1080"/>
                  </a:lnTo>
                  <a:close/>
                  <a:moveTo>
                    <a:pt x="1081" y="1490"/>
                  </a:moveTo>
                  <a:cubicBezTo>
                    <a:pt x="766" y="1579"/>
                    <a:pt x="439" y="1396"/>
                    <a:pt x="350" y="1081"/>
                  </a:cubicBezTo>
                  <a:cubicBezTo>
                    <a:pt x="262" y="767"/>
                    <a:pt x="445" y="439"/>
                    <a:pt x="759" y="351"/>
                  </a:cubicBezTo>
                  <a:cubicBezTo>
                    <a:pt x="1074" y="262"/>
                    <a:pt x="1401" y="445"/>
                    <a:pt x="1490" y="760"/>
                  </a:cubicBezTo>
                  <a:cubicBezTo>
                    <a:pt x="1579" y="1074"/>
                    <a:pt x="1396" y="1401"/>
                    <a:pt x="1081" y="14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 panose="020F0302020204030204" pitchFamily="34" charset="0"/>
              </a:endParaRPr>
            </a:p>
          </p:txBody>
        </p:sp>
        <p:sp>
          <p:nvSpPr>
            <p:cNvPr id="4" name="Freeform 247">
              <a:extLst>
                <a:ext uri="{FF2B5EF4-FFF2-40B4-BE49-F238E27FC236}">
                  <a16:creationId xmlns:a16="http://schemas.microsoft.com/office/drawing/2014/main" id="{F97DAC8A-D855-40EA-B765-40482758E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32927" y="3025625"/>
              <a:ext cx="630238" cy="628650"/>
            </a:xfrm>
            <a:custGeom>
              <a:avLst/>
              <a:gdLst>
                <a:gd name="T0" fmla="*/ 250 w 500"/>
                <a:gd name="T1" fmla="*/ 499 h 499"/>
                <a:gd name="T2" fmla="*/ 0 w 500"/>
                <a:gd name="T3" fmla="*/ 249 h 499"/>
                <a:gd name="T4" fmla="*/ 250 w 500"/>
                <a:gd name="T5" fmla="*/ 0 h 499"/>
                <a:gd name="T6" fmla="*/ 500 w 500"/>
                <a:gd name="T7" fmla="*/ 249 h 499"/>
                <a:gd name="T8" fmla="*/ 250 w 500"/>
                <a:gd name="T9" fmla="*/ 499 h 499"/>
                <a:gd name="T10" fmla="*/ 250 w 500"/>
                <a:gd name="T11" fmla="*/ 140 h 499"/>
                <a:gd name="T12" fmla="*/ 140 w 500"/>
                <a:gd name="T13" fmla="*/ 249 h 499"/>
                <a:gd name="T14" fmla="*/ 250 w 500"/>
                <a:gd name="T15" fmla="*/ 359 h 499"/>
                <a:gd name="T16" fmla="*/ 360 w 500"/>
                <a:gd name="T17" fmla="*/ 249 h 499"/>
                <a:gd name="T18" fmla="*/ 250 w 500"/>
                <a:gd name="T19" fmla="*/ 14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499">
                  <a:moveTo>
                    <a:pt x="250" y="499"/>
                  </a:moveTo>
                  <a:cubicBezTo>
                    <a:pt x="112" y="499"/>
                    <a:pt x="0" y="387"/>
                    <a:pt x="0" y="249"/>
                  </a:cubicBezTo>
                  <a:cubicBezTo>
                    <a:pt x="0" y="112"/>
                    <a:pt x="112" y="0"/>
                    <a:pt x="250" y="0"/>
                  </a:cubicBezTo>
                  <a:cubicBezTo>
                    <a:pt x="388" y="0"/>
                    <a:pt x="500" y="112"/>
                    <a:pt x="500" y="249"/>
                  </a:cubicBezTo>
                  <a:cubicBezTo>
                    <a:pt x="500" y="387"/>
                    <a:pt x="388" y="499"/>
                    <a:pt x="250" y="499"/>
                  </a:cubicBezTo>
                  <a:close/>
                  <a:moveTo>
                    <a:pt x="250" y="140"/>
                  </a:moveTo>
                  <a:cubicBezTo>
                    <a:pt x="190" y="140"/>
                    <a:pt x="140" y="189"/>
                    <a:pt x="140" y="249"/>
                  </a:cubicBezTo>
                  <a:cubicBezTo>
                    <a:pt x="140" y="310"/>
                    <a:pt x="190" y="359"/>
                    <a:pt x="250" y="359"/>
                  </a:cubicBezTo>
                  <a:cubicBezTo>
                    <a:pt x="311" y="359"/>
                    <a:pt x="360" y="310"/>
                    <a:pt x="360" y="249"/>
                  </a:cubicBezTo>
                  <a:cubicBezTo>
                    <a:pt x="360" y="189"/>
                    <a:pt x="311" y="140"/>
                    <a:pt x="250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D9B0108-E441-4D81-9610-83C38FF7AE88}"/>
              </a:ext>
            </a:extLst>
          </p:cNvPr>
          <p:cNvGrpSpPr/>
          <p:nvPr/>
        </p:nvGrpSpPr>
        <p:grpSpPr>
          <a:xfrm flipH="1">
            <a:off x="5804841" y="4882477"/>
            <a:ext cx="1009903" cy="1009903"/>
            <a:chOff x="10874515" y="2395387"/>
            <a:chExt cx="930275" cy="930275"/>
          </a:xfrm>
          <a:solidFill>
            <a:schemeClr val="accent6"/>
          </a:solidFill>
        </p:grpSpPr>
        <p:sp>
          <p:nvSpPr>
            <p:cNvPr id="6" name="Freeform 245">
              <a:extLst>
                <a:ext uri="{FF2B5EF4-FFF2-40B4-BE49-F238E27FC236}">
                  <a16:creationId xmlns:a16="http://schemas.microsoft.com/office/drawing/2014/main" id="{CA31CEA1-FE21-4551-A6EE-7A351A321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9477" y="2741462"/>
              <a:ext cx="254000" cy="238125"/>
            </a:xfrm>
            <a:custGeom>
              <a:avLst/>
              <a:gdLst>
                <a:gd name="T0" fmla="*/ 128 w 202"/>
                <a:gd name="T1" fmla="*/ 3 h 189"/>
                <a:gd name="T2" fmla="*/ 104 w 202"/>
                <a:gd name="T3" fmla="*/ 0 h 189"/>
                <a:gd name="T4" fmla="*/ 13 w 202"/>
                <a:gd name="T5" fmla="*/ 71 h 189"/>
                <a:gd name="T6" fmla="*/ 82 w 202"/>
                <a:gd name="T7" fmla="*/ 186 h 189"/>
                <a:gd name="T8" fmla="*/ 105 w 202"/>
                <a:gd name="T9" fmla="*/ 189 h 189"/>
                <a:gd name="T10" fmla="*/ 196 w 202"/>
                <a:gd name="T11" fmla="*/ 117 h 189"/>
                <a:gd name="T12" fmla="*/ 186 w 202"/>
                <a:gd name="T13" fmla="*/ 46 h 189"/>
                <a:gd name="T14" fmla="*/ 128 w 202"/>
                <a:gd name="T15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89">
                  <a:moveTo>
                    <a:pt x="128" y="3"/>
                  </a:moveTo>
                  <a:cubicBezTo>
                    <a:pt x="120" y="1"/>
                    <a:pt x="112" y="0"/>
                    <a:pt x="104" y="0"/>
                  </a:cubicBezTo>
                  <a:cubicBezTo>
                    <a:pt x="61" y="0"/>
                    <a:pt x="23" y="29"/>
                    <a:pt x="13" y="71"/>
                  </a:cubicBezTo>
                  <a:cubicBezTo>
                    <a:pt x="0" y="122"/>
                    <a:pt x="31" y="173"/>
                    <a:pt x="82" y="186"/>
                  </a:cubicBezTo>
                  <a:cubicBezTo>
                    <a:pt x="89" y="188"/>
                    <a:pt x="97" y="189"/>
                    <a:pt x="105" y="189"/>
                  </a:cubicBezTo>
                  <a:cubicBezTo>
                    <a:pt x="148" y="189"/>
                    <a:pt x="186" y="160"/>
                    <a:pt x="196" y="117"/>
                  </a:cubicBezTo>
                  <a:cubicBezTo>
                    <a:pt x="202" y="93"/>
                    <a:pt x="199" y="67"/>
                    <a:pt x="186" y="46"/>
                  </a:cubicBezTo>
                  <a:cubicBezTo>
                    <a:pt x="173" y="24"/>
                    <a:pt x="152" y="9"/>
                    <a:pt x="12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 panose="020F0302020204030204" pitchFamily="34" charset="0"/>
              </a:endParaRPr>
            </a:p>
          </p:txBody>
        </p:sp>
        <p:sp>
          <p:nvSpPr>
            <p:cNvPr id="7" name="Freeform 246">
              <a:extLst>
                <a:ext uri="{FF2B5EF4-FFF2-40B4-BE49-F238E27FC236}">
                  <a16:creationId xmlns:a16="http://schemas.microsoft.com/office/drawing/2014/main" id="{EAEB4F68-139A-411C-83F6-E3EB81F78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4515" y="2395387"/>
              <a:ext cx="930275" cy="930275"/>
            </a:xfrm>
            <a:custGeom>
              <a:avLst/>
              <a:gdLst>
                <a:gd name="T0" fmla="*/ 730 w 738"/>
                <a:gd name="T1" fmla="*/ 445 h 738"/>
                <a:gd name="T2" fmla="*/ 738 w 738"/>
                <a:gd name="T3" fmla="*/ 357 h 738"/>
                <a:gd name="T4" fmla="*/ 647 w 738"/>
                <a:gd name="T5" fmla="*/ 319 h 738"/>
                <a:gd name="T6" fmla="*/ 625 w 738"/>
                <a:gd name="T7" fmla="*/ 250 h 738"/>
                <a:gd name="T8" fmla="*/ 678 w 738"/>
                <a:gd name="T9" fmla="*/ 168 h 738"/>
                <a:gd name="T10" fmla="*/ 622 w 738"/>
                <a:gd name="T11" fmla="*/ 100 h 738"/>
                <a:gd name="T12" fmla="*/ 530 w 738"/>
                <a:gd name="T13" fmla="*/ 137 h 738"/>
                <a:gd name="T14" fmla="*/ 469 w 738"/>
                <a:gd name="T15" fmla="*/ 105 h 738"/>
                <a:gd name="T16" fmla="*/ 448 w 738"/>
                <a:gd name="T17" fmla="*/ 9 h 738"/>
                <a:gd name="T18" fmla="*/ 360 w 738"/>
                <a:gd name="T19" fmla="*/ 0 h 738"/>
                <a:gd name="T20" fmla="*/ 322 w 738"/>
                <a:gd name="T21" fmla="*/ 91 h 738"/>
                <a:gd name="T22" fmla="*/ 253 w 738"/>
                <a:gd name="T23" fmla="*/ 112 h 738"/>
                <a:gd name="T24" fmla="*/ 170 w 738"/>
                <a:gd name="T25" fmla="*/ 59 h 738"/>
                <a:gd name="T26" fmla="*/ 102 w 738"/>
                <a:gd name="T27" fmla="*/ 115 h 738"/>
                <a:gd name="T28" fmla="*/ 139 w 738"/>
                <a:gd name="T29" fmla="*/ 206 h 738"/>
                <a:gd name="T30" fmla="*/ 105 w 738"/>
                <a:gd name="T31" fmla="*/ 271 h 738"/>
                <a:gd name="T32" fmla="*/ 8 w 738"/>
                <a:gd name="T33" fmla="*/ 292 h 738"/>
                <a:gd name="T34" fmla="*/ 0 w 738"/>
                <a:gd name="T35" fmla="*/ 379 h 738"/>
                <a:gd name="T36" fmla="*/ 92 w 738"/>
                <a:gd name="T37" fmla="*/ 418 h 738"/>
                <a:gd name="T38" fmla="*/ 113 w 738"/>
                <a:gd name="T39" fmla="*/ 486 h 738"/>
                <a:gd name="T40" fmla="*/ 59 w 738"/>
                <a:gd name="T41" fmla="*/ 570 h 738"/>
                <a:gd name="T42" fmla="*/ 116 w 738"/>
                <a:gd name="T43" fmla="*/ 637 h 738"/>
                <a:gd name="T44" fmla="*/ 208 w 738"/>
                <a:gd name="T45" fmla="*/ 599 h 738"/>
                <a:gd name="T46" fmla="*/ 270 w 738"/>
                <a:gd name="T47" fmla="*/ 632 h 738"/>
                <a:gd name="T48" fmla="*/ 291 w 738"/>
                <a:gd name="T49" fmla="*/ 730 h 738"/>
                <a:gd name="T50" fmla="*/ 379 w 738"/>
                <a:gd name="T51" fmla="*/ 738 h 738"/>
                <a:gd name="T52" fmla="*/ 417 w 738"/>
                <a:gd name="T53" fmla="*/ 646 h 738"/>
                <a:gd name="T54" fmla="*/ 485 w 738"/>
                <a:gd name="T55" fmla="*/ 625 h 738"/>
                <a:gd name="T56" fmla="*/ 569 w 738"/>
                <a:gd name="T57" fmla="*/ 680 h 738"/>
                <a:gd name="T58" fmla="*/ 637 w 738"/>
                <a:gd name="T59" fmla="*/ 623 h 738"/>
                <a:gd name="T60" fmla="*/ 599 w 738"/>
                <a:gd name="T61" fmla="*/ 532 h 738"/>
                <a:gd name="T62" fmla="*/ 634 w 738"/>
                <a:gd name="T63" fmla="*/ 466 h 738"/>
                <a:gd name="T64" fmla="*/ 730 w 738"/>
                <a:gd name="T65" fmla="*/ 445 h 738"/>
                <a:gd name="T66" fmla="*/ 504 w 738"/>
                <a:gd name="T67" fmla="*/ 402 h 738"/>
                <a:gd name="T68" fmla="*/ 370 w 738"/>
                <a:gd name="T69" fmla="*/ 507 h 738"/>
                <a:gd name="T70" fmla="*/ 336 w 738"/>
                <a:gd name="T71" fmla="*/ 503 h 738"/>
                <a:gd name="T72" fmla="*/ 235 w 738"/>
                <a:gd name="T73" fmla="*/ 335 h 738"/>
                <a:gd name="T74" fmla="*/ 369 w 738"/>
                <a:gd name="T75" fmla="*/ 230 h 738"/>
                <a:gd name="T76" fmla="*/ 403 w 738"/>
                <a:gd name="T77" fmla="*/ 234 h 738"/>
                <a:gd name="T78" fmla="*/ 488 w 738"/>
                <a:gd name="T79" fmla="*/ 297 h 738"/>
                <a:gd name="T80" fmla="*/ 504 w 738"/>
                <a:gd name="T81" fmla="*/ 40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8" h="738">
                  <a:moveTo>
                    <a:pt x="730" y="445"/>
                  </a:moveTo>
                  <a:cubicBezTo>
                    <a:pt x="738" y="357"/>
                    <a:pt x="738" y="357"/>
                    <a:pt x="738" y="357"/>
                  </a:cubicBezTo>
                  <a:cubicBezTo>
                    <a:pt x="647" y="319"/>
                    <a:pt x="647" y="319"/>
                    <a:pt x="647" y="319"/>
                  </a:cubicBezTo>
                  <a:cubicBezTo>
                    <a:pt x="643" y="295"/>
                    <a:pt x="635" y="272"/>
                    <a:pt x="625" y="250"/>
                  </a:cubicBezTo>
                  <a:cubicBezTo>
                    <a:pt x="678" y="168"/>
                    <a:pt x="678" y="168"/>
                    <a:pt x="678" y="168"/>
                  </a:cubicBezTo>
                  <a:cubicBezTo>
                    <a:pt x="622" y="100"/>
                    <a:pt x="622" y="100"/>
                    <a:pt x="622" y="100"/>
                  </a:cubicBezTo>
                  <a:cubicBezTo>
                    <a:pt x="530" y="137"/>
                    <a:pt x="530" y="137"/>
                    <a:pt x="530" y="137"/>
                  </a:cubicBezTo>
                  <a:cubicBezTo>
                    <a:pt x="512" y="124"/>
                    <a:pt x="491" y="113"/>
                    <a:pt x="469" y="105"/>
                  </a:cubicBezTo>
                  <a:cubicBezTo>
                    <a:pt x="448" y="9"/>
                    <a:pt x="448" y="9"/>
                    <a:pt x="448" y="9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22" y="91"/>
                    <a:pt x="322" y="91"/>
                    <a:pt x="322" y="91"/>
                  </a:cubicBezTo>
                  <a:cubicBezTo>
                    <a:pt x="298" y="95"/>
                    <a:pt x="275" y="102"/>
                    <a:pt x="253" y="112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39" y="206"/>
                    <a:pt x="139" y="206"/>
                    <a:pt x="139" y="206"/>
                  </a:cubicBezTo>
                  <a:cubicBezTo>
                    <a:pt x="125" y="226"/>
                    <a:pt x="114" y="247"/>
                    <a:pt x="105" y="271"/>
                  </a:cubicBezTo>
                  <a:cubicBezTo>
                    <a:pt x="8" y="292"/>
                    <a:pt x="8" y="292"/>
                    <a:pt x="8" y="292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92" y="418"/>
                    <a:pt x="92" y="418"/>
                    <a:pt x="92" y="418"/>
                  </a:cubicBezTo>
                  <a:cubicBezTo>
                    <a:pt x="97" y="441"/>
                    <a:pt x="104" y="464"/>
                    <a:pt x="113" y="486"/>
                  </a:cubicBezTo>
                  <a:cubicBezTo>
                    <a:pt x="59" y="570"/>
                    <a:pt x="59" y="570"/>
                    <a:pt x="59" y="570"/>
                  </a:cubicBezTo>
                  <a:cubicBezTo>
                    <a:pt x="116" y="637"/>
                    <a:pt x="116" y="637"/>
                    <a:pt x="116" y="637"/>
                  </a:cubicBezTo>
                  <a:cubicBezTo>
                    <a:pt x="208" y="599"/>
                    <a:pt x="208" y="599"/>
                    <a:pt x="208" y="599"/>
                  </a:cubicBezTo>
                  <a:cubicBezTo>
                    <a:pt x="227" y="612"/>
                    <a:pt x="248" y="623"/>
                    <a:pt x="270" y="632"/>
                  </a:cubicBezTo>
                  <a:cubicBezTo>
                    <a:pt x="291" y="730"/>
                    <a:pt x="291" y="730"/>
                    <a:pt x="291" y="730"/>
                  </a:cubicBezTo>
                  <a:cubicBezTo>
                    <a:pt x="379" y="738"/>
                    <a:pt x="379" y="738"/>
                    <a:pt x="379" y="738"/>
                  </a:cubicBezTo>
                  <a:cubicBezTo>
                    <a:pt x="417" y="646"/>
                    <a:pt x="417" y="646"/>
                    <a:pt x="417" y="646"/>
                  </a:cubicBezTo>
                  <a:cubicBezTo>
                    <a:pt x="441" y="642"/>
                    <a:pt x="463" y="635"/>
                    <a:pt x="485" y="625"/>
                  </a:cubicBezTo>
                  <a:cubicBezTo>
                    <a:pt x="569" y="680"/>
                    <a:pt x="569" y="680"/>
                    <a:pt x="569" y="680"/>
                  </a:cubicBezTo>
                  <a:cubicBezTo>
                    <a:pt x="637" y="623"/>
                    <a:pt x="637" y="623"/>
                    <a:pt x="637" y="623"/>
                  </a:cubicBezTo>
                  <a:cubicBezTo>
                    <a:pt x="599" y="532"/>
                    <a:pt x="599" y="532"/>
                    <a:pt x="599" y="532"/>
                  </a:cubicBezTo>
                  <a:cubicBezTo>
                    <a:pt x="613" y="512"/>
                    <a:pt x="625" y="490"/>
                    <a:pt x="634" y="466"/>
                  </a:cubicBezTo>
                  <a:lnTo>
                    <a:pt x="730" y="445"/>
                  </a:lnTo>
                  <a:close/>
                  <a:moveTo>
                    <a:pt x="504" y="402"/>
                  </a:moveTo>
                  <a:cubicBezTo>
                    <a:pt x="489" y="464"/>
                    <a:pt x="433" y="507"/>
                    <a:pt x="370" y="507"/>
                  </a:cubicBezTo>
                  <a:cubicBezTo>
                    <a:pt x="358" y="507"/>
                    <a:pt x="347" y="506"/>
                    <a:pt x="336" y="503"/>
                  </a:cubicBezTo>
                  <a:cubicBezTo>
                    <a:pt x="262" y="484"/>
                    <a:pt x="217" y="409"/>
                    <a:pt x="235" y="335"/>
                  </a:cubicBezTo>
                  <a:cubicBezTo>
                    <a:pt x="251" y="273"/>
                    <a:pt x="306" y="230"/>
                    <a:pt x="369" y="230"/>
                  </a:cubicBezTo>
                  <a:cubicBezTo>
                    <a:pt x="381" y="230"/>
                    <a:pt x="392" y="231"/>
                    <a:pt x="403" y="234"/>
                  </a:cubicBezTo>
                  <a:cubicBezTo>
                    <a:pt x="439" y="243"/>
                    <a:pt x="469" y="265"/>
                    <a:pt x="488" y="297"/>
                  </a:cubicBezTo>
                  <a:cubicBezTo>
                    <a:pt x="508" y="329"/>
                    <a:pt x="513" y="366"/>
                    <a:pt x="504" y="4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B7CFFD6-4AD6-4B59-8A1B-9A5EDD129F81}"/>
              </a:ext>
            </a:extLst>
          </p:cNvPr>
          <p:cNvGrpSpPr/>
          <p:nvPr/>
        </p:nvGrpSpPr>
        <p:grpSpPr>
          <a:xfrm flipH="1">
            <a:off x="4552331" y="3868193"/>
            <a:ext cx="1552768" cy="1551045"/>
            <a:chOff x="8266030" y="4782316"/>
            <a:chExt cx="1430338" cy="1428750"/>
          </a:xfrm>
          <a:solidFill>
            <a:schemeClr val="accent3"/>
          </a:solidFill>
        </p:grpSpPr>
        <p:sp>
          <p:nvSpPr>
            <p:cNvPr id="9" name="Freeform 242">
              <a:extLst>
                <a:ext uri="{FF2B5EF4-FFF2-40B4-BE49-F238E27FC236}">
                  <a16:creationId xmlns:a16="http://schemas.microsoft.com/office/drawing/2014/main" id="{4AC82090-7EFB-4964-B794-6C7A110020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66030" y="4782316"/>
              <a:ext cx="1430338" cy="1428750"/>
            </a:xfrm>
            <a:custGeom>
              <a:avLst/>
              <a:gdLst>
                <a:gd name="T0" fmla="*/ 1013 w 1135"/>
                <a:gd name="T1" fmla="*/ 544 h 1134"/>
                <a:gd name="T2" fmla="*/ 1135 w 1135"/>
                <a:gd name="T3" fmla="*/ 472 h 1134"/>
                <a:gd name="T4" fmla="*/ 1107 w 1135"/>
                <a:gd name="T5" fmla="*/ 367 h 1134"/>
                <a:gd name="T6" fmla="*/ 965 w 1135"/>
                <a:gd name="T7" fmla="*/ 366 h 1134"/>
                <a:gd name="T8" fmla="*/ 866 w 1135"/>
                <a:gd name="T9" fmla="*/ 237 h 1134"/>
                <a:gd name="T10" fmla="*/ 901 w 1135"/>
                <a:gd name="T11" fmla="*/ 99 h 1134"/>
                <a:gd name="T12" fmla="*/ 808 w 1135"/>
                <a:gd name="T13" fmla="*/ 45 h 1134"/>
                <a:gd name="T14" fmla="*/ 706 w 1135"/>
                <a:gd name="T15" fmla="*/ 144 h 1134"/>
                <a:gd name="T16" fmla="*/ 544 w 1135"/>
                <a:gd name="T17" fmla="*/ 123 h 1134"/>
                <a:gd name="T18" fmla="*/ 472 w 1135"/>
                <a:gd name="T19" fmla="*/ 0 h 1134"/>
                <a:gd name="T20" fmla="*/ 367 w 1135"/>
                <a:gd name="T21" fmla="*/ 28 h 1134"/>
                <a:gd name="T22" fmla="*/ 365 w 1135"/>
                <a:gd name="T23" fmla="*/ 170 h 1134"/>
                <a:gd name="T24" fmla="*/ 237 w 1135"/>
                <a:gd name="T25" fmla="*/ 269 h 1134"/>
                <a:gd name="T26" fmla="*/ 99 w 1135"/>
                <a:gd name="T27" fmla="*/ 234 h 1134"/>
                <a:gd name="T28" fmla="*/ 45 w 1135"/>
                <a:gd name="T29" fmla="*/ 327 h 1134"/>
                <a:gd name="T30" fmla="*/ 144 w 1135"/>
                <a:gd name="T31" fmla="*/ 429 h 1134"/>
                <a:gd name="T32" fmla="*/ 123 w 1135"/>
                <a:gd name="T33" fmla="*/ 590 h 1134"/>
                <a:gd name="T34" fmla="*/ 0 w 1135"/>
                <a:gd name="T35" fmla="*/ 663 h 1134"/>
                <a:gd name="T36" fmla="*/ 28 w 1135"/>
                <a:gd name="T37" fmla="*/ 767 h 1134"/>
                <a:gd name="T38" fmla="*/ 171 w 1135"/>
                <a:gd name="T39" fmla="*/ 769 h 1134"/>
                <a:gd name="T40" fmla="*/ 269 w 1135"/>
                <a:gd name="T41" fmla="*/ 898 h 1134"/>
                <a:gd name="T42" fmla="*/ 234 w 1135"/>
                <a:gd name="T43" fmla="*/ 1036 h 1134"/>
                <a:gd name="T44" fmla="*/ 328 w 1135"/>
                <a:gd name="T45" fmla="*/ 1090 h 1134"/>
                <a:gd name="T46" fmla="*/ 429 w 1135"/>
                <a:gd name="T47" fmla="*/ 991 h 1134"/>
                <a:gd name="T48" fmla="*/ 591 w 1135"/>
                <a:gd name="T49" fmla="*/ 1012 h 1134"/>
                <a:gd name="T50" fmla="*/ 664 w 1135"/>
                <a:gd name="T51" fmla="*/ 1134 h 1134"/>
                <a:gd name="T52" fmla="*/ 768 w 1135"/>
                <a:gd name="T53" fmla="*/ 1106 h 1134"/>
                <a:gd name="T54" fmla="*/ 770 w 1135"/>
                <a:gd name="T55" fmla="*/ 964 h 1134"/>
                <a:gd name="T56" fmla="*/ 899 w 1135"/>
                <a:gd name="T57" fmla="*/ 865 h 1134"/>
                <a:gd name="T58" fmla="*/ 1036 w 1135"/>
                <a:gd name="T59" fmla="*/ 900 h 1134"/>
                <a:gd name="T60" fmla="*/ 1090 w 1135"/>
                <a:gd name="T61" fmla="*/ 807 h 1134"/>
                <a:gd name="T62" fmla="*/ 992 w 1135"/>
                <a:gd name="T63" fmla="*/ 705 h 1134"/>
                <a:gd name="T64" fmla="*/ 1013 w 1135"/>
                <a:gd name="T65" fmla="*/ 544 h 1134"/>
                <a:gd name="T66" fmla="*/ 593 w 1135"/>
                <a:gd name="T67" fmla="*/ 879 h 1134"/>
                <a:gd name="T68" fmla="*/ 256 w 1135"/>
                <a:gd name="T69" fmla="*/ 593 h 1134"/>
                <a:gd name="T70" fmla="*/ 543 w 1135"/>
                <a:gd name="T71" fmla="*/ 256 h 1134"/>
                <a:gd name="T72" fmla="*/ 879 w 1135"/>
                <a:gd name="T73" fmla="*/ 542 h 1134"/>
                <a:gd name="T74" fmla="*/ 593 w 1135"/>
                <a:gd name="T75" fmla="*/ 8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5" h="1134">
                  <a:moveTo>
                    <a:pt x="1013" y="544"/>
                  </a:moveTo>
                  <a:cubicBezTo>
                    <a:pt x="1135" y="472"/>
                    <a:pt x="1135" y="472"/>
                    <a:pt x="1135" y="472"/>
                  </a:cubicBezTo>
                  <a:cubicBezTo>
                    <a:pt x="1107" y="367"/>
                    <a:pt x="1107" y="367"/>
                    <a:pt x="1107" y="367"/>
                  </a:cubicBezTo>
                  <a:cubicBezTo>
                    <a:pt x="965" y="366"/>
                    <a:pt x="965" y="366"/>
                    <a:pt x="965" y="366"/>
                  </a:cubicBezTo>
                  <a:cubicBezTo>
                    <a:pt x="940" y="317"/>
                    <a:pt x="906" y="273"/>
                    <a:pt x="866" y="237"/>
                  </a:cubicBezTo>
                  <a:cubicBezTo>
                    <a:pt x="901" y="99"/>
                    <a:pt x="901" y="99"/>
                    <a:pt x="901" y="99"/>
                  </a:cubicBezTo>
                  <a:cubicBezTo>
                    <a:pt x="808" y="45"/>
                    <a:pt x="808" y="45"/>
                    <a:pt x="808" y="45"/>
                  </a:cubicBezTo>
                  <a:cubicBezTo>
                    <a:pt x="706" y="144"/>
                    <a:pt x="706" y="144"/>
                    <a:pt x="706" y="144"/>
                  </a:cubicBezTo>
                  <a:cubicBezTo>
                    <a:pt x="655" y="127"/>
                    <a:pt x="601" y="120"/>
                    <a:pt x="544" y="123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65" y="170"/>
                    <a:pt x="365" y="170"/>
                    <a:pt x="365" y="170"/>
                  </a:cubicBezTo>
                  <a:cubicBezTo>
                    <a:pt x="317" y="195"/>
                    <a:pt x="273" y="229"/>
                    <a:pt x="237" y="269"/>
                  </a:cubicBezTo>
                  <a:cubicBezTo>
                    <a:pt x="99" y="234"/>
                    <a:pt x="99" y="234"/>
                    <a:pt x="99" y="234"/>
                  </a:cubicBezTo>
                  <a:cubicBezTo>
                    <a:pt x="45" y="327"/>
                    <a:pt x="45" y="327"/>
                    <a:pt x="45" y="327"/>
                  </a:cubicBezTo>
                  <a:cubicBezTo>
                    <a:pt x="144" y="429"/>
                    <a:pt x="144" y="429"/>
                    <a:pt x="144" y="429"/>
                  </a:cubicBezTo>
                  <a:cubicBezTo>
                    <a:pt x="128" y="480"/>
                    <a:pt x="120" y="534"/>
                    <a:pt x="123" y="590"/>
                  </a:cubicBezTo>
                  <a:cubicBezTo>
                    <a:pt x="0" y="663"/>
                    <a:pt x="0" y="663"/>
                    <a:pt x="0" y="663"/>
                  </a:cubicBezTo>
                  <a:cubicBezTo>
                    <a:pt x="28" y="767"/>
                    <a:pt x="28" y="767"/>
                    <a:pt x="28" y="767"/>
                  </a:cubicBezTo>
                  <a:cubicBezTo>
                    <a:pt x="171" y="769"/>
                    <a:pt x="171" y="769"/>
                    <a:pt x="171" y="769"/>
                  </a:cubicBezTo>
                  <a:cubicBezTo>
                    <a:pt x="195" y="818"/>
                    <a:pt x="229" y="862"/>
                    <a:pt x="269" y="898"/>
                  </a:cubicBezTo>
                  <a:cubicBezTo>
                    <a:pt x="234" y="1036"/>
                    <a:pt x="234" y="1036"/>
                    <a:pt x="234" y="1036"/>
                  </a:cubicBezTo>
                  <a:cubicBezTo>
                    <a:pt x="328" y="1090"/>
                    <a:pt x="328" y="1090"/>
                    <a:pt x="328" y="1090"/>
                  </a:cubicBezTo>
                  <a:cubicBezTo>
                    <a:pt x="429" y="991"/>
                    <a:pt x="429" y="991"/>
                    <a:pt x="429" y="991"/>
                  </a:cubicBezTo>
                  <a:cubicBezTo>
                    <a:pt x="480" y="1008"/>
                    <a:pt x="535" y="1015"/>
                    <a:pt x="591" y="1012"/>
                  </a:cubicBezTo>
                  <a:cubicBezTo>
                    <a:pt x="664" y="1134"/>
                    <a:pt x="664" y="1134"/>
                    <a:pt x="664" y="1134"/>
                  </a:cubicBezTo>
                  <a:cubicBezTo>
                    <a:pt x="768" y="1106"/>
                    <a:pt x="768" y="1106"/>
                    <a:pt x="768" y="1106"/>
                  </a:cubicBezTo>
                  <a:cubicBezTo>
                    <a:pt x="770" y="964"/>
                    <a:pt x="770" y="964"/>
                    <a:pt x="770" y="964"/>
                  </a:cubicBezTo>
                  <a:cubicBezTo>
                    <a:pt x="819" y="939"/>
                    <a:pt x="863" y="906"/>
                    <a:pt x="899" y="865"/>
                  </a:cubicBezTo>
                  <a:cubicBezTo>
                    <a:pt x="1036" y="900"/>
                    <a:pt x="1036" y="900"/>
                    <a:pt x="1036" y="900"/>
                  </a:cubicBezTo>
                  <a:cubicBezTo>
                    <a:pt x="1090" y="807"/>
                    <a:pt x="1090" y="807"/>
                    <a:pt x="1090" y="807"/>
                  </a:cubicBezTo>
                  <a:cubicBezTo>
                    <a:pt x="992" y="705"/>
                    <a:pt x="992" y="705"/>
                    <a:pt x="992" y="705"/>
                  </a:cubicBezTo>
                  <a:cubicBezTo>
                    <a:pt x="1008" y="654"/>
                    <a:pt x="1015" y="600"/>
                    <a:pt x="1013" y="544"/>
                  </a:cubicBezTo>
                  <a:close/>
                  <a:moveTo>
                    <a:pt x="593" y="879"/>
                  </a:moveTo>
                  <a:cubicBezTo>
                    <a:pt x="421" y="893"/>
                    <a:pt x="270" y="764"/>
                    <a:pt x="256" y="593"/>
                  </a:cubicBezTo>
                  <a:cubicBezTo>
                    <a:pt x="243" y="421"/>
                    <a:pt x="371" y="270"/>
                    <a:pt x="543" y="256"/>
                  </a:cubicBezTo>
                  <a:cubicBezTo>
                    <a:pt x="714" y="242"/>
                    <a:pt x="865" y="370"/>
                    <a:pt x="879" y="542"/>
                  </a:cubicBezTo>
                  <a:cubicBezTo>
                    <a:pt x="893" y="714"/>
                    <a:pt x="765" y="865"/>
                    <a:pt x="593" y="8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 panose="020F0302020204030204" pitchFamily="34" charset="0"/>
              </a:endParaRPr>
            </a:p>
          </p:txBody>
        </p:sp>
        <p:sp>
          <p:nvSpPr>
            <p:cNvPr id="10" name="Freeform 250">
              <a:extLst>
                <a:ext uri="{FF2B5EF4-FFF2-40B4-BE49-F238E27FC236}">
                  <a16:creationId xmlns:a16="http://schemas.microsoft.com/office/drawing/2014/main" id="{3254ABD2-BEE9-47DE-B6CB-D17D13E340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64505" y="5282379"/>
              <a:ext cx="431800" cy="433387"/>
            </a:xfrm>
            <a:custGeom>
              <a:avLst/>
              <a:gdLst>
                <a:gd name="T0" fmla="*/ 171 w 343"/>
                <a:gd name="T1" fmla="*/ 343 h 343"/>
                <a:gd name="T2" fmla="*/ 0 w 343"/>
                <a:gd name="T3" fmla="*/ 171 h 343"/>
                <a:gd name="T4" fmla="*/ 171 w 343"/>
                <a:gd name="T5" fmla="*/ 0 h 343"/>
                <a:gd name="T6" fmla="*/ 343 w 343"/>
                <a:gd name="T7" fmla="*/ 171 h 343"/>
                <a:gd name="T8" fmla="*/ 171 w 343"/>
                <a:gd name="T9" fmla="*/ 343 h 343"/>
                <a:gd name="T10" fmla="*/ 171 w 343"/>
                <a:gd name="T11" fmla="*/ 100 h 343"/>
                <a:gd name="T12" fmla="*/ 100 w 343"/>
                <a:gd name="T13" fmla="*/ 171 h 343"/>
                <a:gd name="T14" fmla="*/ 171 w 343"/>
                <a:gd name="T15" fmla="*/ 243 h 343"/>
                <a:gd name="T16" fmla="*/ 243 w 343"/>
                <a:gd name="T17" fmla="*/ 171 h 343"/>
                <a:gd name="T18" fmla="*/ 171 w 343"/>
                <a:gd name="T19" fmla="*/ 10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3" h="343">
                  <a:moveTo>
                    <a:pt x="171" y="343"/>
                  </a:moveTo>
                  <a:cubicBezTo>
                    <a:pt x="77" y="343"/>
                    <a:pt x="0" y="266"/>
                    <a:pt x="0" y="171"/>
                  </a:cubicBezTo>
                  <a:cubicBezTo>
                    <a:pt x="0" y="77"/>
                    <a:pt x="77" y="0"/>
                    <a:pt x="171" y="0"/>
                  </a:cubicBezTo>
                  <a:cubicBezTo>
                    <a:pt x="266" y="0"/>
                    <a:pt x="343" y="77"/>
                    <a:pt x="343" y="171"/>
                  </a:cubicBezTo>
                  <a:cubicBezTo>
                    <a:pt x="343" y="266"/>
                    <a:pt x="266" y="343"/>
                    <a:pt x="171" y="343"/>
                  </a:cubicBezTo>
                  <a:close/>
                  <a:moveTo>
                    <a:pt x="171" y="100"/>
                  </a:moveTo>
                  <a:cubicBezTo>
                    <a:pt x="132" y="100"/>
                    <a:pt x="100" y="132"/>
                    <a:pt x="100" y="171"/>
                  </a:cubicBezTo>
                  <a:cubicBezTo>
                    <a:pt x="100" y="211"/>
                    <a:pt x="132" y="243"/>
                    <a:pt x="171" y="243"/>
                  </a:cubicBezTo>
                  <a:cubicBezTo>
                    <a:pt x="211" y="243"/>
                    <a:pt x="243" y="211"/>
                    <a:pt x="243" y="171"/>
                  </a:cubicBezTo>
                  <a:cubicBezTo>
                    <a:pt x="243" y="132"/>
                    <a:pt x="211" y="100"/>
                    <a:pt x="171" y="1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825D1A-F173-4EA1-9256-1652CD8FC721}"/>
              </a:ext>
            </a:extLst>
          </p:cNvPr>
          <p:cNvGrpSpPr/>
          <p:nvPr/>
        </p:nvGrpSpPr>
        <p:grpSpPr>
          <a:xfrm flipH="1">
            <a:off x="4624326" y="1986304"/>
            <a:ext cx="1826786" cy="1826787"/>
            <a:chOff x="9418777" y="1417488"/>
            <a:chExt cx="1682750" cy="1682750"/>
          </a:xfrm>
          <a:solidFill>
            <a:schemeClr val="accent2"/>
          </a:solidFill>
        </p:grpSpPr>
        <p:sp>
          <p:nvSpPr>
            <p:cNvPr id="12" name="Freeform 241">
              <a:extLst>
                <a:ext uri="{FF2B5EF4-FFF2-40B4-BE49-F238E27FC236}">
                  <a16:creationId xmlns:a16="http://schemas.microsoft.com/office/drawing/2014/main" id="{8889F57D-01AD-4459-9BF4-5F74D743CD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8777" y="1417488"/>
              <a:ext cx="1682750" cy="1682750"/>
            </a:xfrm>
            <a:custGeom>
              <a:avLst/>
              <a:gdLst>
                <a:gd name="T0" fmla="*/ 1335 w 1335"/>
                <a:gd name="T1" fmla="*/ 699 h 1335"/>
                <a:gd name="T2" fmla="*/ 1220 w 1335"/>
                <a:gd name="T3" fmla="*/ 586 h 1335"/>
                <a:gd name="T4" fmla="*/ 1300 w 1335"/>
                <a:gd name="T5" fmla="*/ 445 h 1335"/>
                <a:gd name="T6" fmla="*/ 1145 w 1335"/>
                <a:gd name="T7" fmla="*/ 378 h 1335"/>
                <a:gd name="T8" fmla="*/ 1162 w 1335"/>
                <a:gd name="T9" fmla="*/ 218 h 1335"/>
                <a:gd name="T10" fmla="*/ 1001 w 1335"/>
                <a:gd name="T11" fmla="*/ 219 h 1335"/>
                <a:gd name="T12" fmla="*/ 956 w 1335"/>
                <a:gd name="T13" fmla="*/ 65 h 1335"/>
                <a:gd name="T14" fmla="*/ 801 w 1335"/>
                <a:gd name="T15" fmla="*/ 125 h 1335"/>
                <a:gd name="T16" fmla="*/ 699 w 1335"/>
                <a:gd name="T17" fmla="*/ 0 h 1335"/>
                <a:gd name="T18" fmla="*/ 586 w 1335"/>
                <a:gd name="T19" fmla="*/ 115 h 1335"/>
                <a:gd name="T20" fmla="*/ 445 w 1335"/>
                <a:gd name="T21" fmla="*/ 35 h 1335"/>
                <a:gd name="T22" fmla="*/ 378 w 1335"/>
                <a:gd name="T23" fmla="*/ 190 h 1335"/>
                <a:gd name="T24" fmla="*/ 218 w 1335"/>
                <a:gd name="T25" fmla="*/ 173 h 1335"/>
                <a:gd name="T26" fmla="*/ 220 w 1335"/>
                <a:gd name="T27" fmla="*/ 334 h 1335"/>
                <a:gd name="T28" fmla="*/ 65 w 1335"/>
                <a:gd name="T29" fmla="*/ 379 h 1335"/>
                <a:gd name="T30" fmla="*/ 125 w 1335"/>
                <a:gd name="T31" fmla="*/ 535 h 1335"/>
                <a:gd name="T32" fmla="*/ 0 w 1335"/>
                <a:gd name="T33" fmla="*/ 636 h 1335"/>
                <a:gd name="T34" fmla="*/ 115 w 1335"/>
                <a:gd name="T35" fmla="*/ 749 h 1335"/>
                <a:gd name="T36" fmla="*/ 35 w 1335"/>
                <a:gd name="T37" fmla="*/ 890 h 1335"/>
                <a:gd name="T38" fmla="*/ 190 w 1335"/>
                <a:gd name="T39" fmla="*/ 957 h 1335"/>
                <a:gd name="T40" fmla="*/ 173 w 1335"/>
                <a:gd name="T41" fmla="*/ 1117 h 1335"/>
                <a:gd name="T42" fmla="*/ 334 w 1335"/>
                <a:gd name="T43" fmla="*/ 1116 h 1335"/>
                <a:gd name="T44" fmla="*/ 379 w 1335"/>
                <a:gd name="T45" fmla="*/ 1270 h 1335"/>
                <a:gd name="T46" fmla="*/ 535 w 1335"/>
                <a:gd name="T47" fmla="*/ 1210 h 1335"/>
                <a:gd name="T48" fmla="*/ 636 w 1335"/>
                <a:gd name="T49" fmla="*/ 1335 h 1335"/>
                <a:gd name="T50" fmla="*/ 749 w 1335"/>
                <a:gd name="T51" fmla="*/ 1220 h 1335"/>
                <a:gd name="T52" fmla="*/ 890 w 1335"/>
                <a:gd name="T53" fmla="*/ 1299 h 1335"/>
                <a:gd name="T54" fmla="*/ 957 w 1335"/>
                <a:gd name="T55" fmla="*/ 1145 h 1335"/>
                <a:gd name="T56" fmla="*/ 1117 w 1335"/>
                <a:gd name="T57" fmla="*/ 1162 h 1335"/>
                <a:gd name="T58" fmla="*/ 1116 w 1335"/>
                <a:gd name="T59" fmla="*/ 1001 h 1335"/>
                <a:gd name="T60" fmla="*/ 1271 w 1335"/>
                <a:gd name="T61" fmla="*/ 956 h 1335"/>
                <a:gd name="T62" fmla="*/ 1210 w 1335"/>
                <a:gd name="T63" fmla="*/ 801 h 1335"/>
                <a:gd name="T64" fmla="*/ 776 w 1335"/>
                <a:gd name="T65" fmla="*/ 1050 h 1335"/>
                <a:gd name="T66" fmla="*/ 560 w 1335"/>
                <a:gd name="T67" fmla="*/ 286 h 1335"/>
                <a:gd name="T68" fmla="*/ 776 w 1335"/>
                <a:gd name="T69" fmla="*/ 105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5" h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 panose="020F0302020204030204" pitchFamily="34" charset="0"/>
              </a:endParaRPr>
            </a:p>
          </p:txBody>
        </p:sp>
        <p:sp>
          <p:nvSpPr>
            <p:cNvPr id="13" name="Freeform 249">
              <a:extLst>
                <a:ext uri="{FF2B5EF4-FFF2-40B4-BE49-F238E27FC236}">
                  <a16:creationId xmlns:a16="http://schemas.microsoft.com/office/drawing/2014/main" id="{D7E9568F-EDE5-4BBA-8C9C-BA127232CE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33140" y="2033437"/>
              <a:ext cx="457200" cy="457200"/>
            </a:xfrm>
            <a:custGeom>
              <a:avLst/>
              <a:gdLst>
                <a:gd name="T0" fmla="*/ 181 w 363"/>
                <a:gd name="T1" fmla="*/ 363 h 363"/>
                <a:gd name="T2" fmla="*/ 0 w 363"/>
                <a:gd name="T3" fmla="*/ 181 h 363"/>
                <a:gd name="T4" fmla="*/ 181 w 363"/>
                <a:gd name="T5" fmla="*/ 0 h 363"/>
                <a:gd name="T6" fmla="*/ 363 w 363"/>
                <a:gd name="T7" fmla="*/ 181 h 363"/>
                <a:gd name="T8" fmla="*/ 181 w 363"/>
                <a:gd name="T9" fmla="*/ 363 h 363"/>
                <a:gd name="T10" fmla="*/ 181 w 363"/>
                <a:gd name="T11" fmla="*/ 120 h 363"/>
                <a:gd name="T12" fmla="*/ 120 w 363"/>
                <a:gd name="T13" fmla="*/ 181 h 363"/>
                <a:gd name="T14" fmla="*/ 181 w 363"/>
                <a:gd name="T15" fmla="*/ 243 h 363"/>
                <a:gd name="T16" fmla="*/ 243 w 363"/>
                <a:gd name="T17" fmla="*/ 181 h 363"/>
                <a:gd name="T18" fmla="*/ 181 w 363"/>
                <a:gd name="T19" fmla="*/ 12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363">
                  <a:moveTo>
                    <a:pt x="181" y="363"/>
                  </a:moveTo>
                  <a:cubicBezTo>
                    <a:pt x="81" y="363"/>
                    <a:pt x="0" y="282"/>
                    <a:pt x="0" y="181"/>
                  </a:cubicBezTo>
                  <a:cubicBezTo>
                    <a:pt x="0" y="81"/>
                    <a:pt x="81" y="0"/>
                    <a:pt x="181" y="0"/>
                  </a:cubicBezTo>
                  <a:cubicBezTo>
                    <a:pt x="281" y="0"/>
                    <a:pt x="363" y="81"/>
                    <a:pt x="363" y="181"/>
                  </a:cubicBezTo>
                  <a:cubicBezTo>
                    <a:pt x="363" y="282"/>
                    <a:pt x="281" y="363"/>
                    <a:pt x="181" y="363"/>
                  </a:cubicBezTo>
                  <a:close/>
                  <a:moveTo>
                    <a:pt x="181" y="120"/>
                  </a:moveTo>
                  <a:cubicBezTo>
                    <a:pt x="147" y="120"/>
                    <a:pt x="120" y="147"/>
                    <a:pt x="120" y="181"/>
                  </a:cubicBezTo>
                  <a:cubicBezTo>
                    <a:pt x="120" y="215"/>
                    <a:pt x="147" y="243"/>
                    <a:pt x="181" y="243"/>
                  </a:cubicBezTo>
                  <a:cubicBezTo>
                    <a:pt x="215" y="243"/>
                    <a:pt x="243" y="215"/>
                    <a:pt x="243" y="181"/>
                  </a:cubicBezTo>
                  <a:cubicBezTo>
                    <a:pt x="243" y="147"/>
                    <a:pt x="215" y="120"/>
                    <a:pt x="181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7A2AF6-D82D-4A8A-8122-7961E84D7EA2}"/>
              </a:ext>
            </a:extLst>
          </p:cNvPr>
          <p:cNvGrpSpPr/>
          <p:nvPr/>
        </p:nvGrpSpPr>
        <p:grpSpPr>
          <a:xfrm flipH="1">
            <a:off x="6425812" y="2042467"/>
            <a:ext cx="1009903" cy="1009903"/>
            <a:chOff x="10874515" y="2395387"/>
            <a:chExt cx="930275" cy="930275"/>
          </a:xfrm>
          <a:solidFill>
            <a:schemeClr val="accent5"/>
          </a:solidFill>
        </p:grpSpPr>
        <p:sp>
          <p:nvSpPr>
            <p:cNvPr id="15" name="Freeform 245">
              <a:extLst>
                <a:ext uri="{FF2B5EF4-FFF2-40B4-BE49-F238E27FC236}">
                  <a16:creationId xmlns:a16="http://schemas.microsoft.com/office/drawing/2014/main" id="{90F5636E-385C-4334-87C1-5C8AF1B4F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9477" y="2741462"/>
              <a:ext cx="254000" cy="238125"/>
            </a:xfrm>
            <a:custGeom>
              <a:avLst/>
              <a:gdLst>
                <a:gd name="T0" fmla="*/ 128 w 202"/>
                <a:gd name="T1" fmla="*/ 3 h 189"/>
                <a:gd name="T2" fmla="*/ 104 w 202"/>
                <a:gd name="T3" fmla="*/ 0 h 189"/>
                <a:gd name="T4" fmla="*/ 13 w 202"/>
                <a:gd name="T5" fmla="*/ 71 h 189"/>
                <a:gd name="T6" fmla="*/ 82 w 202"/>
                <a:gd name="T7" fmla="*/ 186 h 189"/>
                <a:gd name="T8" fmla="*/ 105 w 202"/>
                <a:gd name="T9" fmla="*/ 189 h 189"/>
                <a:gd name="T10" fmla="*/ 196 w 202"/>
                <a:gd name="T11" fmla="*/ 117 h 189"/>
                <a:gd name="T12" fmla="*/ 186 w 202"/>
                <a:gd name="T13" fmla="*/ 46 h 189"/>
                <a:gd name="T14" fmla="*/ 128 w 202"/>
                <a:gd name="T15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89">
                  <a:moveTo>
                    <a:pt x="128" y="3"/>
                  </a:moveTo>
                  <a:cubicBezTo>
                    <a:pt x="120" y="1"/>
                    <a:pt x="112" y="0"/>
                    <a:pt x="104" y="0"/>
                  </a:cubicBezTo>
                  <a:cubicBezTo>
                    <a:pt x="61" y="0"/>
                    <a:pt x="23" y="29"/>
                    <a:pt x="13" y="71"/>
                  </a:cubicBezTo>
                  <a:cubicBezTo>
                    <a:pt x="0" y="122"/>
                    <a:pt x="31" y="173"/>
                    <a:pt x="82" y="186"/>
                  </a:cubicBezTo>
                  <a:cubicBezTo>
                    <a:pt x="89" y="188"/>
                    <a:pt x="97" y="189"/>
                    <a:pt x="105" y="189"/>
                  </a:cubicBezTo>
                  <a:cubicBezTo>
                    <a:pt x="148" y="189"/>
                    <a:pt x="186" y="160"/>
                    <a:pt x="196" y="117"/>
                  </a:cubicBezTo>
                  <a:cubicBezTo>
                    <a:pt x="202" y="93"/>
                    <a:pt x="199" y="67"/>
                    <a:pt x="186" y="46"/>
                  </a:cubicBezTo>
                  <a:cubicBezTo>
                    <a:pt x="173" y="24"/>
                    <a:pt x="152" y="9"/>
                    <a:pt x="12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 panose="020F0302020204030204" pitchFamily="34" charset="0"/>
              </a:endParaRPr>
            </a:p>
          </p:txBody>
        </p:sp>
        <p:sp>
          <p:nvSpPr>
            <p:cNvPr id="16" name="Freeform 246">
              <a:extLst>
                <a:ext uri="{FF2B5EF4-FFF2-40B4-BE49-F238E27FC236}">
                  <a16:creationId xmlns:a16="http://schemas.microsoft.com/office/drawing/2014/main" id="{C62FFBEC-F88A-4D5B-85CA-F98ADAD172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4515" y="2395387"/>
              <a:ext cx="930275" cy="930275"/>
            </a:xfrm>
            <a:custGeom>
              <a:avLst/>
              <a:gdLst>
                <a:gd name="T0" fmla="*/ 730 w 738"/>
                <a:gd name="T1" fmla="*/ 445 h 738"/>
                <a:gd name="T2" fmla="*/ 738 w 738"/>
                <a:gd name="T3" fmla="*/ 357 h 738"/>
                <a:gd name="T4" fmla="*/ 647 w 738"/>
                <a:gd name="T5" fmla="*/ 319 h 738"/>
                <a:gd name="T6" fmla="*/ 625 w 738"/>
                <a:gd name="T7" fmla="*/ 250 h 738"/>
                <a:gd name="T8" fmla="*/ 678 w 738"/>
                <a:gd name="T9" fmla="*/ 168 h 738"/>
                <a:gd name="T10" fmla="*/ 622 w 738"/>
                <a:gd name="T11" fmla="*/ 100 h 738"/>
                <a:gd name="T12" fmla="*/ 530 w 738"/>
                <a:gd name="T13" fmla="*/ 137 h 738"/>
                <a:gd name="T14" fmla="*/ 469 w 738"/>
                <a:gd name="T15" fmla="*/ 105 h 738"/>
                <a:gd name="T16" fmla="*/ 448 w 738"/>
                <a:gd name="T17" fmla="*/ 9 h 738"/>
                <a:gd name="T18" fmla="*/ 360 w 738"/>
                <a:gd name="T19" fmla="*/ 0 h 738"/>
                <a:gd name="T20" fmla="*/ 322 w 738"/>
                <a:gd name="T21" fmla="*/ 91 h 738"/>
                <a:gd name="T22" fmla="*/ 253 w 738"/>
                <a:gd name="T23" fmla="*/ 112 h 738"/>
                <a:gd name="T24" fmla="*/ 170 w 738"/>
                <a:gd name="T25" fmla="*/ 59 h 738"/>
                <a:gd name="T26" fmla="*/ 102 w 738"/>
                <a:gd name="T27" fmla="*/ 115 h 738"/>
                <a:gd name="T28" fmla="*/ 139 w 738"/>
                <a:gd name="T29" fmla="*/ 206 h 738"/>
                <a:gd name="T30" fmla="*/ 105 w 738"/>
                <a:gd name="T31" fmla="*/ 271 h 738"/>
                <a:gd name="T32" fmla="*/ 8 w 738"/>
                <a:gd name="T33" fmla="*/ 292 h 738"/>
                <a:gd name="T34" fmla="*/ 0 w 738"/>
                <a:gd name="T35" fmla="*/ 379 h 738"/>
                <a:gd name="T36" fmla="*/ 92 w 738"/>
                <a:gd name="T37" fmla="*/ 418 h 738"/>
                <a:gd name="T38" fmla="*/ 113 w 738"/>
                <a:gd name="T39" fmla="*/ 486 h 738"/>
                <a:gd name="T40" fmla="*/ 59 w 738"/>
                <a:gd name="T41" fmla="*/ 570 h 738"/>
                <a:gd name="T42" fmla="*/ 116 w 738"/>
                <a:gd name="T43" fmla="*/ 637 h 738"/>
                <a:gd name="T44" fmla="*/ 208 w 738"/>
                <a:gd name="T45" fmla="*/ 599 h 738"/>
                <a:gd name="T46" fmla="*/ 270 w 738"/>
                <a:gd name="T47" fmla="*/ 632 h 738"/>
                <a:gd name="T48" fmla="*/ 291 w 738"/>
                <a:gd name="T49" fmla="*/ 730 h 738"/>
                <a:gd name="T50" fmla="*/ 379 w 738"/>
                <a:gd name="T51" fmla="*/ 738 h 738"/>
                <a:gd name="T52" fmla="*/ 417 w 738"/>
                <a:gd name="T53" fmla="*/ 646 h 738"/>
                <a:gd name="T54" fmla="*/ 485 w 738"/>
                <a:gd name="T55" fmla="*/ 625 h 738"/>
                <a:gd name="T56" fmla="*/ 569 w 738"/>
                <a:gd name="T57" fmla="*/ 680 h 738"/>
                <a:gd name="T58" fmla="*/ 637 w 738"/>
                <a:gd name="T59" fmla="*/ 623 h 738"/>
                <a:gd name="T60" fmla="*/ 599 w 738"/>
                <a:gd name="T61" fmla="*/ 532 h 738"/>
                <a:gd name="T62" fmla="*/ 634 w 738"/>
                <a:gd name="T63" fmla="*/ 466 h 738"/>
                <a:gd name="T64" fmla="*/ 730 w 738"/>
                <a:gd name="T65" fmla="*/ 445 h 738"/>
                <a:gd name="T66" fmla="*/ 504 w 738"/>
                <a:gd name="T67" fmla="*/ 402 h 738"/>
                <a:gd name="T68" fmla="*/ 370 w 738"/>
                <a:gd name="T69" fmla="*/ 507 h 738"/>
                <a:gd name="T70" fmla="*/ 336 w 738"/>
                <a:gd name="T71" fmla="*/ 503 h 738"/>
                <a:gd name="T72" fmla="*/ 235 w 738"/>
                <a:gd name="T73" fmla="*/ 335 h 738"/>
                <a:gd name="T74" fmla="*/ 369 w 738"/>
                <a:gd name="T75" fmla="*/ 230 h 738"/>
                <a:gd name="T76" fmla="*/ 403 w 738"/>
                <a:gd name="T77" fmla="*/ 234 h 738"/>
                <a:gd name="T78" fmla="*/ 488 w 738"/>
                <a:gd name="T79" fmla="*/ 297 h 738"/>
                <a:gd name="T80" fmla="*/ 504 w 738"/>
                <a:gd name="T81" fmla="*/ 40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8" h="738">
                  <a:moveTo>
                    <a:pt x="730" y="445"/>
                  </a:moveTo>
                  <a:cubicBezTo>
                    <a:pt x="738" y="357"/>
                    <a:pt x="738" y="357"/>
                    <a:pt x="738" y="357"/>
                  </a:cubicBezTo>
                  <a:cubicBezTo>
                    <a:pt x="647" y="319"/>
                    <a:pt x="647" y="319"/>
                    <a:pt x="647" y="319"/>
                  </a:cubicBezTo>
                  <a:cubicBezTo>
                    <a:pt x="643" y="295"/>
                    <a:pt x="635" y="272"/>
                    <a:pt x="625" y="250"/>
                  </a:cubicBezTo>
                  <a:cubicBezTo>
                    <a:pt x="678" y="168"/>
                    <a:pt x="678" y="168"/>
                    <a:pt x="678" y="168"/>
                  </a:cubicBezTo>
                  <a:cubicBezTo>
                    <a:pt x="622" y="100"/>
                    <a:pt x="622" y="100"/>
                    <a:pt x="622" y="100"/>
                  </a:cubicBezTo>
                  <a:cubicBezTo>
                    <a:pt x="530" y="137"/>
                    <a:pt x="530" y="137"/>
                    <a:pt x="530" y="137"/>
                  </a:cubicBezTo>
                  <a:cubicBezTo>
                    <a:pt x="512" y="124"/>
                    <a:pt x="491" y="113"/>
                    <a:pt x="469" y="105"/>
                  </a:cubicBezTo>
                  <a:cubicBezTo>
                    <a:pt x="448" y="9"/>
                    <a:pt x="448" y="9"/>
                    <a:pt x="448" y="9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22" y="91"/>
                    <a:pt x="322" y="91"/>
                    <a:pt x="322" y="91"/>
                  </a:cubicBezTo>
                  <a:cubicBezTo>
                    <a:pt x="298" y="95"/>
                    <a:pt x="275" y="102"/>
                    <a:pt x="253" y="112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39" y="206"/>
                    <a:pt x="139" y="206"/>
                    <a:pt x="139" y="206"/>
                  </a:cubicBezTo>
                  <a:cubicBezTo>
                    <a:pt x="125" y="226"/>
                    <a:pt x="114" y="247"/>
                    <a:pt x="105" y="271"/>
                  </a:cubicBezTo>
                  <a:cubicBezTo>
                    <a:pt x="8" y="292"/>
                    <a:pt x="8" y="292"/>
                    <a:pt x="8" y="292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92" y="418"/>
                    <a:pt x="92" y="418"/>
                    <a:pt x="92" y="418"/>
                  </a:cubicBezTo>
                  <a:cubicBezTo>
                    <a:pt x="97" y="441"/>
                    <a:pt x="104" y="464"/>
                    <a:pt x="113" y="486"/>
                  </a:cubicBezTo>
                  <a:cubicBezTo>
                    <a:pt x="59" y="570"/>
                    <a:pt x="59" y="570"/>
                    <a:pt x="59" y="570"/>
                  </a:cubicBezTo>
                  <a:cubicBezTo>
                    <a:pt x="116" y="637"/>
                    <a:pt x="116" y="637"/>
                    <a:pt x="116" y="637"/>
                  </a:cubicBezTo>
                  <a:cubicBezTo>
                    <a:pt x="208" y="599"/>
                    <a:pt x="208" y="599"/>
                    <a:pt x="208" y="599"/>
                  </a:cubicBezTo>
                  <a:cubicBezTo>
                    <a:pt x="227" y="612"/>
                    <a:pt x="248" y="623"/>
                    <a:pt x="270" y="632"/>
                  </a:cubicBezTo>
                  <a:cubicBezTo>
                    <a:pt x="291" y="730"/>
                    <a:pt x="291" y="730"/>
                    <a:pt x="291" y="730"/>
                  </a:cubicBezTo>
                  <a:cubicBezTo>
                    <a:pt x="379" y="738"/>
                    <a:pt x="379" y="738"/>
                    <a:pt x="379" y="738"/>
                  </a:cubicBezTo>
                  <a:cubicBezTo>
                    <a:pt x="417" y="646"/>
                    <a:pt x="417" y="646"/>
                    <a:pt x="417" y="646"/>
                  </a:cubicBezTo>
                  <a:cubicBezTo>
                    <a:pt x="441" y="642"/>
                    <a:pt x="463" y="635"/>
                    <a:pt x="485" y="625"/>
                  </a:cubicBezTo>
                  <a:cubicBezTo>
                    <a:pt x="569" y="680"/>
                    <a:pt x="569" y="680"/>
                    <a:pt x="569" y="680"/>
                  </a:cubicBezTo>
                  <a:cubicBezTo>
                    <a:pt x="637" y="623"/>
                    <a:pt x="637" y="623"/>
                    <a:pt x="637" y="623"/>
                  </a:cubicBezTo>
                  <a:cubicBezTo>
                    <a:pt x="599" y="532"/>
                    <a:pt x="599" y="532"/>
                    <a:pt x="599" y="532"/>
                  </a:cubicBezTo>
                  <a:cubicBezTo>
                    <a:pt x="613" y="512"/>
                    <a:pt x="625" y="490"/>
                    <a:pt x="634" y="466"/>
                  </a:cubicBezTo>
                  <a:lnTo>
                    <a:pt x="730" y="445"/>
                  </a:lnTo>
                  <a:close/>
                  <a:moveTo>
                    <a:pt x="504" y="402"/>
                  </a:moveTo>
                  <a:cubicBezTo>
                    <a:pt x="489" y="464"/>
                    <a:pt x="433" y="507"/>
                    <a:pt x="370" y="507"/>
                  </a:cubicBezTo>
                  <a:cubicBezTo>
                    <a:pt x="358" y="507"/>
                    <a:pt x="347" y="506"/>
                    <a:pt x="336" y="503"/>
                  </a:cubicBezTo>
                  <a:cubicBezTo>
                    <a:pt x="262" y="484"/>
                    <a:pt x="217" y="409"/>
                    <a:pt x="235" y="335"/>
                  </a:cubicBezTo>
                  <a:cubicBezTo>
                    <a:pt x="251" y="273"/>
                    <a:pt x="306" y="230"/>
                    <a:pt x="369" y="230"/>
                  </a:cubicBezTo>
                  <a:cubicBezTo>
                    <a:pt x="381" y="230"/>
                    <a:pt x="392" y="231"/>
                    <a:pt x="403" y="234"/>
                  </a:cubicBezTo>
                  <a:cubicBezTo>
                    <a:pt x="439" y="243"/>
                    <a:pt x="469" y="265"/>
                    <a:pt x="488" y="297"/>
                  </a:cubicBezTo>
                  <a:cubicBezTo>
                    <a:pt x="508" y="329"/>
                    <a:pt x="513" y="366"/>
                    <a:pt x="504" y="4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79CB889-895C-4580-9C1B-63BF9F0C39AF}"/>
              </a:ext>
            </a:extLst>
          </p:cNvPr>
          <p:cNvGrpSpPr/>
          <p:nvPr/>
        </p:nvGrpSpPr>
        <p:grpSpPr>
          <a:xfrm flipH="1">
            <a:off x="4080337" y="3411368"/>
            <a:ext cx="803444" cy="803445"/>
            <a:chOff x="10874515" y="2395387"/>
            <a:chExt cx="930275" cy="930275"/>
          </a:xfrm>
          <a:solidFill>
            <a:schemeClr val="accent4"/>
          </a:solidFill>
        </p:grpSpPr>
        <p:sp>
          <p:nvSpPr>
            <p:cNvPr id="18" name="Freeform 245">
              <a:extLst>
                <a:ext uri="{FF2B5EF4-FFF2-40B4-BE49-F238E27FC236}">
                  <a16:creationId xmlns:a16="http://schemas.microsoft.com/office/drawing/2014/main" id="{27DB2CCA-05EE-4AFD-90FD-9FD255E12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9477" y="2741462"/>
              <a:ext cx="254000" cy="238125"/>
            </a:xfrm>
            <a:custGeom>
              <a:avLst/>
              <a:gdLst>
                <a:gd name="T0" fmla="*/ 128 w 202"/>
                <a:gd name="T1" fmla="*/ 3 h 189"/>
                <a:gd name="T2" fmla="*/ 104 w 202"/>
                <a:gd name="T3" fmla="*/ 0 h 189"/>
                <a:gd name="T4" fmla="*/ 13 w 202"/>
                <a:gd name="T5" fmla="*/ 71 h 189"/>
                <a:gd name="T6" fmla="*/ 82 w 202"/>
                <a:gd name="T7" fmla="*/ 186 h 189"/>
                <a:gd name="T8" fmla="*/ 105 w 202"/>
                <a:gd name="T9" fmla="*/ 189 h 189"/>
                <a:gd name="T10" fmla="*/ 196 w 202"/>
                <a:gd name="T11" fmla="*/ 117 h 189"/>
                <a:gd name="T12" fmla="*/ 186 w 202"/>
                <a:gd name="T13" fmla="*/ 46 h 189"/>
                <a:gd name="T14" fmla="*/ 128 w 202"/>
                <a:gd name="T15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89">
                  <a:moveTo>
                    <a:pt x="128" y="3"/>
                  </a:moveTo>
                  <a:cubicBezTo>
                    <a:pt x="120" y="1"/>
                    <a:pt x="112" y="0"/>
                    <a:pt x="104" y="0"/>
                  </a:cubicBezTo>
                  <a:cubicBezTo>
                    <a:pt x="61" y="0"/>
                    <a:pt x="23" y="29"/>
                    <a:pt x="13" y="71"/>
                  </a:cubicBezTo>
                  <a:cubicBezTo>
                    <a:pt x="0" y="122"/>
                    <a:pt x="31" y="173"/>
                    <a:pt x="82" y="186"/>
                  </a:cubicBezTo>
                  <a:cubicBezTo>
                    <a:pt x="89" y="188"/>
                    <a:pt x="97" y="189"/>
                    <a:pt x="105" y="189"/>
                  </a:cubicBezTo>
                  <a:cubicBezTo>
                    <a:pt x="148" y="189"/>
                    <a:pt x="186" y="160"/>
                    <a:pt x="196" y="117"/>
                  </a:cubicBezTo>
                  <a:cubicBezTo>
                    <a:pt x="202" y="93"/>
                    <a:pt x="199" y="67"/>
                    <a:pt x="186" y="46"/>
                  </a:cubicBezTo>
                  <a:cubicBezTo>
                    <a:pt x="173" y="24"/>
                    <a:pt x="152" y="9"/>
                    <a:pt x="12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 panose="020F0302020204030204" pitchFamily="34" charset="0"/>
              </a:endParaRPr>
            </a:p>
          </p:txBody>
        </p:sp>
        <p:sp>
          <p:nvSpPr>
            <p:cNvPr id="19" name="Freeform 246">
              <a:extLst>
                <a:ext uri="{FF2B5EF4-FFF2-40B4-BE49-F238E27FC236}">
                  <a16:creationId xmlns:a16="http://schemas.microsoft.com/office/drawing/2014/main" id="{84F56D87-3A2D-4D1D-8B43-4FCE73B0A1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4515" y="2395387"/>
              <a:ext cx="930275" cy="930275"/>
            </a:xfrm>
            <a:custGeom>
              <a:avLst/>
              <a:gdLst>
                <a:gd name="T0" fmla="*/ 730 w 738"/>
                <a:gd name="T1" fmla="*/ 445 h 738"/>
                <a:gd name="T2" fmla="*/ 738 w 738"/>
                <a:gd name="T3" fmla="*/ 357 h 738"/>
                <a:gd name="T4" fmla="*/ 647 w 738"/>
                <a:gd name="T5" fmla="*/ 319 h 738"/>
                <a:gd name="T6" fmla="*/ 625 w 738"/>
                <a:gd name="T7" fmla="*/ 250 h 738"/>
                <a:gd name="T8" fmla="*/ 678 w 738"/>
                <a:gd name="T9" fmla="*/ 168 h 738"/>
                <a:gd name="T10" fmla="*/ 622 w 738"/>
                <a:gd name="T11" fmla="*/ 100 h 738"/>
                <a:gd name="T12" fmla="*/ 530 w 738"/>
                <a:gd name="T13" fmla="*/ 137 h 738"/>
                <a:gd name="T14" fmla="*/ 469 w 738"/>
                <a:gd name="T15" fmla="*/ 105 h 738"/>
                <a:gd name="T16" fmla="*/ 448 w 738"/>
                <a:gd name="T17" fmla="*/ 9 h 738"/>
                <a:gd name="T18" fmla="*/ 360 w 738"/>
                <a:gd name="T19" fmla="*/ 0 h 738"/>
                <a:gd name="T20" fmla="*/ 322 w 738"/>
                <a:gd name="T21" fmla="*/ 91 h 738"/>
                <a:gd name="T22" fmla="*/ 253 w 738"/>
                <a:gd name="T23" fmla="*/ 112 h 738"/>
                <a:gd name="T24" fmla="*/ 170 w 738"/>
                <a:gd name="T25" fmla="*/ 59 h 738"/>
                <a:gd name="T26" fmla="*/ 102 w 738"/>
                <a:gd name="T27" fmla="*/ 115 h 738"/>
                <a:gd name="T28" fmla="*/ 139 w 738"/>
                <a:gd name="T29" fmla="*/ 206 h 738"/>
                <a:gd name="T30" fmla="*/ 105 w 738"/>
                <a:gd name="T31" fmla="*/ 271 h 738"/>
                <a:gd name="T32" fmla="*/ 8 w 738"/>
                <a:gd name="T33" fmla="*/ 292 h 738"/>
                <a:gd name="T34" fmla="*/ 0 w 738"/>
                <a:gd name="T35" fmla="*/ 379 h 738"/>
                <a:gd name="T36" fmla="*/ 92 w 738"/>
                <a:gd name="T37" fmla="*/ 418 h 738"/>
                <a:gd name="T38" fmla="*/ 113 w 738"/>
                <a:gd name="T39" fmla="*/ 486 h 738"/>
                <a:gd name="T40" fmla="*/ 59 w 738"/>
                <a:gd name="T41" fmla="*/ 570 h 738"/>
                <a:gd name="T42" fmla="*/ 116 w 738"/>
                <a:gd name="T43" fmla="*/ 637 h 738"/>
                <a:gd name="T44" fmla="*/ 208 w 738"/>
                <a:gd name="T45" fmla="*/ 599 h 738"/>
                <a:gd name="T46" fmla="*/ 270 w 738"/>
                <a:gd name="T47" fmla="*/ 632 h 738"/>
                <a:gd name="T48" fmla="*/ 291 w 738"/>
                <a:gd name="T49" fmla="*/ 730 h 738"/>
                <a:gd name="T50" fmla="*/ 379 w 738"/>
                <a:gd name="T51" fmla="*/ 738 h 738"/>
                <a:gd name="T52" fmla="*/ 417 w 738"/>
                <a:gd name="T53" fmla="*/ 646 h 738"/>
                <a:gd name="T54" fmla="*/ 485 w 738"/>
                <a:gd name="T55" fmla="*/ 625 h 738"/>
                <a:gd name="T56" fmla="*/ 569 w 738"/>
                <a:gd name="T57" fmla="*/ 680 h 738"/>
                <a:gd name="T58" fmla="*/ 637 w 738"/>
                <a:gd name="T59" fmla="*/ 623 h 738"/>
                <a:gd name="T60" fmla="*/ 599 w 738"/>
                <a:gd name="T61" fmla="*/ 532 h 738"/>
                <a:gd name="T62" fmla="*/ 634 w 738"/>
                <a:gd name="T63" fmla="*/ 466 h 738"/>
                <a:gd name="T64" fmla="*/ 730 w 738"/>
                <a:gd name="T65" fmla="*/ 445 h 738"/>
                <a:gd name="T66" fmla="*/ 504 w 738"/>
                <a:gd name="T67" fmla="*/ 402 h 738"/>
                <a:gd name="T68" fmla="*/ 370 w 738"/>
                <a:gd name="T69" fmla="*/ 507 h 738"/>
                <a:gd name="T70" fmla="*/ 336 w 738"/>
                <a:gd name="T71" fmla="*/ 503 h 738"/>
                <a:gd name="T72" fmla="*/ 235 w 738"/>
                <a:gd name="T73" fmla="*/ 335 h 738"/>
                <a:gd name="T74" fmla="*/ 369 w 738"/>
                <a:gd name="T75" fmla="*/ 230 h 738"/>
                <a:gd name="T76" fmla="*/ 403 w 738"/>
                <a:gd name="T77" fmla="*/ 234 h 738"/>
                <a:gd name="T78" fmla="*/ 488 w 738"/>
                <a:gd name="T79" fmla="*/ 297 h 738"/>
                <a:gd name="T80" fmla="*/ 504 w 738"/>
                <a:gd name="T81" fmla="*/ 40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8" h="738">
                  <a:moveTo>
                    <a:pt x="730" y="445"/>
                  </a:moveTo>
                  <a:cubicBezTo>
                    <a:pt x="738" y="357"/>
                    <a:pt x="738" y="357"/>
                    <a:pt x="738" y="357"/>
                  </a:cubicBezTo>
                  <a:cubicBezTo>
                    <a:pt x="647" y="319"/>
                    <a:pt x="647" y="319"/>
                    <a:pt x="647" y="319"/>
                  </a:cubicBezTo>
                  <a:cubicBezTo>
                    <a:pt x="643" y="295"/>
                    <a:pt x="635" y="272"/>
                    <a:pt x="625" y="250"/>
                  </a:cubicBezTo>
                  <a:cubicBezTo>
                    <a:pt x="678" y="168"/>
                    <a:pt x="678" y="168"/>
                    <a:pt x="678" y="168"/>
                  </a:cubicBezTo>
                  <a:cubicBezTo>
                    <a:pt x="622" y="100"/>
                    <a:pt x="622" y="100"/>
                    <a:pt x="622" y="100"/>
                  </a:cubicBezTo>
                  <a:cubicBezTo>
                    <a:pt x="530" y="137"/>
                    <a:pt x="530" y="137"/>
                    <a:pt x="530" y="137"/>
                  </a:cubicBezTo>
                  <a:cubicBezTo>
                    <a:pt x="512" y="124"/>
                    <a:pt x="491" y="113"/>
                    <a:pt x="469" y="105"/>
                  </a:cubicBezTo>
                  <a:cubicBezTo>
                    <a:pt x="448" y="9"/>
                    <a:pt x="448" y="9"/>
                    <a:pt x="448" y="9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22" y="91"/>
                    <a:pt x="322" y="91"/>
                    <a:pt x="322" y="91"/>
                  </a:cubicBezTo>
                  <a:cubicBezTo>
                    <a:pt x="298" y="95"/>
                    <a:pt x="275" y="102"/>
                    <a:pt x="253" y="112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39" y="206"/>
                    <a:pt x="139" y="206"/>
                    <a:pt x="139" y="206"/>
                  </a:cubicBezTo>
                  <a:cubicBezTo>
                    <a:pt x="125" y="226"/>
                    <a:pt x="114" y="247"/>
                    <a:pt x="105" y="271"/>
                  </a:cubicBezTo>
                  <a:cubicBezTo>
                    <a:pt x="8" y="292"/>
                    <a:pt x="8" y="292"/>
                    <a:pt x="8" y="292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92" y="418"/>
                    <a:pt x="92" y="418"/>
                    <a:pt x="92" y="418"/>
                  </a:cubicBezTo>
                  <a:cubicBezTo>
                    <a:pt x="97" y="441"/>
                    <a:pt x="104" y="464"/>
                    <a:pt x="113" y="486"/>
                  </a:cubicBezTo>
                  <a:cubicBezTo>
                    <a:pt x="59" y="570"/>
                    <a:pt x="59" y="570"/>
                    <a:pt x="59" y="570"/>
                  </a:cubicBezTo>
                  <a:cubicBezTo>
                    <a:pt x="116" y="637"/>
                    <a:pt x="116" y="637"/>
                    <a:pt x="116" y="637"/>
                  </a:cubicBezTo>
                  <a:cubicBezTo>
                    <a:pt x="208" y="599"/>
                    <a:pt x="208" y="599"/>
                    <a:pt x="208" y="599"/>
                  </a:cubicBezTo>
                  <a:cubicBezTo>
                    <a:pt x="227" y="612"/>
                    <a:pt x="248" y="623"/>
                    <a:pt x="270" y="632"/>
                  </a:cubicBezTo>
                  <a:cubicBezTo>
                    <a:pt x="291" y="730"/>
                    <a:pt x="291" y="730"/>
                    <a:pt x="291" y="730"/>
                  </a:cubicBezTo>
                  <a:cubicBezTo>
                    <a:pt x="379" y="738"/>
                    <a:pt x="379" y="738"/>
                    <a:pt x="379" y="738"/>
                  </a:cubicBezTo>
                  <a:cubicBezTo>
                    <a:pt x="417" y="646"/>
                    <a:pt x="417" y="646"/>
                    <a:pt x="417" y="646"/>
                  </a:cubicBezTo>
                  <a:cubicBezTo>
                    <a:pt x="441" y="642"/>
                    <a:pt x="463" y="635"/>
                    <a:pt x="485" y="625"/>
                  </a:cubicBezTo>
                  <a:cubicBezTo>
                    <a:pt x="569" y="680"/>
                    <a:pt x="569" y="680"/>
                    <a:pt x="569" y="680"/>
                  </a:cubicBezTo>
                  <a:cubicBezTo>
                    <a:pt x="637" y="623"/>
                    <a:pt x="637" y="623"/>
                    <a:pt x="637" y="623"/>
                  </a:cubicBezTo>
                  <a:cubicBezTo>
                    <a:pt x="599" y="532"/>
                    <a:pt x="599" y="532"/>
                    <a:pt x="599" y="532"/>
                  </a:cubicBezTo>
                  <a:cubicBezTo>
                    <a:pt x="613" y="512"/>
                    <a:pt x="625" y="490"/>
                    <a:pt x="634" y="466"/>
                  </a:cubicBezTo>
                  <a:lnTo>
                    <a:pt x="730" y="445"/>
                  </a:lnTo>
                  <a:close/>
                  <a:moveTo>
                    <a:pt x="504" y="402"/>
                  </a:moveTo>
                  <a:cubicBezTo>
                    <a:pt x="489" y="464"/>
                    <a:pt x="433" y="507"/>
                    <a:pt x="370" y="507"/>
                  </a:cubicBezTo>
                  <a:cubicBezTo>
                    <a:pt x="358" y="507"/>
                    <a:pt x="347" y="506"/>
                    <a:pt x="336" y="503"/>
                  </a:cubicBezTo>
                  <a:cubicBezTo>
                    <a:pt x="262" y="484"/>
                    <a:pt x="217" y="409"/>
                    <a:pt x="235" y="335"/>
                  </a:cubicBezTo>
                  <a:cubicBezTo>
                    <a:pt x="251" y="273"/>
                    <a:pt x="306" y="230"/>
                    <a:pt x="369" y="230"/>
                  </a:cubicBezTo>
                  <a:cubicBezTo>
                    <a:pt x="381" y="230"/>
                    <a:pt x="392" y="231"/>
                    <a:pt x="403" y="234"/>
                  </a:cubicBezTo>
                  <a:cubicBezTo>
                    <a:pt x="439" y="243"/>
                    <a:pt x="469" y="265"/>
                    <a:pt x="488" y="297"/>
                  </a:cubicBezTo>
                  <a:cubicBezTo>
                    <a:pt x="508" y="329"/>
                    <a:pt x="513" y="366"/>
                    <a:pt x="504" y="4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2CF9483-A31A-43DE-8042-8E546C7DF455}"/>
              </a:ext>
            </a:extLst>
          </p:cNvPr>
          <p:cNvSpPr txBox="1"/>
          <p:nvPr/>
        </p:nvSpPr>
        <p:spPr>
          <a:xfrm flipH="1">
            <a:off x="7906818" y="3498595"/>
            <a:ext cx="3323028" cy="119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Важные гормоны для обмена веществ и половой функции</a:t>
            </a:r>
          </a:p>
          <a:p>
            <a:pPr algn="r">
              <a:lnSpc>
                <a:spcPct val="1300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Тиреоидин- Кортизол- Инсулин- Эстроген-Тестостерон-Прогестерон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FD6E0F-F7D9-4AB0-97C1-9643FD73AC84}"/>
              </a:ext>
            </a:extLst>
          </p:cNvPr>
          <p:cNvSpPr txBox="1"/>
          <p:nvPr/>
        </p:nvSpPr>
        <p:spPr>
          <a:xfrm flipH="1">
            <a:off x="1831356" y="1960102"/>
            <a:ext cx="3323028" cy="175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Что такое гормоны?</a:t>
            </a:r>
          </a:p>
          <a:p>
            <a:pPr>
              <a:lnSpc>
                <a:spcPct val="1300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Химические соединения, вырабатываемые эндокринной системой, которые являются необходимыми для основных физиологических функций.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3ADEF9-4451-4F0E-805F-21987BAA9B85}"/>
              </a:ext>
            </a:extLst>
          </p:cNvPr>
          <p:cNvSpPr txBox="1"/>
          <p:nvPr/>
        </p:nvSpPr>
        <p:spPr>
          <a:xfrm flipH="1">
            <a:off x="7185272" y="4922853"/>
            <a:ext cx="3323028" cy="147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Что такое гормональный сбой?</a:t>
            </a:r>
          </a:p>
          <a:p>
            <a:pPr>
              <a:lnSpc>
                <a:spcPct val="1300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Когда уровень ваших гормонов либо слишком низкий, либо слишком высокий, или они просто не сбалансированы по отношению друг к другу 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283FC6D-D9B9-4197-A417-EA09C7AF470E}"/>
              </a:ext>
            </a:extLst>
          </p:cNvPr>
          <p:cNvGrpSpPr/>
          <p:nvPr/>
        </p:nvGrpSpPr>
        <p:grpSpPr>
          <a:xfrm flipH="1">
            <a:off x="7381158" y="1804471"/>
            <a:ext cx="2729613" cy="621791"/>
            <a:chOff x="1686459" y="2977864"/>
            <a:chExt cx="2729613" cy="621791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9059D55-C4B1-4A96-B974-9E484A47D2F8}"/>
                </a:ext>
              </a:extLst>
            </p:cNvPr>
            <p:cNvCxnSpPr>
              <a:cxnSpLocks/>
            </p:cNvCxnSpPr>
            <p:nvPr/>
          </p:nvCxnSpPr>
          <p:spPr>
            <a:xfrm>
              <a:off x="1686459" y="2977864"/>
              <a:ext cx="2286000" cy="0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BB66173-620D-489D-B349-089C1FF9A776}"/>
                </a:ext>
              </a:extLst>
            </p:cNvPr>
            <p:cNvCxnSpPr>
              <a:cxnSpLocks/>
              <a:endCxn id="3" idx="13"/>
            </p:cNvCxnSpPr>
            <p:nvPr/>
          </p:nvCxnSpPr>
          <p:spPr>
            <a:xfrm>
              <a:off x="3972459" y="2977864"/>
              <a:ext cx="443613" cy="621791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5380C45-A224-4C47-B5DF-99A97E156D3F}"/>
              </a:ext>
            </a:extLst>
          </p:cNvPr>
          <p:cNvGrpSpPr/>
          <p:nvPr/>
        </p:nvGrpSpPr>
        <p:grpSpPr>
          <a:xfrm flipH="1">
            <a:off x="1813040" y="2292593"/>
            <a:ext cx="2982333" cy="789783"/>
            <a:chOff x="7396909" y="2273543"/>
            <a:chExt cx="2982333" cy="789783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E300E1F-4E32-4F84-B19E-30A80B7615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41408" y="2273543"/>
              <a:ext cx="2337834" cy="0"/>
            </a:xfrm>
            <a:prstGeom prst="line">
              <a:avLst/>
            </a:prstGeom>
            <a:ln w="15875" cap="rnd">
              <a:solidFill>
                <a:schemeClr val="accent1"/>
              </a:solidFill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130EF3A-66A0-43D3-B354-4578B7AD6665}"/>
                </a:ext>
              </a:extLst>
            </p:cNvPr>
            <p:cNvCxnSpPr>
              <a:cxnSpLocks/>
              <a:endCxn id="12" idx="31"/>
            </p:cNvCxnSpPr>
            <p:nvPr/>
          </p:nvCxnSpPr>
          <p:spPr>
            <a:xfrm flipH="1">
              <a:off x="7396909" y="2273543"/>
              <a:ext cx="644503" cy="789783"/>
            </a:xfrm>
            <a:prstGeom prst="line">
              <a:avLst/>
            </a:prstGeom>
            <a:ln w="158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830CE41-D84F-4067-9EE7-906CD33F0271}"/>
              </a:ext>
            </a:extLst>
          </p:cNvPr>
          <p:cNvCxnSpPr>
            <a:cxnSpLocks/>
          </p:cNvCxnSpPr>
          <p:nvPr/>
        </p:nvCxnSpPr>
        <p:spPr>
          <a:xfrm>
            <a:off x="1813040" y="4525810"/>
            <a:ext cx="2947096" cy="0"/>
          </a:xfrm>
          <a:prstGeom prst="line">
            <a:avLst/>
          </a:prstGeom>
          <a:ln w="15875" cap="rnd">
            <a:solidFill>
              <a:schemeClr val="accent2"/>
            </a:solidFill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5BC6101F-84CD-43EC-904B-6CEC76EEC0BE}"/>
              </a:ext>
            </a:extLst>
          </p:cNvPr>
          <p:cNvSpPr txBox="1"/>
          <p:nvPr/>
        </p:nvSpPr>
        <p:spPr>
          <a:xfrm>
            <a:off x="836005" y="3910707"/>
            <a:ext cx="3323028" cy="203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Распространенные причины гормонального сбоя</a:t>
            </a:r>
          </a:p>
          <a:p>
            <a:pPr algn="r">
              <a:lnSpc>
                <a:spcPct val="1300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Стресс, недосыпание, отсутствие физической активности, эмоциональное переедание или употребление вредных продуктов питания, токсины окружающей среды и генетика </a:t>
            </a:r>
            <a:endParaRPr lang="en-ID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Lato Light" panose="020F0502020204030203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0" name="Straight Connector 52">
            <a:extLst>
              <a:ext uri="{FF2B5EF4-FFF2-40B4-BE49-F238E27FC236}">
                <a16:creationId xmlns:a16="http://schemas.microsoft.com/office/drawing/2014/main" id="{5A9F7DB5-72DE-21DB-5D87-071DAEE28ECD}"/>
              </a:ext>
            </a:extLst>
          </p:cNvPr>
          <p:cNvCxnSpPr>
            <a:cxnSpLocks/>
            <a:endCxn id="7" idx="15"/>
          </p:cNvCxnSpPr>
          <p:nvPr/>
        </p:nvCxnSpPr>
        <p:spPr>
          <a:xfrm flipH="1">
            <a:off x="6671059" y="5253322"/>
            <a:ext cx="2970413" cy="0"/>
          </a:xfrm>
          <a:prstGeom prst="line">
            <a:avLst/>
          </a:prstGeom>
          <a:ln>
            <a:head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35" name="Group 50">
            <a:extLst>
              <a:ext uri="{FF2B5EF4-FFF2-40B4-BE49-F238E27FC236}">
                <a16:creationId xmlns:a16="http://schemas.microsoft.com/office/drawing/2014/main" id="{9E324932-1611-FCA0-D207-4D0E7FA6803D}"/>
              </a:ext>
            </a:extLst>
          </p:cNvPr>
          <p:cNvGrpSpPr/>
          <p:nvPr/>
        </p:nvGrpSpPr>
        <p:grpSpPr>
          <a:xfrm flipH="1">
            <a:off x="7806124" y="4093598"/>
            <a:ext cx="2729613" cy="621791"/>
            <a:chOff x="1686459" y="2977864"/>
            <a:chExt cx="2729613" cy="621791"/>
          </a:xfrm>
        </p:grpSpPr>
        <p:cxnSp>
          <p:nvCxnSpPr>
            <p:cNvPr id="37" name="Straight Connector 31">
              <a:extLst>
                <a:ext uri="{FF2B5EF4-FFF2-40B4-BE49-F238E27FC236}">
                  <a16:creationId xmlns:a16="http://schemas.microsoft.com/office/drawing/2014/main" id="{342F0904-AC1D-777C-3FFA-1D368AC93826}"/>
                </a:ext>
              </a:extLst>
            </p:cNvPr>
            <p:cNvCxnSpPr>
              <a:cxnSpLocks/>
            </p:cNvCxnSpPr>
            <p:nvPr/>
          </p:nvCxnSpPr>
          <p:spPr>
            <a:xfrm>
              <a:off x="1686459" y="2977864"/>
              <a:ext cx="2286000" cy="0"/>
            </a:xfrm>
            <a:prstGeom prst="line">
              <a:avLst/>
            </a:prstGeom>
            <a:ln w="15875" cap="rnd">
              <a:solidFill>
                <a:schemeClr val="accent3"/>
              </a:solidFill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5">
              <a:extLst>
                <a:ext uri="{FF2B5EF4-FFF2-40B4-BE49-F238E27FC236}">
                  <a16:creationId xmlns:a16="http://schemas.microsoft.com/office/drawing/2014/main" id="{D98D6F4F-24E1-F503-2996-A79219F8B6F1}"/>
                </a:ext>
              </a:extLst>
            </p:cNvPr>
            <p:cNvCxnSpPr>
              <a:cxnSpLocks/>
            </p:cNvCxnSpPr>
            <p:nvPr/>
          </p:nvCxnSpPr>
          <p:spPr>
            <a:xfrm>
              <a:off x="3972459" y="2977864"/>
              <a:ext cx="443613" cy="621791"/>
            </a:xfrm>
            <a:prstGeom prst="line">
              <a:avLst/>
            </a:prstGeom>
            <a:ln w="15875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14809D2-532D-8E9D-BA8D-2CCF0BD53C19}"/>
              </a:ext>
            </a:extLst>
          </p:cNvPr>
          <p:cNvSpPr txBox="1"/>
          <p:nvPr/>
        </p:nvSpPr>
        <p:spPr>
          <a:xfrm flipH="1">
            <a:off x="7722141" y="1197090"/>
            <a:ext cx="3323028" cy="203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Распространенные симптомы гормонального сбоя у мужчин и у женщин</a:t>
            </a:r>
          </a:p>
          <a:p>
            <a:pPr algn="r">
              <a:lnSpc>
                <a:spcPct val="1300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Усталость, потеря мышечной массы, набор веса с повышенным отложением абдоминального жира, когнитивная дисфункция, низкое либидо, вагинальная сухость и приливы </a:t>
            </a:r>
          </a:p>
        </p:txBody>
      </p:sp>
    </p:spTree>
    <p:extLst>
      <p:ext uri="{BB962C8B-B14F-4D97-AF65-F5344CB8AC3E}">
        <p14:creationId xmlns:p14="http://schemas.microsoft.com/office/powerpoint/2010/main" val="3462876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E7F4501-5995-40FD-A741-CCBA3A9DF221}"/>
              </a:ext>
            </a:extLst>
          </p:cNvPr>
          <p:cNvSpPr txBox="1"/>
          <p:nvPr/>
        </p:nvSpPr>
        <p:spPr>
          <a:xfrm>
            <a:off x="1506629" y="192845"/>
            <a:ext cx="886249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" panose="02000000000000000000" pitchFamily="2" charset="0"/>
              </a:rPr>
              <a:t>Недостаток андрогена у женщин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Mada"/>
              <a:ea typeface="Roboto" panose="020000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023C0EF-4553-4097-BCD0-ADA74D1A7E1F}"/>
              </a:ext>
            </a:extLst>
          </p:cNvPr>
          <p:cNvSpPr txBox="1"/>
          <p:nvPr/>
        </p:nvSpPr>
        <p:spPr>
          <a:xfrm>
            <a:off x="6341836" y="2059106"/>
            <a:ext cx="2688336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dirty="0">
                <a:solidFill>
                  <a:schemeClr val="accent2"/>
                </a:solidFill>
                <a:latin typeface="Mada"/>
                <a:cs typeface="Calibri Light" panose="020F0302020204030204" pitchFamily="34" charset="0"/>
              </a:rPr>
              <a:t>Напряженность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62D6ED6-66D3-4622-A88E-CA0718852A87}"/>
              </a:ext>
            </a:extLst>
          </p:cNvPr>
          <p:cNvSpPr txBox="1"/>
          <p:nvPr/>
        </p:nvSpPr>
        <p:spPr>
          <a:xfrm>
            <a:off x="7680787" y="4244897"/>
            <a:ext cx="2688336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dirty="0">
                <a:solidFill>
                  <a:schemeClr val="accent3"/>
                </a:solidFill>
                <a:latin typeface="Mada"/>
                <a:cs typeface="Calibri Light" panose="020F0302020204030204" pitchFamily="34" charset="0"/>
              </a:rPr>
              <a:t>Недосыпание</a:t>
            </a:r>
            <a:endParaRPr lang="en-US" dirty="0">
              <a:solidFill>
                <a:schemeClr val="accent3"/>
              </a:solidFill>
              <a:latin typeface="Mada"/>
              <a:cs typeface="Calibri Light" panose="020F03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0B31E4F-4203-47B2-BED2-D82C228EF192}"/>
              </a:ext>
            </a:extLst>
          </p:cNvPr>
          <p:cNvSpPr txBox="1"/>
          <p:nvPr/>
        </p:nvSpPr>
        <p:spPr>
          <a:xfrm>
            <a:off x="2637834" y="2059106"/>
            <a:ext cx="2683545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pPr algn="r"/>
            <a:r>
              <a:rPr lang="ru-RU" dirty="0">
                <a:solidFill>
                  <a:schemeClr val="accent1"/>
                </a:solidFill>
                <a:latin typeface="Mada"/>
                <a:cs typeface="Calibri Light" panose="020F0302020204030204" pitchFamily="34" charset="0"/>
              </a:rPr>
              <a:t>Усталость</a:t>
            </a:r>
            <a:endParaRPr lang="en-US" dirty="0">
              <a:solidFill>
                <a:schemeClr val="accent1"/>
              </a:solidFill>
              <a:latin typeface="Mada"/>
              <a:cs typeface="Calibri Light" panose="020F03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B817FE6-CD94-4CFF-96A3-BBA229794FDA}"/>
              </a:ext>
            </a:extLst>
          </p:cNvPr>
          <p:cNvSpPr txBox="1"/>
          <p:nvPr/>
        </p:nvSpPr>
        <p:spPr>
          <a:xfrm>
            <a:off x="1563664" y="900197"/>
            <a:ext cx="9228995" cy="147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Андрогенная недостаточность (АН) - это синдром, при котором снижается или выработка или активность андрогенов, и он может возникнуть в любом возрасте. Консенсус 2002 года определил ее как «синдром, состоящий из пониженного либидо, сниженного ощущения хорошего самочувствия или изменений настроения, постоянной усталости и необъяснимой потери костной массы, снижения мышечной силы, истончения волос и измененной когнитивной функции и памяти»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04E304F-E4DE-4EF3-BBF4-397D87F3815C}"/>
              </a:ext>
            </a:extLst>
          </p:cNvPr>
          <p:cNvSpPr txBox="1"/>
          <p:nvPr/>
        </p:nvSpPr>
        <p:spPr>
          <a:xfrm>
            <a:off x="1117215" y="4049411"/>
            <a:ext cx="2683545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pPr algn="r"/>
            <a:r>
              <a:rPr lang="ru-RU" dirty="0">
                <a:solidFill>
                  <a:schemeClr val="accent4"/>
                </a:solidFill>
                <a:latin typeface="Mada"/>
                <a:cs typeface="Calibri Light" panose="020F0302020204030204" pitchFamily="34" charset="0"/>
              </a:rPr>
              <a:t>Колебания настроения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9460EFB-B584-4C3E-B644-09D9A655DBD0}"/>
              </a:ext>
            </a:extLst>
          </p:cNvPr>
          <p:cNvGrpSpPr/>
          <p:nvPr/>
        </p:nvGrpSpPr>
        <p:grpSpPr>
          <a:xfrm>
            <a:off x="4161981" y="2532826"/>
            <a:ext cx="3337994" cy="3326961"/>
            <a:chOff x="4076700" y="1922492"/>
            <a:chExt cx="4038600" cy="40386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C109580-36F1-4686-86F2-C143D8BE972D}"/>
                </a:ext>
              </a:extLst>
            </p:cNvPr>
            <p:cNvGrpSpPr/>
            <p:nvPr/>
          </p:nvGrpSpPr>
          <p:grpSpPr>
            <a:xfrm>
              <a:off x="4834445" y="2679222"/>
              <a:ext cx="2521078" cy="2524125"/>
              <a:chOff x="4906606" y="2557463"/>
              <a:chExt cx="2376872" cy="2379745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046D0B34-7EA1-47AE-8DE1-B7CB87DC490C}"/>
                  </a:ext>
                </a:extLst>
              </p:cNvPr>
              <p:cNvGrpSpPr/>
              <p:nvPr/>
            </p:nvGrpSpPr>
            <p:grpSpPr>
              <a:xfrm>
                <a:off x="4906606" y="2557463"/>
                <a:ext cx="2376872" cy="2379745"/>
                <a:chOff x="4906606" y="2557463"/>
                <a:chExt cx="2376872" cy="2379745"/>
              </a:xfrm>
            </p:grpSpPr>
            <p:sp>
              <p:nvSpPr>
                <p:cNvPr id="59" name="Freeform 5">
                  <a:extLst>
                    <a:ext uri="{FF2B5EF4-FFF2-40B4-BE49-F238E27FC236}">
                      <a16:creationId xmlns:a16="http://schemas.microsoft.com/office/drawing/2014/main" id="{C714ECD6-0A0A-4F1B-B037-C73AC35B59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96000" y="2582361"/>
                  <a:ext cx="1187478" cy="1165453"/>
                </a:xfrm>
                <a:custGeom>
                  <a:avLst/>
                  <a:gdLst>
                    <a:gd name="T0" fmla="*/ 524 w 524"/>
                    <a:gd name="T1" fmla="*/ 373 h 514"/>
                    <a:gd name="T2" fmla="*/ 176 w 524"/>
                    <a:gd name="T3" fmla="*/ 0 h 514"/>
                    <a:gd name="T4" fmla="*/ 0 w 524"/>
                    <a:gd name="T5" fmla="*/ 19 h 514"/>
                    <a:gd name="T6" fmla="*/ 1 w 524"/>
                    <a:gd name="T7" fmla="*/ 510 h 514"/>
                    <a:gd name="T8" fmla="*/ 495 w 524"/>
                    <a:gd name="T9" fmla="*/ 514 h 514"/>
                    <a:gd name="T10" fmla="*/ 524 w 524"/>
                    <a:gd name="T11" fmla="*/ 373 h 5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24" h="514">
                      <a:moveTo>
                        <a:pt x="524" y="373"/>
                      </a:moveTo>
                      <a:cubicBezTo>
                        <a:pt x="477" y="198"/>
                        <a:pt x="346" y="58"/>
                        <a:pt x="176" y="0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1" y="510"/>
                        <a:pt x="1" y="510"/>
                        <a:pt x="1" y="510"/>
                      </a:cubicBezTo>
                      <a:cubicBezTo>
                        <a:pt x="495" y="514"/>
                        <a:pt x="495" y="514"/>
                        <a:pt x="495" y="514"/>
                      </a:cubicBezTo>
                      <a:lnTo>
                        <a:pt x="524" y="373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Mada"/>
                  </a:endParaRPr>
                </a:p>
              </p:txBody>
            </p:sp>
            <p:sp>
              <p:nvSpPr>
                <p:cNvPr id="60" name="Freeform 6">
                  <a:extLst>
                    <a:ext uri="{FF2B5EF4-FFF2-40B4-BE49-F238E27FC236}">
                      <a16:creationId xmlns:a16="http://schemas.microsoft.com/office/drawing/2014/main" id="{A77217E9-9A10-4A49-B23F-68671D1FF8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6606" y="3738238"/>
                  <a:ext cx="1191309" cy="1174071"/>
                </a:xfrm>
                <a:custGeom>
                  <a:avLst/>
                  <a:gdLst>
                    <a:gd name="T0" fmla="*/ 0 w 526"/>
                    <a:gd name="T1" fmla="*/ 145 h 518"/>
                    <a:gd name="T2" fmla="*/ 348 w 526"/>
                    <a:gd name="T3" fmla="*/ 518 h 518"/>
                    <a:gd name="T4" fmla="*/ 525 w 526"/>
                    <a:gd name="T5" fmla="*/ 499 h 518"/>
                    <a:gd name="T6" fmla="*/ 526 w 526"/>
                    <a:gd name="T7" fmla="*/ 0 h 518"/>
                    <a:gd name="T8" fmla="*/ 29 w 526"/>
                    <a:gd name="T9" fmla="*/ 4 h 518"/>
                    <a:gd name="T10" fmla="*/ 0 w 526"/>
                    <a:gd name="T11" fmla="*/ 145 h 5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26" h="518">
                      <a:moveTo>
                        <a:pt x="0" y="145"/>
                      </a:moveTo>
                      <a:cubicBezTo>
                        <a:pt x="47" y="320"/>
                        <a:pt x="179" y="460"/>
                        <a:pt x="348" y="518"/>
                      </a:cubicBezTo>
                      <a:cubicBezTo>
                        <a:pt x="525" y="499"/>
                        <a:pt x="525" y="499"/>
                        <a:pt x="525" y="499"/>
                      </a:cubicBezTo>
                      <a:cubicBezTo>
                        <a:pt x="526" y="0"/>
                        <a:pt x="526" y="0"/>
                        <a:pt x="526" y="0"/>
                      </a:cubicBezTo>
                      <a:cubicBezTo>
                        <a:pt x="29" y="4"/>
                        <a:pt x="29" y="4"/>
                        <a:pt x="29" y="4"/>
                      </a:cubicBez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Mada"/>
                  </a:endParaRPr>
                </a:p>
              </p:txBody>
            </p:sp>
            <p:sp>
              <p:nvSpPr>
                <p:cNvPr id="61" name="Freeform 7">
                  <a:extLst>
                    <a:ext uri="{FF2B5EF4-FFF2-40B4-BE49-F238E27FC236}">
                      <a16:creationId xmlns:a16="http://schemas.microsoft.com/office/drawing/2014/main" id="{D3936063-7DAA-48C0-BE1C-46E8EFFFEF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96000" y="3738238"/>
                  <a:ext cx="1165453" cy="1198970"/>
                </a:xfrm>
                <a:custGeom>
                  <a:avLst/>
                  <a:gdLst>
                    <a:gd name="T0" fmla="*/ 141 w 514"/>
                    <a:gd name="T1" fmla="*/ 529 h 529"/>
                    <a:gd name="T2" fmla="*/ 514 w 514"/>
                    <a:gd name="T3" fmla="*/ 180 h 529"/>
                    <a:gd name="T4" fmla="*/ 495 w 514"/>
                    <a:gd name="T5" fmla="*/ 4 h 529"/>
                    <a:gd name="T6" fmla="*/ 1 w 514"/>
                    <a:gd name="T7" fmla="*/ 0 h 529"/>
                    <a:gd name="T8" fmla="*/ 0 w 514"/>
                    <a:gd name="T9" fmla="*/ 499 h 529"/>
                    <a:gd name="T10" fmla="*/ 141 w 514"/>
                    <a:gd name="T11" fmla="*/ 529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4" h="529">
                      <a:moveTo>
                        <a:pt x="141" y="529"/>
                      </a:moveTo>
                      <a:cubicBezTo>
                        <a:pt x="316" y="482"/>
                        <a:pt x="455" y="350"/>
                        <a:pt x="514" y="180"/>
                      </a:cubicBezTo>
                      <a:cubicBezTo>
                        <a:pt x="495" y="4"/>
                        <a:pt x="495" y="4"/>
                        <a:pt x="495" y="4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499"/>
                        <a:pt x="0" y="499"/>
                        <a:pt x="0" y="499"/>
                      </a:cubicBezTo>
                      <a:lnTo>
                        <a:pt x="141" y="529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Mada"/>
                  </a:endParaRPr>
                </a:p>
              </p:txBody>
            </p:sp>
            <p:sp>
              <p:nvSpPr>
                <p:cNvPr id="62" name="Freeform 8">
                  <a:extLst>
                    <a:ext uri="{FF2B5EF4-FFF2-40B4-BE49-F238E27FC236}">
                      <a16:creationId xmlns:a16="http://schemas.microsoft.com/office/drawing/2014/main" id="{91002D79-2FAE-4123-BFDC-110F3B9B4A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1505" y="2557463"/>
                  <a:ext cx="1166410" cy="1190351"/>
                </a:xfrm>
                <a:custGeom>
                  <a:avLst/>
                  <a:gdLst>
                    <a:gd name="T0" fmla="*/ 372 w 515"/>
                    <a:gd name="T1" fmla="*/ 0 h 525"/>
                    <a:gd name="T2" fmla="*/ 0 w 515"/>
                    <a:gd name="T3" fmla="*/ 349 h 525"/>
                    <a:gd name="T4" fmla="*/ 18 w 515"/>
                    <a:gd name="T5" fmla="*/ 525 h 525"/>
                    <a:gd name="T6" fmla="*/ 515 w 515"/>
                    <a:gd name="T7" fmla="*/ 521 h 525"/>
                    <a:gd name="T8" fmla="*/ 514 w 515"/>
                    <a:gd name="T9" fmla="*/ 30 h 525"/>
                    <a:gd name="T10" fmla="*/ 372 w 515"/>
                    <a:gd name="T11" fmla="*/ 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5" h="525">
                      <a:moveTo>
                        <a:pt x="372" y="0"/>
                      </a:moveTo>
                      <a:cubicBezTo>
                        <a:pt x="198" y="47"/>
                        <a:pt x="58" y="179"/>
                        <a:pt x="0" y="349"/>
                      </a:cubicBezTo>
                      <a:cubicBezTo>
                        <a:pt x="18" y="525"/>
                        <a:pt x="18" y="525"/>
                        <a:pt x="18" y="525"/>
                      </a:cubicBezTo>
                      <a:cubicBezTo>
                        <a:pt x="515" y="521"/>
                        <a:pt x="515" y="521"/>
                        <a:pt x="515" y="521"/>
                      </a:cubicBezTo>
                      <a:cubicBezTo>
                        <a:pt x="514" y="30"/>
                        <a:pt x="514" y="30"/>
                        <a:pt x="514" y="30"/>
                      </a:cubicBezTo>
                      <a:lnTo>
                        <a:pt x="372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Mada"/>
                  </a:endParaRPr>
                </a:p>
              </p:txBody>
            </p:sp>
          </p:grpSp>
          <p:sp>
            <p:nvSpPr>
              <p:cNvPr id="58" name="Oval 13">
                <a:extLst>
                  <a:ext uri="{FF2B5EF4-FFF2-40B4-BE49-F238E27FC236}">
                    <a16:creationId xmlns:a16="http://schemas.microsoft.com/office/drawing/2014/main" id="{638F127E-099E-460B-B3E4-E80544B32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969" y="3269547"/>
                <a:ext cx="956148" cy="9555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0" algn="c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Mada"/>
                </a:endParaRPr>
              </a:p>
            </p:txBody>
          </p:sp>
        </p:grp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4D5BE639-A36B-479D-A1DE-8E9F1E5D8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700" y="1922492"/>
              <a:ext cx="2432708" cy="2019300"/>
            </a:xfrm>
            <a:custGeom>
              <a:avLst/>
              <a:gdLst>
                <a:gd name="T0" fmla="*/ 841 w 1012"/>
                <a:gd name="T1" fmla="*/ 0 h 840"/>
                <a:gd name="T2" fmla="*/ 841 w 1012"/>
                <a:gd name="T3" fmla="*/ 2 h 840"/>
                <a:gd name="T4" fmla="*/ 840 w 1012"/>
                <a:gd name="T5" fmla="*/ 0 h 840"/>
                <a:gd name="T6" fmla="*/ 839 w 1012"/>
                <a:gd name="T7" fmla="*/ 0 h 840"/>
                <a:gd name="T8" fmla="*/ 0 w 1012"/>
                <a:gd name="T9" fmla="*/ 840 h 840"/>
                <a:gd name="T10" fmla="*/ 0 w 1012"/>
                <a:gd name="T11" fmla="*/ 840 h 840"/>
                <a:gd name="T12" fmla="*/ 172 w 1012"/>
                <a:gd name="T13" fmla="*/ 670 h 840"/>
                <a:gd name="T14" fmla="*/ 345 w 1012"/>
                <a:gd name="T15" fmla="*/ 834 h 840"/>
                <a:gd name="T16" fmla="*/ 840 w 1012"/>
                <a:gd name="T17" fmla="*/ 345 h 840"/>
                <a:gd name="T18" fmla="*/ 841 w 1012"/>
                <a:gd name="T19" fmla="*/ 343 h 840"/>
                <a:gd name="T20" fmla="*/ 841 w 1012"/>
                <a:gd name="T21" fmla="*/ 345 h 840"/>
                <a:gd name="T22" fmla="*/ 1012 w 1012"/>
                <a:gd name="T23" fmla="*/ 172 h 840"/>
                <a:gd name="T24" fmla="*/ 841 w 1012"/>
                <a:gd name="T25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2" h="840">
                  <a:moveTo>
                    <a:pt x="841" y="0"/>
                  </a:moveTo>
                  <a:cubicBezTo>
                    <a:pt x="841" y="2"/>
                    <a:pt x="841" y="2"/>
                    <a:pt x="841" y="2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39" y="0"/>
                    <a:pt x="839" y="0"/>
                    <a:pt x="839" y="0"/>
                  </a:cubicBezTo>
                  <a:cubicBezTo>
                    <a:pt x="376" y="0"/>
                    <a:pt x="0" y="376"/>
                    <a:pt x="0" y="840"/>
                  </a:cubicBezTo>
                  <a:cubicBezTo>
                    <a:pt x="0" y="840"/>
                    <a:pt x="0" y="840"/>
                    <a:pt x="0" y="840"/>
                  </a:cubicBezTo>
                  <a:cubicBezTo>
                    <a:pt x="1" y="746"/>
                    <a:pt x="78" y="670"/>
                    <a:pt x="172" y="670"/>
                  </a:cubicBezTo>
                  <a:cubicBezTo>
                    <a:pt x="265" y="670"/>
                    <a:pt x="340" y="743"/>
                    <a:pt x="345" y="834"/>
                  </a:cubicBezTo>
                  <a:cubicBezTo>
                    <a:pt x="348" y="563"/>
                    <a:pt x="568" y="345"/>
                    <a:pt x="840" y="345"/>
                  </a:cubicBezTo>
                  <a:cubicBezTo>
                    <a:pt x="841" y="343"/>
                    <a:pt x="841" y="343"/>
                    <a:pt x="841" y="343"/>
                  </a:cubicBezTo>
                  <a:cubicBezTo>
                    <a:pt x="841" y="345"/>
                    <a:pt x="841" y="345"/>
                    <a:pt x="841" y="345"/>
                  </a:cubicBezTo>
                  <a:cubicBezTo>
                    <a:pt x="936" y="344"/>
                    <a:pt x="1012" y="267"/>
                    <a:pt x="1012" y="172"/>
                  </a:cubicBezTo>
                  <a:cubicBezTo>
                    <a:pt x="1012" y="77"/>
                    <a:pt x="936" y="1"/>
                    <a:pt x="8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ada"/>
              </a:endParaRPr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CB56738B-CB3C-4BF5-9335-FA416AA77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700" y="3532447"/>
              <a:ext cx="2019300" cy="2428645"/>
            </a:xfrm>
            <a:custGeom>
              <a:avLst/>
              <a:gdLst>
                <a:gd name="T0" fmla="*/ 840 w 840"/>
                <a:gd name="T1" fmla="*/ 665 h 1010"/>
                <a:gd name="T2" fmla="*/ 344 w 840"/>
                <a:gd name="T3" fmla="*/ 171 h 1010"/>
                <a:gd name="T4" fmla="*/ 345 w 840"/>
                <a:gd name="T5" fmla="*/ 171 h 1010"/>
                <a:gd name="T6" fmla="*/ 172 w 840"/>
                <a:gd name="T7" fmla="*/ 0 h 1010"/>
                <a:gd name="T8" fmla="*/ 0 w 840"/>
                <a:gd name="T9" fmla="*/ 170 h 1010"/>
                <a:gd name="T10" fmla="*/ 0 w 840"/>
                <a:gd name="T11" fmla="*/ 170 h 1010"/>
                <a:gd name="T12" fmla="*/ 0 w 840"/>
                <a:gd name="T13" fmla="*/ 171 h 1010"/>
                <a:gd name="T14" fmla="*/ 0 w 840"/>
                <a:gd name="T15" fmla="*/ 171 h 1010"/>
                <a:gd name="T16" fmla="*/ 0 w 840"/>
                <a:gd name="T17" fmla="*/ 171 h 1010"/>
                <a:gd name="T18" fmla="*/ 839 w 840"/>
                <a:gd name="T19" fmla="*/ 1010 h 1010"/>
                <a:gd name="T20" fmla="*/ 840 w 840"/>
                <a:gd name="T21" fmla="*/ 1010 h 1010"/>
                <a:gd name="T22" fmla="*/ 742 w 840"/>
                <a:gd name="T23" fmla="*/ 827 h 1010"/>
                <a:gd name="T24" fmla="*/ 840 w 840"/>
                <a:gd name="T25" fmla="*/ 665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0" h="1010">
                  <a:moveTo>
                    <a:pt x="840" y="665"/>
                  </a:moveTo>
                  <a:cubicBezTo>
                    <a:pt x="567" y="665"/>
                    <a:pt x="345" y="444"/>
                    <a:pt x="344" y="171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4" y="77"/>
                    <a:pt x="267" y="0"/>
                    <a:pt x="172" y="0"/>
                  </a:cubicBezTo>
                  <a:cubicBezTo>
                    <a:pt x="78" y="0"/>
                    <a:pt x="1" y="76"/>
                    <a:pt x="0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634"/>
                    <a:pt x="376" y="1010"/>
                    <a:pt x="839" y="1010"/>
                  </a:cubicBezTo>
                  <a:cubicBezTo>
                    <a:pt x="840" y="1010"/>
                    <a:pt x="840" y="1010"/>
                    <a:pt x="840" y="1010"/>
                  </a:cubicBezTo>
                  <a:cubicBezTo>
                    <a:pt x="742" y="827"/>
                    <a:pt x="742" y="827"/>
                    <a:pt x="742" y="827"/>
                  </a:cubicBezTo>
                  <a:lnTo>
                    <a:pt x="840" y="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ada"/>
              </a:endParaRPr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6B96FABA-5E63-4D63-BF51-58634C588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7671" y="3941792"/>
              <a:ext cx="2427629" cy="2019300"/>
            </a:xfrm>
            <a:custGeom>
              <a:avLst/>
              <a:gdLst>
                <a:gd name="T0" fmla="*/ 1010 w 1010"/>
                <a:gd name="T1" fmla="*/ 0 h 840"/>
                <a:gd name="T2" fmla="*/ 1010 w 1010"/>
                <a:gd name="T3" fmla="*/ 0 h 840"/>
                <a:gd name="T4" fmla="*/ 821 w 1010"/>
                <a:gd name="T5" fmla="*/ 77 h 840"/>
                <a:gd name="T6" fmla="*/ 665 w 1010"/>
                <a:gd name="T7" fmla="*/ 0 h 840"/>
                <a:gd name="T8" fmla="*/ 171 w 1010"/>
                <a:gd name="T9" fmla="*/ 495 h 840"/>
                <a:gd name="T10" fmla="*/ 171 w 1010"/>
                <a:gd name="T11" fmla="*/ 495 h 840"/>
                <a:gd name="T12" fmla="*/ 0 w 1010"/>
                <a:gd name="T13" fmla="*/ 667 h 840"/>
                <a:gd name="T14" fmla="*/ 170 w 1010"/>
                <a:gd name="T15" fmla="*/ 840 h 840"/>
                <a:gd name="T16" fmla="*/ 170 w 1010"/>
                <a:gd name="T17" fmla="*/ 840 h 840"/>
                <a:gd name="T18" fmla="*/ 171 w 1010"/>
                <a:gd name="T19" fmla="*/ 840 h 840"/>
                <a:gd name="T20" fmla="*/ 171 w 1010"/>
                <a:gd name="T21" fmla="*/ 840 h 840"/>
                <a:gd name="T22" fmla="*/ 171 w 1010"/>
                <a:gd name="T23" fmla="*/ 840 h 840"/>
                <a:gd name="T24" fmla="*/ 1010 w 1010"/>
                <a:gd name="T25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0" h="840">
                  <a:moveTo>
                    <a:pt x="1010" y="0"/>
                  </a:moveTo>
                  <a:cubicBezTo>
                    <a:pt x="1010" y="0"/>
                    <a:pt x="1010" y="0"/>
                    <a:pt x="1010" y="0"/>
                  </a:cubicBezTo>
                  <a:cubicBezTo>
                    <a:pt x="821" y="77"/>
                    <a:pt x="821" y="77"/>
                    <a:pt x="821" y="77"/>
                  </a:cubicBezTo>
                  <a:cubicBezTo>
                    <a:pt x="665" y="0"/>
                    <a:pt x="665" y="0"/>
                    <a:pt x="665" y="0"/>
                  </a:cubicBezTo>
                  <a:cubicBezTo>
                    <a:pt x="665" y="273"/>
                    <a:pt x="444" y="494"/>
                    <a:pt x="171" y="495"/>
                  </a:cubicBezTo>
                  <a:cubicBezTo>
                    <a:pt x="171" y="495"/>
                    <a:pt x="171" y="495"/>
                    <a:pt x="171" y="495"/>
                  </a:cubicBezTo>
                  <a:cubicBezTo>
                    <a:pt x="76" y="496"/>
                    <a:pt x="0" y="572"/>
                    <a:pt x="0" y="667"/>
                  </a:cubicBezTo>
                  <a:cubicBezTo>
                    <a:pt x="0" y="762"/>
                    <a:pt x="76" y="838"/>
                    <a:pt x="170" y="840"/>
                  </a:cubicBezTo>
                  <a:cubicBezTo>
                    <a:pt x="170" y="840"/>
                    <a:pt x="170" y="840"/>
                    <a:pt x="170" y="840"/>
                  </a:cubicBezTo>
                  <a:cubicBezTo>
                    <a:pt x="170" y="840"/>
                    <a:pt x="171" y="840"/>
                    <a:pt x="171" y="840"/>
                  </a:cubicBezTo>
                  <a:cubicBezTo>
                    <a:pt x="171" y="840"/>
                    <a:pt x="171" y="840"/>
                    <a:pt x="171" y="840"/>
                  </a:cubicBezTo>
                  <a:cubicBezTo>
                    <a:pt x="171" y="840"/>
                    <a:pt x="171" y="840"/>
                    <a:pt x="171" y="840"/>
                  </a:cubicBezTo>
                  <a:cubicBezTo>
                    <a:pt x="634" y="839"/>
                    <a:pt x="1009" y="464"/>
                    <a:pt x="10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ada"/>
              </a:endParaRPr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EE45C699-F4ED-409F-B3E3-8D019B80D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1922492"/>
              <a:ext cx="2019300" cy="2429661"/>
            </a:xfrm>
            <a:custGeom>
              <a:avLst/>
              <a:gdLst>
                <a:gd name="T0" fmla="*/ 840 w 840"/>
                <a:gd name="T1" fmla="*/ 840 h 1011"/>
                <a:gd name="T2" fmla="*/ 840 w 840"/>
                <a:gd name="T3" fmla="*/ 840 h 1011"/>
                <a:gd name="T4" fmla="*/ 0 w 840"/>
                <a:gd name="T5" fmla="*/ 0 h 1011"/>
                <a:gd name="T6" fmla="*/ 0 w 840"/>
                <a:gd name="T7" fmla="*/ 0 h 1011"/>
                <a:gd name="T8" fmla="*/ 70 w 840"/>
                <a:gd name="T9" fmla="*/ 178 h 1011"/>
                <a:gd name="T10" fmla="*/ 0 w 840"/>
                <a:gd name="T11" fmla="*/ 345 h 1011"/>
                <a:gd name="T12" fmla="*/ 495 w 840"/>
                <a:gd name="T13" fmla="*/ 840 h 1011"/>
                <a:gd name="T14" fmla="*/ 495 w 840"/>
                <a:gd name="T15" fmla="*/ 840 h 1011"/>
                <a:gd name="T16" fmla="*/ 667 w 840"/>
                <a:gd name="T17" fmla="*/ 1011 h 1011"/>
                <a:gd name="T18" fmla="*/ 840 w 840"/>
                <a:gd name="T19" fmla="*/ 840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0" h="1011">
                  <a:moveTo>
                    <a:pt x="840" y="840"/>
                  </a:moveTo>
                  <a:cubicBezTo>
                    <a:pt x="840" y="840"/>
                    <a:pt x="840" y="840"/>
                    <a:pt x="840" y="840"/>
                  </a:cubicBezTo>
                  <a:cubicBezTo>
                    <a:pt x="839" y="376"/>
                    <a:pt x="464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178"/>
                    <a:pt x="70" y="178"/>
                    <a:pt x="70" y="178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273" y="345"/>
                    <a:pt x="495" y="566"/>
                    <a:pt x="495" y="840"/>
                  </a:cubicBezTo>
                  <a:cubicBezTo>
                    <a:pt x="495" y="840"/>
                    <a:pt x="495" y="840"/>
                    <a:pt x="495" y="840"/>
                  </a:cubicBezTo>
                  <a:cubicBezTo>
                    <a:pt x="496" y="935"/>
                    <a:pt x="573" y="1011"/>
                    <a:pt x="667" y="1011"/>
                  </a:cubicBezTo>
                  <a:cubicBezTo>
                    <a:pt x="762" y="1011"/>
                    <a:pt x="839" y="935"/>
                    <a:pt x="840" y="8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ada"/>
              </a:endParaRPr>
            </a:p>
          </p:txBody>
        </p:sp>
        <p:sp>
          <p:nvSpPr>
            <p:cNvPr id="74" name="Freeform 24">
              <a:extLst>
                <a:ext uri="{FF2B5EF4-FFF2-40B4-BE49-F238E27FC236}">
                  <a16:creationId xmlns:a16="http://schemas.microsoft.com/office/drawing/2014/main" id="{E6DAC55C-A378-46C2-A749-4AB85FFD08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8398" y="2544341"/>
              <a:ext cx="448904" cy="398574"/>
            </a:xfrm>
            <a:custGeom>
              <a:avLst/>
              <a:gdLst>
                <a:gd name="T0" fmla="*/ 181 w 208"/>
                <a:gd name="T1" fmla="*/ 40 h 184"/>
                <a:gd name="T2" fmla="*/ 163 w 208"/>
                <a:gd name="T3" fmla="*/ 40 h 184"/>
                <a:gd name="T4" fmla="*/ 143 w 208"/>
                <a:gd name="T5" fmla="*/ 24 h 184"/>
                <a:gd name="T6" fmla="*/ 115 w 208"/>
                <a:gd name="T7" fmla="*/ 0 h 184"/>
                <a:gd name="T8" fmla="*/ 93 w 208"/>
                <a:gd name="T9" fmla="*/ 0 h 184"/>
                <a:gd name="T10" fmla="*/ 65 w 208"/>
                <a:gd name="T11" fmla="*/ 24 h 184"/>
                <a:gd name="T12" fmla="*/ 45 w 208"/>
                <a:gd name="T13" fmla="*/ 40 h 184"/>
                <a:gd name="T14" fmla="*/ 27 w 208"/>
                <a:gd name="T15" fmla="*/ 40 h 184"/>
                <a:gd name="T16" fmla="*/ 0 w 208"/>
                <a:gd name="T17" fmla="*/ 68 h 184"/>
                <a:gd name="T18" fmla="*/ 0 w 208"/>
                <a:gd name="T19" fmla="*/ 156 h 184"/>
                <a:gd name="T20" fmla="*/ 27 w 208"/>
                <a:gd name="T21" fmla="*/ 184 h 184"/>
                <a:gd name="T22" fmla="*/ 181 w 208"/>
                <a:gd name="T23" fmla="*/ 184 h 184"/>
                <a:gd name="T24" fmla="*/ 208 w 208"/>
                <a:gd name="T25" fmla="*/ 156 h 184"/>
                <a:gd name="T26" fmla="*/ 208 w 208"/>
                <a:gd name="T27" fmla="*/ 68 h 184"/>
                <a:gd name="T28" fmla="*/ 181 w 208"/>
                <a:gd name="T29" fmla="*/ 40 h 184"/>
                <a:gd name="T30" fmla="*/ 73 w 208"/>
                <a:gd name="T31" fmla="*/ 24 h 184"/>
                <a:gd name="T32" fmla="*/ 93 w 208"/>
                <a:gd name="T33" fmla="*/ 8 h 184"/>
                <a:gd name="T34" fmla="*/ 115 w 208"/>
                <a:gd name="T35" fmla="*/ 8 h 184"/>
                <a:gd name="T36" fmla="*/ 135 w 208"/>
                <a:gd name="T37" fmla="*/ 24 h 184"/>
                <a:gd name="T38" fmla="*/ 143 w 208"/>
                <a:gd name="T39" fmla="*/ 40 h 184"/>
                <a:gd name="T40" fmla="*/ 65 w 208"/>
                <a:gd name="T41" fmla="*/ 40 h 184"/>
                <a:gd name="T42" fmla="*/ 73 w 208"/>
                <a:gd name="T43" fmla="*/ 24 h 184"/>
                <a:gd name="T44" fmla="*/ 200 w 208"/>
                <a:gd name="T45" fmla="*/ 156 h 184"/>
                <a:gd name="T46" fmla="*/ 181 w 208"/>
                <a:gd name="T47" fmla="*/ 176 h 184"/>
                <a:gd name="T48" fmla="*/ 27 w 208"/>
                <a:gd name="T49" fmla="*/ 176 h 184"/>
                <a:gd name="T50" fmla="*/ 8 w 208"/>
                <a:gd name="T51" fmla="*/ 156 h 184"/>
                <a:gd name="T52" fmla="*/ 8 w 208"/>
                <a:gd name="T53" fmla="*/ 68 h 184"/>
                <a:gd name="T54" fmla="*/ 27 w 208"/>
                <a:gd name="T55" fmla="*/ 48 h 184"/>
                <a:gd name="T56" fmla="*/ 45 w 208"/>
                <a:gd name="T57" fmla="*/ 48 h 184"/>
                <a:gd name="T58" fmla="*/ 52 w 208"/>
                <a:gd name="T59" fmla="*/ 47 h 184"/>
                <a:gd name="T60" fmla="*/ 52 w 208"/>
                <a:gd name="T61" fmla="*/ 48 h 184"/>
                <a:gd name="T62" fmla="*/ 152 w 208"/>
                <a:gd name="T63" fmla="*/ 48 h 184"/>
                <a:gd name="T64" fmla="*/ 152 w 208"/>
                <a:gd name="T65" fmla="*/ 46 h 184"/>
                <a:gd name="T66" fmla="*/ 163 w 208"/>
                <a:gd name="T67" fmla="*/ 48 h 184"/>
                <a:gd name="T68" fmla="*/ 181 w 208"/>
                <a:gd name="T69" fmla="*/ 48 h 184"/>
                <a:gd name="T70" fmla="*/ 200 w 208"/>
                <a:gd name="T71" fmla="*/ 68 h 184"/>
                <a:gd name="T72" fmla="*/ 200 w 208"/>
                <a:gd name="T73" fmla="*/ 156 h 184"/>
                <a:gd name="T74" fmla="*/ 120 w 208"/>
                <a:gd name="T75" fmla="*/ 72 h 184"/>
                <a:gd name="T76" fmla="*/ 88 w 208"/>
                <a:gd name="T77" fmla="*/ 72 h 184"/>
                <a:gd name="T78" fmla="*/ 88 w 208"/>
                <a:gd name="T79" fmla="*/ 96 h 184"/>
                <a:gd name="T80" fmla="*/ 64 w 208"/>
                <a:gd name="T81" fmla="*/ 96 h 184"/>
                <a:gd name="T82" fmla="*/ 64 w 208"/>
                <a:gd name="T83" fmla="*/ 128 h 184"/>
                <a:gd name="T84" fmla="*/ 88 w 208"/>
                <a:gd name="T85" fmla="*/ 128 h 184"/>
                <a:gd name="T86" fmla="*/ 88 w 208"/>
                <a:gd name="T87" fmla="*/ 152 h 184"/>
                <a:gd name="T88" fmla="*/ 120 w 208"/>
                <a:gd name="T89" fmla="*/ 152 h 184"/>
                <a:gd name="T90" fmla="*/ 120 w 208"/>
                <a:gd name="T91" fmla="*/ 128 h 184"/>
                <a:gd name="T92" fmla="*/ 144 w 208"/>
                <a:gd name="T93" fmla="*/ 128 h 184"/>
                <a:gd name="T94" fmla="*/ 144 w 208"/>
                <a:gd name="T95" fmla="*/ 96 h 184"/>
                <a:gd name="T96" fmla="*/ 120 w 208"/>
                <a:gd name="T97" fmla="*/ 96 h 184"/>
                <a:gd name="T98" fmla="*/ 120 w 208"/>
                <a:gd name="T99" fmla="*/ 72 h 184"/>
                <a:gd name="T100" fmla="*/ 136 w 208"/>
                <a:gd name="T101" fmla="*/ 104 h 184"/>
                <a:gd name="T102" fmla="*/ 136 w 208"/>
                <a:gd name="T103" fmla="*/ 120 h 184"/>
                <a:gd name="T104" fmla="*/ 112 w 208"/>
                <a:gd name="T105" fmla="*/ 120 h 184"/>
                <a:gd name="T106" fmla="*/ 112 w 208"/>
                <a:gd name="T107" fmla="*/ 144 h 184"/>
                <a:gd name="T108" fmla="*/ 96 w 208"/>
                <a:gd name="T109" fmla="*/ 144 h 184"/>
                <a:gd name="T110" fmla="*/ 96 w 208"/>
                <a:gd name="T111" fmla="*/ 120 h 184"/>
                <a:gd name="T112" fmla="*/ 72 w 208"/>
                <a:gd name="T113" fmla="*/ 120 h 184"/>
                <a:gd name="T114" fmla="*/ 72 w 208"/>
                <a:gd name="T115" fmla="*/ 104 h 184"/>
                <a:gd name="T116" fmla="*/ 96 w 208"/>
                <a:gd name="T117" fmla="*/ 104 h 184"/>
                <a:gd name="T118" fmla="*/ 96 w 208"/>
                <a:gd name="T119" fmla="*/ 80 h 184"/>
                <a:gd name="T120" fmla="*/ 112 w 208"/>
                <a:gd name="T121" fmla="*/ 80 h 184"/>
                <a:gd name="T122" fmla="*/ 112 w 208"/>
                <a:gd name="T123" fmla="*/ 104 h 184"/>
                <a:gd name="T124" fmla="*/ 136 w 208"/>
                <a:gd name="T125" fmla="*/ 10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8" h="184">
                  <a:moveTo>
                    <a:pt x="181" y="40"/>
                  </a:moveTo>
                  <a:cubicBezTo>
                    <a:pt x="163" y="40"/>
                    <a:pt x="163" y="40"/>
                    <a:pt x="163" y="40"/>
                  </a:cubicBezTo>
                  <a:cubicBezTo>
                    <a:pt x="152" y="40"/>
                    <a:pt x="143" y="33"/>
                    <a:pt x="143" y="24"/>
                  </a:cubicBezTo>
                  <a:cubicBezTo>
                    <a:pt x="143" y="11"/>
                    <a:pt x="130" y="0"/>
                    <a:pt x="115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78" y="0"/>
                    <a:pt x="65" y="11"/>
                    <a:pt x="65" y="24"/>
                  </a:cubicBezTo>
                  <a:cubicBezTo>
                    <a:pt x="65" y="33"/>
                    <a:pt x="56" y="40"/>
                    <a:pt x="45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12" y="40"/>
                    <a:pt x="0" y="52"/>
                    <a:pt x="0" y="68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72"/>
                    <a:pt x="12" y="184"/>
                    <a:pt x="27" y="184"/>
                  </a:cubicBezTo>
                  <a:cubicBezTo>
                    <a:pt x="181" y="184"/>
                    <a:pt x="181" y="184"/>
                    <a:pt x="181" y="184"/>
                  </a:cubicBezTo>
                  <a:cubicBezTo>
                    <a:pt x="196" y="184"/>
                    <a:pt x="208" y="172"/>
                    <a:pt x="208" y="156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08" y="52"/>
                    <a:pt x="197" y="40"/>
                    <a:pt x="181" y="40"/>
                  </a:cubicBezTo>
                  <a:close/>
                  <a:moveTo>
                    <a:pt x="73" y="24"/>
                  </a:moveTo>
                  <a:cubicBezTo>
                    <a:pt x="73" y="15"/>
                    <a:pt x="82" y="8"/>
                    <a:pt x="93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26" y="8"/>
                    <a:pt x="135" y="15"/>
                    <a:pt x="135" y="24"/>
                  </a:cubicBezTo>
                  <a:cubicBezTo>
                    <a:pt x="135" y="30"/>
                    <a:pt x="138" y="36"/>
                    <a:pt x="14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70" y="36"/>
                    <a:pt x="73" y="30"/>
                    <a:pt x="73" y="24"/>
                  </a:cubicBezTo>
                  <a:close/>
                  <a:moveTo>
                    <a:pt x="200" y="156"/>
                  </a:moveTo>
                  <a:cubicBezTo>
                    <a:pt x="200" y="167"/>
                    <a:pt x="192" y="176"/>
                    <a:pt x="181" y="176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16" y="176"/>
                    <a:pt x="8" y="167"/>
                    <a:pt x="8" y="15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56"/>
                    <a:pt x="16" y="48"/>
                    <a:pt x="27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7" y="48"/>
                    <a:pt x="50" y="48"/>
                    <a:pt x="52" y="47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5" y="47"/>
                    <a:pt x="159" y="48"/>
                    <a:pt x="163" y="48"/>
                  </a:cubicBezTo>
                  <a:cubicBezTo>
                    <a:pt x="181" y="48"/>
                    <a:pt x="181" y="48"/>
                    <a:pt x="181" y="48"/>
                  </a:cubicBezTo>
                  <a:cubicBezTo>
                    <a:pt x="192" y="48"/>
                    <a:pt x="200" y="56"/>
                    <a:pt x="200" y="68"/>
                  </a:cubicBezTo>
                  <a:lnTo>
                    <a:pt x="200" y="156"/>
                  </a:lnTo>
                  <a:close/>
                  <a:moveTo>
                    <a:pt x="120" y="72"/>
                  </a:moveTo>
                  <a:cubicBezTo>
                    <a:pt x="88" y="72"/>
                    <a:pt x="88" y="72"/>
                    <a:pt x="88" y="72"/>
                  </a:cubicBezTo>
                  <a:cubicBezTo>
                    <a:pt x="88" y="96"/>
                    <a:pt x="88" y="96"/>
                    <a:pt x="88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120" y="152"/>
                    <a:pt x="120" y="152"/>
                    <a:pt x="120" y="152"/>
                  </a:cubicBezTo>
                  <a:cubicBezTo>
                    <a:pt x="120" y="128"/>
                    <a:pt x="120" y="128"/>
                    <a:pt x="120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20" y="96"/>
                    <a:pt x="120" y="96"/>
                    <a:pt x="120" y="96"/>
                  </a:cubicBezTo>
                  <a:lnTo>
                    <a:pt x="120" y="72"/>
                  </a:lnTo>
                  <a:close/>
                  <a:moveTo>
                    <a:pt x="136" y="104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96" y="144"/>
                    <a:pt x="96" y="144"/>
                    <a:pt x="96" y="144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12" y="104"/>
                    <a:pt x="112" y="104"/>
                    <a:pt x="112" y="104"/>
                  </a:cubicBezTo>
                  <a:lnTo>
                    <a:pt x="136" y="1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639F681F-F1DF-4CA3-AB53-74CA786857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82781" y="2770045"/>
              <a:ext cx="408644" cy="410654"/>
            </a:xfrm>
            <a:custGeom>
              <a:avLst/>
              <a:gdLst>
                <a:gd name="T0" fmla="*/ 203 w 203"/>
                <a:gd name="T1" fmla="*/ 105 h 204"/>
                <a:gd name="T2" fmla="*/ 166 w 203"/>
                <a:gd name="T3" fmla="*/ 68 h 204"/>
                <a:gd name="T4" fmla="*/ 184 w 203"/>
                <a:gd name="T5" fmla="*/ 50 h 204"/>
                <a:gd name="T6" fmla="*/ 194 w 203"/>
                <a:gd name="T7" fmla="*/ 58 h 204"/>
                <a:gd name="T8" fmla="*/ 199 w 203"/>
                <a:gd name="T9" fmla="*/ 53 h 204"/>
                <a:gd name="T10" fmla="*/ 170 w 203"/>
                <a:gd name="T11" fmla="*/ 24 h 204"/>
                <a:gd name="T12" fmla="*/ 160 w 203"/>
                <a:gd name="T13" fmla="*/ 13 h 204"/>
                <a:gd name="T14" fmla="*/ 160 w 203"/>
                <a:gd name="T15" fmla="*/ 13 h 204"/>
                <a:gd name="T16" fmla="*/ 151 w 203"/>
                <a:gd name="T17" fmla="*/ 4 h 204"/>
                <a:gd name="T18" fmla="*/ 145 w 203"/>
                <a:gd name="T19" fmla="*/ 10 h 204"/>
                <a:gd name="T20" fmla="*/ 154 w 203"/>
                <a:gd name="T21" fmla="*/ 19 h 204"/>
                <a:gd name="T22" fmla="*/ 136 w 203"/>
                <a:gd name="T23" fmla="*/ 37 h 204"/>
                <a:gd name="T24" fmla="*/ 121 w 203"/>
                <a:gd name="T25" fmla="*/ 22 h 204"/>
                <a:gd name="T26" fmla="*/ 121 w 203"/>
                <a:gd name="T27" fmla="*/ 22 h 204"/>
                <a:gd name="T28" fmla="*/ 100 w 203"/>
                <a:gd name="T29" fmla="*/ 0 h 204"/>
                <a:gd name="T30" fmla="*/ 93 w 203"/>
                <a:gd name="T31" fmla="*/ 7 h 204"/>
                <a:gd name="T32" fmla="*/ 115 w 203"/>
                <a:gd name="T33" fmla="*/ 28 h 204"/>
                <a:gd name="T34" fmla="*/ 12 w 203"/>
                <a:gd name="T35" fmla="*/ 131 h 204"/>
                <a:gd name="T36" fmla="*/ 38 w 203"/>
                <a:gd name="T37" fmla="*/ 159 h 204"/>
                <a:gd name="T38" fmla="*/ 0 w 203"/>
                <a:gd name="T39" fmla="*/ 198 h 204"/>
                <a:gd name="T40" fmla="*/ 5 w 203"/>
                <a:gd name="T41" fmla="*/ 204 h 204"/>
                <a:gd name="T42" fmla="*/ 45 w 203"/>
                <a:gd name="T43" fmla="*/ 165 h 204"/>
                <a:gd name="T44" fmla="*/ 72 w 203"/>
                <a:gd name="T45" fmla="*/ 193 h 204"/>
                <a:gd name="T46" fmla="*/ 176 w 203"/>
                <a:gd name="T47" fmla="*/ 90 h 204"/>
                <a:gd name="T48" fmla="*/ 196 w 203"/>
                <a:gd name="T49" fmla="*/ 110 h 204"/>
                <a:gd name="T50" fmla="*/ 203 w 203"/>
                <a:gd name="T51" fmla="*/ 105 h 204"/>
                <a:gd name="T52" fmla="*/ 169 w 203"/>
                <a:gd name="T53" fmla="*/ 35 h 204"/>
                <a:gd name="T54" fmla="*/ 178 w 203"/>
                <a:gd name="T55" fmla="*/ 43 h 204"/>
                <a:gd name="T56" fmla="*/ 160 w 203"/>
                <a:gd name="T57" fmla="*/ 62 h 204"/>
                <a:gd name="T58" fmla="*/ 142 w 203"/>
                <a:gd name="T59" fmla="*/ 43 h 204"/>
                <a:gd name="T60" fmla="*/ 160 w 203"/>
                <a:gd name="T61" fmla="*/ 25 h 204"/>
                <a:gd name="T62" fmla="*/ 169 w 203"/>
                <a:gd name="T63" fmla="*/ 35 h 204"/>
                <a:gd name="T64" fmla="*/ 72 w 203"/>
                <a:gd name="T65" fmla="*/ 180 h 204"/>
                <a:gd name="T66" fmla="*/ 23 w 203"/>
                <a:gd name="T67" fmla="*/ 131 h 204"/>
                <a:gd name="T68" fmla="*/ 48 w 203"/>
                <a:gd name="T69" fmla="*/ 107 h 204"/>
                <a:gd name="T70" fmla="*/ 63 w 203"/>
                <a:gd name="T71" fmla="*/ 123 h 204"/>
                <a:gd name="T72" fmla="*/ 70 w 203"/>
                <a:gd name="T73" fmla="*/ 116 h 204"/>
                <a:gd name="T74" fmla="*/ 54 w 203"/>
                <a:gd name="T75" fmla="*/ 101 h 204"/>
                <a:gd name="T76" fmla="*/ 72 w 203"/>
                <a:gd name="T77" fmla="*/ 83 h 204"/>
                <a:gd name="T78" fmla="*/ 88 w 203"/>
                <a:gd name="T79" fmla="*/ 98 h 204"/>
                <a:gd name="T80" fmla="*/ 93 w 203"/>
                <a:gd name="T81" fmla="*/ 92 h 204"/>
                <a:gd name="T82" fmla="*/ 78 w 203"/>
                <a:gd name="T83" fmla="*/ 77 h 204"/>
                <a:gd name="T84" fmla="*/ 96 w 203"/>
                <a:gd name="T85" fmla="*/ 58 h 204"/>
                <a:gd name="T86" fmla="*/ 111 w 203"/>
                <a:gd name="T87" fmla="*/ 73 h 204"/>
                <a:gd name="T88" fmla="*/ 118 w 203"/>
                <a:gd name="T89" fmla="*/ 68 h 204"/>
                <a:gd name="T90" fmla="*/ 103 w 203"/>
                <a:gd name="T91" fmla="*/ 53 h 204"/>
                <a:gd name="T92" fmla="*/ 121 w 203"/>
                <a:gd name="T93" fmla="*/ 35 h 204"/>
                <a:gd name="T94" fmla="*/ 125 w 203"/>
                <a:gd name="T95" fmla="*/ 39 h 204"/>
                <a:gd name="T96" fmla="*/ 130 w 203"/>
                <a:gd name="T97" fmla="*/ 43 h 204"/>
                <a:gd name="T98" fmla="*/ 130 w 203"/>
                <a:gd name="T99" fmla="*/ 43 h 204"/>
                <a:gd name="T100" fmla="*/ 145 w 203"/>
                <a:gd name="T101" fmla="*/ 58 h 204"/>
                <a:gd name="T102" fmla="*/ 169 w 203"/>
                <a:gd name="T103" fmla="*/ 83 h 204"/>
                <a:gd name="T104" fmla="*/ 72 w 203"/>
                <a:gd name="T105" fmla="*/ 18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3" h="204">
                  <a:moveTo>
                    <a:pt x="203" y="105"/>
                  </a:moveTo>
                  <a:lnTo>
                    <a:pt x="166" y="68"/>
                  </a:lnTo>
                  <a:lnTo>
                    <a:pt x="184" y="50"/>
                  </a:lnTo>
                  <a:lnTo>
                    <a:pt x="194" y="58"/>
                  </a:lnTo>
                  <a:lnTo>
                    <a:pt x="199" y="53"/>
                  </a:lnTo>
                  <a:lnTo>
                    <a:pt x="170" y="24"/>
                  </a:lnTo>
                  <a:lnTo>
                    <a:pt x="160" y="13"/>
                  </a:lnTo>
                  <a:lnTo>
                    <a:pt x="160" y="13"/>
                  </a:lnTo>
                  <a:lnTo>
                    <a:pt x="151" y="4"/>
                  </a:lnTo>
                  <a:lnTo>
                    <a:pt x="145" y="10"/>
                  </a:lnTo>
                  <a:lnTo>
                    <a:pt x="154" y="19"/>
                  </a:lnTo>
                  <a:lnTo>
                    <a:pt x="136" y="37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00" y="0"/>
                  </a:lnTo>
                  <a:lnTo>
                    <a:pt x="93" y="7"/>
                  </a:lnTo>
                  <a:lnTo>
                    <a:pt x="115" y="28"/>
                  </a:lnTo>
                  <a:lnTo>
                    <a:pt x="12" y="131"/>
                  </a:lnTo>
                  <a:lnTo>
                    <a:pt x="38" y="159"/>
                  </a:lnTo>
                  <a:lnTo>
                    <a:pt x="0" y="198"/>
                  </a:lnTo>
                  <a:lnTo>
                    <a:pt x="5" y="204"/>
                  </a:lnTo>
                  <a:lnTo>
                    <a:pt x="45" y="165"/>
                  </a:lnTo>
                  <a:lnTo>
                    <a:pt x="72" y="193"/>
                  </a:lnTo>
                  <a:lnTo>
                    <a:pt x="176" y="90"/>
                  </a:lnTo>
                  <a:lnTo>
                    <a:pt x="196" y="110"/>
                  </a:lnTo>
                  <a:lnTo>
                    <a:pt x="203" y="105"/>
                  </a:lnTo>
                  <a:close/>
                  <a:moveTo>
                    <a:pt x="169" y="35"/>
                  </a:moveTo>
                  <a:lnTo>
                    <a:pt x="178" y="43"/>
                  </a:lnTo>
                  <a:lnTo>
                    <a:pt x="160" y="62"/>
                  </a:lnTo>
                  <a:lnTo>
                    <a:pt x="142" y="43"/>
                  </a:lnTo>
                  <a:lnTo>
                    <a:pt x="160" y="25"/>
                  </a:lnTo>
                  <a:lnTo>
                    <a:pt x="169" y="35"/>
                  </a:lnTo>
                  <a:close/>
                  <a:moveTo>
                    <a:pt x="72" y="180"/>
                  </a:moveTo>
                  <a:lnTo>
                    <a:pt x="23" y="131"/>
                  </a:lnTo>
                  <a:lnTo>
                    <a:pt x="48" y="107"/>
                  </a:lnTo>
                  <a:lnTo>
                    <a:pt x="63" y="123"/>
                  </a:lnTo>
                  <a:lnTo>
                    <a:pt x="70" y="116"/>
                  </a:lnTo>
                  <a:lnTo>
                    <a:pt x="54" y="101"/>
                  </a:lnTo>
                  <a:lnTo>
                    <a:pt x="72" y="83"/>
                  </a:lnTo>
                  <a:lnTo>
                    <a:pt x="88" y="98"/>
                  </a:lnTo>
                  <a:lnTo>
                    <a:pt x="93" y="92"/>
                  </a:lnTo>
                  <a:lnTo>
                    <a:pt x="78" y="77"/>
                  </a:lnTo>
                  <a:lnTo>
                    <a:pt x="96" y="58"/>
                  </a:lnTo>
                  <a:lnTo>
                    <a:pt x="111" y="73"/>
                  </a:lnTo>
                  <a:lnTo>
                    <a:pt x="118" y="68"/>
                  </a:lnTo>
                  <a:lnTo>
                    <a:pt x="103" y="53"/>
                  </a:lnTo>
                  <a:lnTo>
                    <a:pt x="121" y="35"/>
                  </a:lnTo>
                  <a:lnTo>
                    <a:pt x="125" y="39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45" y="58"/>
                  </a:lnTo>
                  <a:lnTo>
                    <a:pt x="169" y="83"/>
                  </a:lnTo>
                  <a:lnTo>
                    <a:pt x="72" y="1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77" name="Freeform 56">
              <a:extLst>
                <a:ext uri="{FF2B5EF4-FFF2-40B4-BE49-F238E27FC236}">
                  <a16:creationId xmlns:a16="http://schemas.microsoft.com/office/drawing/2014/main" id="{ED487FBA-94F4-47C1-B244-0377BB44C5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6547" y="4664533"/>
              <a:ext cx="450914" cy="396564"/>
            </a:xfrm>
            <a:custGeom>
              <a:avLst/>
              <a:gdLst>
                <a:gd name="T0" fmla="*/ 154 w 208"/>
                <a:gd name="T1" fmla="*/ 1 h 184"/>
                <a:gd name="T2" fmla="*/ 104 w 208"/>
                <a:gd name="T3" fmla="*/ 33 h 184"/>
                <a:gd name="T4" fmla="*/ 54 w 208"/>
                <a:gd name="T5" fmla="*/ 0 h 184"/>
                <a:gd name="T6" fmla="*/ 0 w 208"/>
                <a:gd name="T7" fmla="*/ 67 h 184"/>
                <a:gd name="T8" fmla="*/ 60 w 208"/>
                <a:gd name="T9" fmla="*/ 151 h 184"/>
                <a:gd name="T10" fmla="*/ 101 w 208"/>
                <a:gd name="T11" fmla="*/ 182 h 184"/>
                <a:gd name="T12" fmla="*/ 104 w 208"/>
                <a:gd name="T13" fmla="*/ 184 h 184"/>
                <a:gd name="T14" fmla="*/ 107 w 208"/>
                <a:gd name="T15" fmla="*/ 183 h 184"/>
                <a:gd name="T16" fmla="*/ 148 w 208"/>
                <a:gd name="T17" fmla="*/ 151 h 184"/>
                <a:gd name="T18" fmla="*/ 148 w 208"/>
                <a:gd name="T19" fmla="*/ 151 h 184"/>
                <a:gd name="T20" fmla="*/ 208 w 208"/>
                <a:gd name="T21" fmla="*/ 66 h 184"/>
                <a:gd name="T22" fmla="*/ 154 w 208"/>
                <a:gd name="T23" fmla="*/ 1 h 184"/>
                <a:gd name="T24" fmla="*/ 144 w 208"/>
                <a:gd name="T25" fmla="*/ 144 h 184"/>
                <a:gd name="T26" fmla="*/ 143 w 208"/>
                <a:gd name="T27" fmla="*/ 144 h 184"/>
                <a:gd name="T28" fmla="*/ 114 w 208"/>
                <a:gd name="T29" fmla="*/ 166 h 184"/>
                <a:gd name="T30" fmla="*/ 104 w 208"/>
                <a:gd name="T31" fmla="*/ 175 h 184"/>
                <a:gd name="T32" fmla="*/ 65 w 208"/>
                <a:gd name="T33" fmla="*/ 144 h 184"/>
                <a:gd name="T34" fmla="*/ 8 w 208"/>
                <a:gd name="T35" fmla="*/ 67 h 184"/>
                <a:gd name="T36" fmla="*/ 54 w 208"/>
                <a:gd name="T37" fmla="*/ 8 h 184"/>
                <a:gd name="T38" fmla="*/ 100 w 208"/>
                <a:gd name="T39" fmla="*/ 44 h 184"/>
                <a:gd name="T40" fmla="*/ 104 w 208"/>
                <a:gd name="T41" fmla="*/ 47 h 184"/>
                <a:gd name="T42" fmla="*/ 104 w 208"/>
                <a:gd name="T43" fmla="*/ 47 h 184"/>
                <a:gd name="T44" fmla="*/ 108 w 208"/>
                <a:gd name="T45" fmla="*/ 44 h 184"/>
                <a:gd name="T46" fmla="*/ 154 w 208"/>
                <a:gd name="T47" fmla="*/ 9 h 184"/>
                <a:gd name="T48" fmla="*/ 200 w 208"/>
                <a:gd name="T49" fmla="*/ 66 h 184"/>
                <a:gd name="T50" fmla="*/ 144 w 208"/>
                <a:gd name="T51" fmla="*/ 144 h 184"/>
                <a:gd name="T52" fmla="*/ 112 w 208"/>
                <a:gd name="T53" fmla="*/ 72 h 184"/>
                <a:gd name="T54" fmla="*/ 108 w 208"/>
                <a:gd name="T55" fmla="*/ 69 h 184"/>
                <a:gd name="T56" fmla="*/ 104 w 208"/>
                <a:gd name="T57" fmla="*/ 72 h 184"/>
                <a:gd name="T58" fmla="*/ 93 w 208"/>
                <a:gd name="T59" fmla="*/ 108 h 184"/>
                <a:gd name="T60" fmla="*/ 80 w 208"/>
                <a:gd name="T61" fmla="*/ 44 h 184"/>
                <a:gd name="T62" fmla="*/ 76 w 208"/>
                <a:gd name="T63" fmla="*/ 40 h 184"/>
                <a:gd name="T64" fmla="*/ 72 w 208"/>
                <a:gd name="T65" fmla="*/ 43 h 184"/>
                <a:gd name="T66" fmla="*/ 57 w 208"/>
                <a:gd name="T67" fmla="*/ 91 h 184"/>
                <a:gd name="T68" fmla="*/ 36 w 208"/>
                <a:gd name="T69" fmla="*/ 91 h 184"/>
                <a:gd name="T70" fmla="*/ 36 w 208"/>
                <a:gd name="T71" fmla="*/ 99 h 184"/>
                <a:gd name="T72" fmla="*/ 60 w 208"/>
                <a:gd name="T73" fmla="*/ 99 h 184"/>
                <a:gd name="T74" fmla="*/ 64 w 208"/>
                <a:gd name="T75" fmla="*/ 96 h 184"/>
                <a:gd name="T76" fmla="*/ 75 w 208"/>
                <a:gd name="T77" fmla="*/ 60 h 184"/>
                <a:gd name="T78" fmla="*/ 88 w 208"/>
                <a:gd name="T79" fmla="*/ 125 h 184"/>
                <a:gd name="T80" fmla="*/ 92 w 208"/>
                <a:gd name="T81" fmla="*/ 127 h 184"/>
                <a:gd name="T82" fmla="*/ 92 w 208"/>
                <a:gd name="T83" fmla="*/ 127 h 184"/>
                <a:gd name="T84" fmla="*/ 96 w 208"/>
                <a:gd name="T85" fmla="*/ 125 h 184"/>
                <a:gd name="T86" fmla="*/ 108 w 208"/>
                <a:gd name="T87" fmla="*/ 86 h 184"/>
                <a:gd name="T88" fmla="*/ 112 w 208"/>
                <a:gd name="T89" fmla="*/ 96 h 184"/>
                <a:gd name="T90" fmla="*/ 116 w 208"/>
                <a:gd name="T91" fmla="*/ 99 h 184"/>
                <a:gd name="T92" fmla="*/ 176 w 208"/>
                <a:gd name="T93" fmla="*/ 99 h 184"/>
                <a:gd name="T94" fmla="*/ 176 w 208"/>
                <a:gd name="T95" fmla="*/ 91 h 184"/>
                <a:gd name="T96" fmla="*/ 119 w 208"/>
                <a:gd name="T97" fmla="*/ 91 h 184"/>
                <a:gd name="T98" fmla="*/ 112 w 208"/>
                <a:gd name="T99" fmla="*/ 7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" h="184">
                  <a:moveTo>
                    <a:pt x="154" y="1"/>
                  </a:moveTo>
                  <a:cubicBezTo>
                    <a:pt x="134" y="1"/>
                    <a:pt x="115" y="13"/>
                    <a:pt x="104" y="33"/>
                  </a:cubicBezTo>
                  <a:cubicBezTo>
                    <a:pt x="93" y="12"/>
                    <a:pt x="74" y="0"/>
                    <a:pt x="54" y="0"/>
                  </a:cubicBezTo>
                  <a:cubicBezTo>
                    <a:pt x="27" y="0"/>
                    <a:pt x="0" y="23"/>
                    <a:pt x="0" y="67"/>
                  </a:cubicBezTo>
                  <a:cubicBezTo>
                    <a:pt x="0" y="111"/>
                    <a:pt x="42" y="139"/>
                    <a:pt x="60" y="151"/>
                  </a:cubicBezTo>
                  <a:cubicBezTo>
                    <a:pt x="69" y="157"/>
                    <a:pt x="84" y="167"/>
                    <a:pt x="101" y="182"/>
                  </a:cubicBezTo>
                  <a:cubicBezTo>
                    <a:pt x="102" y="183"/>
                    <a:pt x="103" y="184"/>
                    <a:pt x="104" y="184"/>
                  </a:cubicBezTo>
                  <a:cubicBezTo>
                    <a:pt x="105" y="184"/>
                    <a:pt x="106" y="184"/>
                    <a:pt x="107" y="183"/>
                  </a:cubicBezTo>
                  <a:cubicBezTo>
                    <a:pt x="109" y="181"/>
                    <a:pt x="128" y="165"/>
                    <a:pt x="148" y="151"/>
                  </a:cubicBezTo>
                  <a:cubicBezTo>
                    <a:pt x="148" y="151"/>
                    <a:pt x="148" y="151"/>
                    <a:pt x="148" y="151"/>
                  </a:cubicBezTo>
                  <a:cubicBezTo>
                    <a:pt x="172" y="133"/>
                    <a:pt x="208" y="107"/>
                    <a:pt x="208" y="66"/>
                  </a:cubicBezTo>
                  <a:cubicBezTo>
                    <a:pt x="208" y="21"/>
                    <a:pt x="180" y="1"/>
                    <a:pt x="154" y="1"/>
                  </a:cubicBezTo>
                  <a:close/>
                  <a:moveTo>
                    <a:pt x="144" y="144"/>
                  </a:moveTo>
                  <a:cubicBezTo>
                    <a:pt x="143" y="144"/>
                    <a:pt x="143" y="144"/>
                    <a:pt x="143" y="144"/>
                  </a:cubicBezTo>
                  <a:cubicBezTo>
                    <a:pt x="132" y="152"/>
                    <a:pt x="121" y="161"/>
                    <a:pt x="114" y="166"/>
                  </a:cubicBezTo>
                  <a:cubicBezTo>
                    <a:pt x="110" y="170"/>
                    <a:pt x="106" y="173"/>
                    <a:pt x="104" y="175"/>
                  </a:cubicBezTo>
                  <a:cubicBezTo>
                    <a:pt x="88" y="160"/>
                    <a:pt x="74" y="150"/>
                    <a:pt x="65" y="144"/>
                  </a:cubicBezTo>
                  <a:cubicBezTo>
                    <a:pt x="37" y="125"/>
                    <a:pt x="8" y="102"/>
                    <a:pt x="8" y="67"/>
                  </a:cubicBezTo>
                  <a:cubicBezTo>
                    <a:pt x="8" y="26"/>
                    <a:pt x="32" y="8"/>
                    <a:pt x="54" y="8"/>
                  </a:cubicBezTo>
                  <a:cubicBezTo>
                    <a:pt x="73" y="8"/>
                    <a:pt x="91" y="22"/>
                    <a:pt x="100" y="44"/>
                  </a:cubicBezTo>
                  <a:cubicBezTo>
                    <a:pt x="101" y="46"/>
                    <a:pt x="102" y="47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6" y="47"/>
                    <a:pt x="107" y="46"/>
                    <a:pt x="108" y="44"/>
                  </a:cubicBezTo>
                  <a:cubicBezTo>
                    <a:pt x="117" y="22"/>
                    <a:pt x="135" y="9"/>
                    <a:pt x="154" y="9"/>
                  </a:cubicBezTo>
                  <a:cubicBezTo>
                    <a:pt x="176" y="9"/>
                    <a:pt x="200" y="27"/>
                    <a:pt x="200" y="66"/>
                  </a:cubicBezTo>
                  <a:cubicBezTo>
                    <a:pt x="200" y="103"/>
                    <a:pt x="166" y="128"/>
                    <a:pt x="144" y="144"/>
                  </a:cubicBezTo>
                  <a:close/>
                  <a:moveTo>
                    <a:pt x="112" y="72"/>
                  </a:moveTo>
                  <a:cubicBezTo>
                    <a:pt x="111" y="70"/>
                    <a:pt x="110" y="69"/>
                    <a:pt x="108" y="69"/>
                  </a:cubicBezTo>
                  <a:cubicBezTo>
                    <a:pt x="106" y="69"/>
                    <a:pt x="105" y="70"/>
                    <a:pt x="104" y="72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0" y="42"/>
                    <a:pt x="78" y="41"/>
                    <a:pt x="76" y="40"/>
                  </a:cubicBezTo>
                  <a:cubicBezTo>
                    <a:pt x="75" y="40"/>
                    <a:pt x="73" y="42"/>
                    <a:pt x="72" y="43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36" y="91"/>
                    <a:pt x="36" y="91"/>
                    <a:pt x="36" y="91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3" y="98"/>
                    <a:pt x="64" y="96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89" y="126"/>
                    <a:pt x="90" y="127"/>
                    <a:pt x="92" y="127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4" y="127"/>
                    <a:pt x="95" y="127"/>
                    <a:pt x="96" y="125"/>
                  </a:cubicBezTo>
                  <a:cubicBezTo>
                    <a:pt x="108" y="86"/>
                    <a:pt x="108" y="86"/>
                    <a:pt x="108" y="86"/>
                  </a:cubicBezTo>
                  <a:cubicBezTo>
                    <a:pt x="112" y="96"/>
                    <a:pt x="112" y="96"/>
                    <a:pt x="112" y="96"/>
                  </a:cubicBezTo>
                  <a:cubicBezTo>
                    <a:pt x="113" y="98"/>
                    <a:pt x="114" y="99"/>
                    <a:pt x="116" y="99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6" y="91"/>
                    <a:pt x="176" y="91"/>
                    <a:pt x="176" y="91"/>
                  </a:cubicBezTo>
                  <a:cubicBezTo>
                    <a:pt x="119" y="91"/>
                    <a:pt x="119" y="91"/>
                    <a:pt x="119" y="91"/>
                  </a:cubicBezTo>
                  <a:lnTo>
                    <a:pt x="112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78" name="Freeform 44">
              <a:extLst>
                <a:ext uri="{FF2B5EF4-FFF2-40B4-BE49-F238E27FC236}">
                  <a16:creationId xmlns:a16="http://schemas.microsoft.com/office/drawing/2014/main" id="{FF184074-916C-4F21-87B2-D750B968DC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5227" y="4937911"/>
              <a:ext cx="398576" cy="372406"/>
            </a:xfrm>
            <a:custGeom>
              <a:avLst/>
              <a:gdLst>
                <a:gd name="T0" fmla="*/ 169 w 184"/>
                <a:gd name="T1" fmla="*/ 87 h 172"/>
                <a:gd name="T2" fmla="*/ 143 w 184"/>
                <a:gd name="T3" fmla="*/ 73 h 172"/>
                <a:gd name="T4" fmla="*/ 148 w 184"/>
                <a:gd name="T5" fmla="*/ 69 h 172"/>
                <a:gd name="T6" fmla="*/ 159 w 184"/>
                <a:gd name="T7" fmla="*/ 40 h 172"/>
                <a:gd name="T8" fmla="*/ 148 w 184"/>
                <a:gd name="T9" fmla="*/ 12 h 172"/>
                <a:gd name="T10" fmla="*/ 119 w 184"/>
                <a:gd name="T11" fmla="*/ 0 h 172"/>
                <a:gd name="T12" fmla="*/ 91 w 184"/>
                <a:gd name="T13" fmla="*/ 12 h 172"/>
                <a:gd name="T14" fmla="*/ 12 w 184"/>
                <a:gd name="T15" fmla="*/ 91 h 172"/>
                <a:gd name="T16" fmla="*/ 0 w 184"/>
                <a:gd name="T17" fmla="*/ 120 h 172"/>
                <a:gd name="T18" fmla="*/ 12 w 184"/>
                <a:gd name="T19" fmla="*/ 148 h 172"/>
                <a:gd name="T20" fmla="*/ 40 w 184"/>
                <a:gd name="T21" fmla="*/ 160 h 172"/>
                <a:gd name="T22" fmla="*/ 68 w 184"/>
                <a:gd name="T23" fmla="*/ 148 h 172"/>
                <a:gd name="T24" fmla="*/ 85 w 184"/>
                <a:gd name="T25" fmla="*/ 132 h 172"/>
                <a:gd name="T26" fmla="*/ 98 w 184"/>
                <a:gd name="T27" fmla="*/ 157 h 172"/>
                <a:gd name="T28" fmla="*/ 134 w 184"/>
                <a:gd name="T29" fmla="*/ 172 h 172"/>
                <a:gd name="T30" fmla="*/ 169 w 184"/>
                <a:gd name="T31" fmla="*/ 157 h 172"/>
                <a:gd name="T32" fmla="*/ 184 w 184"/>
                <a:gd name="T33" fmla="*/ 122 h 172"/>
                <a:gd name="T34" fmla="*/ 169 w 184"/>
                <a:gd name="T35" fmla="*/ 87 h 172"/>
                <a:gd name="T36" fmla="*/ 97 w 184"/>
                <a:gd name="T37" fmla="*/ 18 h 172"/>
                <a:gd name="T38" fmla="*/ 119 w 184"/>
                <a:gd name="T39" fmla="*/ 8 h 172"/>
                <a:gd name="T40" fmla="*/ 142 w 184"/>
                <a:gd name="T41" fmla="*/ 18 h 172"/>
                <a:gd name="T42" fmla="*/ 151 w 184"/>
                <a:gd name="T43" fmla="*/ 40 h 172"/>
                <a:gd name="T44" fmla="*/ 142 w 184"/>
                <a:gd name="T45" fmla="*/ 63 h 172"/>
                <a:gd name="T46" fmla="*/ 133 w 184"/>
                <a:gd name="T47" fmla="*/ 72 h 172"/>
                <a:gd name="T48" fmla="*/ 98 w 184"/>
                <a:gd name="T49" fmla="*/ 87 h 172"/>
                <a:gd name="T50" fmla="*/ 94 w 184"/>
                <a:gd name="T51" fmla="*/ 92 h 172"/>
                <a:gd name="T52" fmla="*/ 57 w 184"/>
                <a:gd name="T53" fmla="*/ 57 h 172"/>
                <a:gd name="T54" fmla="*/ 97 w 184"/>
                <a:gd name="T55" fmla="*/ 18 h 172"/>
                <a:gd name="T56" fmla="*/ 63 w 184"/>
                <a:gd name="T57" fmla="*/ 142 h 172"/>
                <a:gd name="T58" fmla="*/ 17 w 184"/>
                <a:gd name="T59" fmla="*/ 142 h 172"/>
                <a:gd name="T60" fmla="*/ 8 w 184"/>
                <a:gd name="T61" fmla="*/ 120 h 172"/>
                <a:gd name="T62" fmla="*/ 17 w 184"/>
                <a:gd name="T63" fmla="*/ 97 h 172"/>
                <a:gd name="T64" fmla="*/ 51 w 184"/>
                <a:gd name="T65" fmla="*/ 63 h 172"/>
                <a:gd name="T66" fmla="*/ 89 w 184"/>
                <a:gd name="T67" fmla="*/ 99 h 172"/>
                <a:gd name="T68" fmla="*/ 90 w 184"/>
                <a:gd name="T69" fmla="*/ 98 h 172"/>
                <a:gd name="T70" fmla="*/ 84 w 184"/>
                <a:gd name="T71" fmla="*/ 121 h 172"/>
                <a:gd name="T72" fmla="*/ 63 w 184"/>
                <a:gd name="T73" fmla="*/ 142 h 172"/>
                <a:gd name="T74" fmla="*/ 104 w 184"/>
                <a:gd name="T75" fmla="*/ 152 h 172"/>
                <a:gd name="T76" fmla="*/ 100 w 184"/>
                <a:gd name="T77" fmla="*/ 97 h 172"/>
                <a:gd name="T78" fmla="*/ 159 w 184"/>
                <a:gd name="T79" fmla="*/ 156 h 172"/>
                <a:gd name="T80" fmla="*/ 134 w 184"/>
                <a:gd name="T81" fmla="*/ 164 h 172"/>
                <a:gd name="T82" fmla="*/ 104 w 184"/>
                <a:gd name="T83" fmla="*/ 152 h 172"/>
                <a:gd name="T84" fmla="*/ 165 w 184"/>
                <a:gd name="T85" fmla="*/ 150 h 172"/>
                <a:gd name="T86" fmla="*/ 105 w 184"/>
                <a:gd name="T87" fmla="*/ 91 h 172"/>
                <a:gd name="T88" fmla="*/ 134 w 184"/>
                <a:gd name="T89" fmla="*/ 80 h 172"/>
                <a:gd name="T90" fmla="*/ 163 w 184"/>
                <a:gd name="T91" fmla="*/ 92 h 172"/>
                <a:gd name="T92" fmla="*/ 176 w 184"/>
                <a:gd name="T93" fmla="*/ 122 h 172"/>
                <a:gd name="T94" fmla="*/ 165 w 184"/>
                <a:gd name="T95" fmla="*/ 15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4" h="172">
                  <a:moveTo>
                    <a:pt x="169" y="87"/>
                  </a:moveTo>
                  <a:cubicBezTo>
                    <a:pt x="162" y="80"/>
                    <a:pt x="153" y="75"/>
                    <a:pt x="143" y="73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55" y="61"/>
                    <a:pt x="159" y="51"/>
                    <a:pt x="159" y="40"/>
                  </a:cubicBezTo>
                  <a:cubicBezTo>
                    <a:pt x="159" y="30"/>
                    <a:pt x="155" y="20"/>
                    <a:pt x="148" y="12"/>
                  </a:cubicBezTo>
                  <a:cubicBezTo>
                    <a:pt x="140" y="5"/>
                    <a:pt x="130" y="0"/>
                    <a:pt x="119" y="0"/>
                  </a:cubicBezTo>
                  <a:cubicBezTo>
                    <a:pt x="109" y="0"/>
                    <a:pt x="99" y="5"/>
                    <a:pt x="91" y="12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4" y="99"/>
                    <a:pt x="0" y="109"/>
                    <a:pt x="0" y="120"/>
                  </a:cubicBezTo>
                  <a:cubicBezTo>
                    <a:pt x="0" y="130"/>
                    <a:pt x="4" y="140"/>
                    <a:pt x="12" y="148"/>
                  </a:cubicBezTo>
                  <a:cubicBezTo>
                    <a:pt x="20" y="156"/>
                    <a:pt x="30" y="160"/>
                    <a:pt x="40" y="160"/>
                  </a:cubicBezTo>
                  <a:cubicBezTo>
                    <a:pt x="50" y="160"/>
                    <a:pt x="61" y="156"/>
                    <a:pt x="68" y="148"/>
                  </a:cubicBezTo>
                  <a:cubicBezTo>
                    <a:pt x="85" y="132"/>
                    <a:pt x="85" y="132"/>
                    <a:pt x="85" y="132"/>
                  </a:cubicBezTo>
                  <a:cubicBezTo>
                    <a:pt x="86" y="141"/>
                    <a:pt x="91" y="150"/>
                    <a:pt x="98" y="157"/>
                  </a:cubicBezTo>
                  <a:cubicBezTo>
                    <a:pt x="108" y="167"/>
                    <a:pt x="120" y="172"/>
                    <a:pt x="134" y="172"/>
                  </a:cubicBezTo>
                  <a:cubicBezTo>
                    <a:pt x="147" y="172"/>
                    <a:pt x="160" y="167"/>
                    <a:pt x="169" y="157"/>
                  </a:cubicBezTo>
                  <a:cubicBezTo>
                    <a:pt x="178" y="148"/>
                    <a:pt x="184" y="135"/>
                    <a:pt x="184" y="122"/>
                  </a:cubicBezTo>
                  <a:cubicBezTo>
                    <a:pt x="184" y="109"/>
                    <a:pt x="178" y="96"/>
                    <a:pt x="169" y="87"/>
                  </a:cubicBezTo>
                  <a:close/>
                  <a:moveTo>
                    <a:pt x="97" y="18"/>
                  </a:moveTo>
                  <a:cubicBezTo>
                    <a:pt x="103" y="12"/>
                    <a:pt x="111" y="8"/>
                    <a:pt x="119" y="8"/>
                  </a:cubicBezTo>
                  <a:cubicBezTo>
                    <a:pt x="128" y="8"/>
                    <a:pt x="136" y="12"/>
                    <a:pt x="142" y="18"/>
                  </a:cubicBezTo>
                  <a:cubicBezTo>
                    <a:pt x="148" y="24"/>
                    <a:pt x="151" y="32"/>
                    <a:pt x="151" y="40"/>
                  </a:cubicBezTo>
                  <a:cubicBezTo>
                    <a:pt x="151" y="49"/>
                    <a:pt x="148" y="57"/>
                    <a:pt x="142" y="63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20" y="72"/>
                    <a:pt x="108" y="77"/>
                    <a:pt x="98" y="87"/>
                  </a:cubicBezTo>
                  <a:cubicBezTo>
                    <a:pt x="97" y="88"/>
                    <a:pt x="95" y="90"/>
                    <a:pt x="94" y="92"/>
                  </a:cubicBezTo>
                  <a:cubicBezTo>
                    <a:pt x="57" y="57"/>
                    <a:pt x="57" y="57"/>
                    <a:pt x="57" y="57"/>
                  </a:cubicBezTo>
                  <a:lnTo>
                    <a:pt x="97" y="18"/>
                  </a:lnTo>
                  <a:close/>
                  <a:moveTo>
                    <a:pt x="63" y="142"/>
                  </a:moveTo>
                  <a:cubicBezTo>
                    <a:pt x="50" y="155"/>
                    <a:pt x="30" y="155"/>
                    <a:pt x="17" y="142"/>
                  </a:cubicBezTo>
                  <a:cubicBezTo>
                    <a:pt x="11" y="136"/>
                    <a:pt x="8" y="128"/>
                    <a:pt x="8" y="120"/>
                  </a:cubicBezTo>
                  <a:cubicBezTo>
                    <a:pt x="8" y="111"/>
                    <a:pt x="11" y="103"/>
                    <a:pt x="17" y="97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6" y="105"/>
                    <a:pt x="84" y="113"/>
                    <a:pt x="84" y="121"/>
                  </a:cubicBezTo>
                  <a:lnTo>
                    <a:pt x="63" y="142"/>
                  </a:lnTo>
                  <a:close/>
                  <a:moveTo>
                    <a:pt x="104" y="152"/>
                  </a:moveTo>
                  <a:cubicBezTo>
                    <a:pt x="89" y="137"/>
                    <a:pt x="88" y="113"/>
                    <a:pt x="100" y="97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52" y="161"/>
                    <a:pt x="143" y="164"/>
                    <a:pt x="134" y="164"/>
                  </a:cubicBezTo>
                  <a:cubicBezTo>
                    <a:pt x="122" y="164"/>
                    <a:pt x="112" y="160"/>
                    <a:pt x="104" y="152"/>
                  </a:cubicBezTo>
                  <a:close/>
                  <a:moveTo>
                    <a:pt x="165" y="150"/>
                  </a:moveTo>
                  <a:cubicBezTo>
                    <a:pt x="105" y="91"/>
                    <a:pt x="105" y="91"/>
                    <a:pt x="105" y="91"/>
                  </a:cubicBezTo>
                  <a:cubicBezTo>
                    <a:pt x="113" y="84"/>
                    <a:pt x="123" y="80"/>
                    <a:pt x="134" y="80"/>
                  </a:cubicBezTo>
                  <a:cubicBezTo>
                    <a:pt x="145" y="80"/>
                    <a:pt x="155" y="84"/>
                    <a:pt x="163" y="92"/>
                  </a:cubicBezTo>
                  <a:cubicBezTo>
                    <a:pt x="171" y="100"/>
                    <a:pt x="176" y="111"/>
                    <a:pt x="176" y="122"/>
                  </a:cubicBezTo>
                  <a:cubicBezTo>
                    <a:pt x="176" y="133"/>
                    <a:pt x="172" y="142"/>
                    <a:pt x="165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BA72B88-7942-AC5B-FFF4-522DDFB800D8}"/>
              </a:ext>
            </a:extLst>
          </p:cNvPr>
          <p:cNvSpPr txBox="1"/>
          <p:nvPr/>
        </p:nvSpPr>
        <p:spPr>
          <a:xfrm>
            <a:off x="2126557" y="2386797"/>
            <a:ext cx="2683545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pPr algn="r"/>
            <a:r>
              <a:rPr lang="ru-RU" dirty="0">
                <a:solidFill>
                  <a:schemeClr val="accent1"/>
                </a:solidFill>
                <a:latin typeface="Mada"/>
                <a:cs typeface="Calibri Light" panose="020F0302020204030204" pitchFamily="34" charset="0"/>
              </a:rPr>
              <a:t>Потеря памяти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060DA6-B460-A80E-0821-8A879B981A2B}"/>
              </a:ext>
            </a:extLst>
          </p:cNvPr>
          <p:cNvSpPr txBox="1"/>
          <p:nvPr/>
        </p:nvSpPr>
        <p:spPr>
          <a:xfrm>
            <a:off x="1800831" y="2777067"/>
            <a:ext cx="2683545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pPr algn="r"/>
            <a:r>
              <a:rPr lang="ru-RU" dirty="0">
                <a:solidFill>
                  <a:schemeClr val="accent1"/>
                </a:solidFill>
                <a:latin typeface="Mada"/>
                <a:cs typeface="Calibri Light" panose="020F0302020204030204" pitchFamily="34" charset="0"/>
              </a:rPr>
              <a:t>Ночные приливы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56B5F3-8576-A0D0-915F-4E66E3E184A1}"/>
              </a:ext>
            </a:extLst>
          </p:cNvPr>
          <p:cNvSpPr txBox="1"/>
          <p:nvPr/>
        </p:nvSpPr>
        <p:spPr>
          <a:xfrm>
            <a:off x="1251940" y="4456199"/>
            <a:ext cx="2683545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pPr algn="r"/>
            <a:r>
              <a:rPr lang="ru-RU" dirty="0">
                <a:solidFill>
                  <a:schemeClr val="accent4"/>
                </a:solidFill>
                <a:latin typeface="Mada"/>
                <a:cs typeface="Calibri Light" panose="020F0302020204030204" pitchFamily="34" charset="0"/>
              </a:rPr>
              <a:t>Сниженное либидо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2C588D-B261-8832-ED4C-804B650119B3}"/>
              </a:ext>
            </a:extLst>
          </p:cNvPr>
          <p:cNvSpPr txBox="1"/>
          <p:nvPr/>
        </p:nvSpPr>
        <p:spPr>
          <a:xfrm>
            <a:off x="1481737" y="4929938"/>
            <a:ext cx="2683545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pPr algn="r"/>
            <a:r>
              <a:rPr lang="ru-RU" dirty="0">
                <a:solidFill>
                  <a:schemeClr val="accent4"/>
                </a:solidFill>
                <a:latin typeface="Mada"/>
                <a:cs typeface="Calibri Light" panose="020F0302020204030204" pitchFamily="34" charset="0"/>
              </a:rPr>
              <a:t>Прибавка в весе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59C7E6-D48E-1211-5379-E88BA91A5AB9}"/>
              </a:ext>
            </a:extLst>
          </p:cNvPr>
          <p:cNvSpPr txBox="1"/>
          <p:nvPr/>
        </p:nvSpPr>
        <p:spPr>
          <a:xfrm>
            <a:off x="6863925" y="2398519"/>
            <a:ext cx="2688336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dirty="0">
                <a:solidFill>
                  <a:schemeClr val="accent2"/>
                </a:solidFill>
                <a:latin typeface="Mada"/>
                <a:cs typeface="Calibri Light" panose="020F0302020204030204" pitchFamily="34" charset="0"/>
              </a:rPr>
              <a:t>Депрессия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44E15C-4296-C14E-7E19-DFDDD15FDB54}"/>
              </a:ext>
            </a:extLst>
          </p:cNvPr>
          <p:cNvSpPr txBox="1"/>
          <p:nvPr/>
        </p:nvSpPr>
        <p:spPr>
          <a:xfrm>
            <a:off x="7193545" y="2771741"/>
            <a:ext cx="2688336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dirty="0">
                <a:solidFill>
                  <a:schemeClr val="accent2"/>
                </a:solidFill>
                <a:latin typeface="Mada"/>
                <a:cs typeface="Calibri Light" panose="020F0302020204030204" pitchFamily="34" charset="0"/>
              </a:rPr>
              <a:t>Боль в суставах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8A08D-A489-A609-F345-4F1059CCD19E}"/>
              </a:ext>
            </a:extLst>
          </p:cNvPr>
          <p:cNvSpPr txBox="1"/>
          <p:nvPr/>
        </p:nvSpPr>
        <p:spPr>
          <a:xfrm>
            <a:off x="7533923" y="4630672"/>
            <a:ext cx="2688336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dirty="0">
                <a:solidFill>
                  <a:schemeClr val="accent3"/>
                </a:solidFill>
                <a:latin typeface="Mada"/>
                <a:cs typeface="Calibri Light" panose="020F0302020204030204" pitchFamily="34" charset="0"/>
              </a:rPr>
              <a:t>Приливы</a:t>
            </a:r>
            <a:endParaRPr lang="en-US" dirty="0">
              <a:solidFill>
                <a:schemeClr val="accent3"/>
              </a:solidFill>
              <a:latin typeface="Mada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FDB54B-5F80-0C78-E297-AE1E1F502071}"/>
              </a:ext>
            </a:extLst>
          </p:cNvPr>
          <p:cNvSpPr txBox="1"/>
          <p:nvPr/>
        </p:nvSpPr>
        <p:spPr>
          <a:xfrm>
            <a:off x="7392570" y="5000004"/>
            <a:ext cx="354749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dirty="0">
                <a:solidFill>
                  <a:schemeClr val="accent3"/>
                </a:solidFill>
                <a:latin typeface="Mada"/>
                <a:cs typeface="Calibri Light" panose="020F0302020204030204" pitchFamily="34" charset="0"/>
              </a:rPr>
              <a:t>Мигрень / сильная головная боль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B7A729-D316-F6F2-239E-AE5C992FAB18}"/>
              </a:ext>
            </a:extLst>
          </p:cNvPr>
          <p:cNvSpPr txBox="1"/>
          <p:nvPr/>
        </p:nvSpPr>
        <p:spPr>
          <a:xfrm>
            <a:off x="86678" y="3176118"/>
            <a:ext cx="3936380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pPr algn="r"/>
            <a:r>
              <a:rPr lang="ru-RU" dirty="0">
                <a:solidFill>
                  <a:schemeClr val="accent1"/>
                </a:solidFill>
                <a:latin typeface="Mada"/>
                <a:cs typeface="Calibri Light" panose="020F0302020204030204" pitchFamily="34" charset="0"/>
              </a:rPr>
              <a:t>Усталость до </a:t>
            </a:r>
          </a:p>
          <a:p>
            <a:pPr algn="r"/>
            <a:r>
              <a:rPr lang="ru-RU" dirty="0">
                <a:solidFill>
                  <a:schemeClr val="accent1"/>
                </a:solidFill>
                <a:latin typeface="Mada"/>
                <a:cs typeface="Calibri Light" panose="020F0302020204030204" pitchFamily="34" charset="0"/>
              </a:rPr>
              <a:t>предела в  3-4 часа дня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AA91ED-3E9E-7253-3222-188F8CDBE860}"/>
              </a:ext>
            </a:extLst>
          </p:cNvPr>
          <p:cNvSpPr txBox="1"/>
          <p:nvPr/>
        </p:nvSpPr>
        <p:spPr>
          <a:xfrm>
            <a:off x="7573470" y="3174171"/>
            <a:ext cx="2688336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dirty="0">
                <a:solidFill>
                  <a:schemeClr val="accent2"/>
                </a:solidFill>
                <a:latin typeface="Mada"/>
                <a:cs typeface="Calibri Light" panose="020F0302020204030204" pitchFamily="34" charset="0"/>
              </a:rPr>
              <a:t>Потеря либидо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4185EF-4EA0-2D98-AE3D-10E990A5F8D0}"/>
              </a:ext>
            </a:extLst>
          </p:cNvPr>
          <p:cNvSpPr txBox="1"/>
          <p:nvPr/>
        </p:nvSpPr>
        <p:spPr>
          <a:xfrm>
            <a:off x="1274495" y="6156420"/>
            <a:ext cx="10653841" cy="34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Фонсека Х. (2010) Андрогенная недостаточность у женщин.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Rev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Assoc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 Medical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Bras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 56(5).doi.org/10.1590/S0104-42302010000500021</a:t>
            </a:r>
          </a:p>
        </p:txBody>
      </p:sp>
    </p:spTree>
    <p:extLst>
      <p:ext uri="{BB962C8B-B14F-4D97-AF65-F5344CB8AC3E}">
        <p14:creationId xmlns:p14="http://schemas.microsoft.com/office/powerpoint/2010/main" val="3992178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2A1BC9CF-32D0-4FD5-98DC-0C50EE324420}"/>
              </a:ext>
            </a:extLst>
          </p:cNvPr>
          <p:cNvSpPr txBox="1"/>
          <p:nvPr/>
        </p:nvSpPr>
        <p:spPr>
          <a:xfrm>
            <a:off x="699672" y="348612"/>
            <a:ext cx="10524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" panose="02000000000000000000" pitchFamily="2" charset="0"/>
              </a:rPr>
              <a:t>Приводит к снижению уровня тестостерона у женщин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Mada"/>
              <a:ea typeface="Roboto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5175C4B-6D65-4099-BF8D-9398D443BAAB}"/>
              </a:ext>
            </a:extLst>
          </p:cNvPr>
          <p:cNvSpPr txBox="1"/>
          <p:nvPr/>
        </p:nvSpPr>
        <p:spPr>
          <a:xfrm>
            <a:off x="6208736" y="2085421"/>
            <a:ext cx="2833955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cs typeface="Calibri Light" panose="020F0302020204030204" pitchFamily="34" charset="0"/>
              </a:rPr>
              <a:t>Естественное старение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6437D9A-BC1B-4880-9A43-1E61EC9F6357}"/>
              </a:ext>
            </a:extLst>
          </p:cNvPr>
          <p:cNvCxnSpPr>
            <a:cxnSpLocks/>
          </p:cNvCxnSpPr>
          <p:nvPr/>
        </p:nvCxnSpPr>
        <p:spPr>
          <a:xfrm>
            <a:off x="6239367" y="2393198"/>
            <a:ext cx="2510316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6" descr="Image result for low testosterone levels in women">
            <a:extLst>
              <a:ext uri="{FF2B5EF4-FFF2-40B4-BE49-F238E27FC236}">
                <a16:creationId xmlns:a16="http://schemas.microsoft.com/office/drawing/2014/main" id="{3C804C8B-D16C-0601-F05E-C0E31C318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2377" y="1827034"/>
            <a:ext cx="3764023" cy="37621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5DAAA1-B780-8883-2ECB-3617CE8B354B}"/>
              </a:ext>
            </a:extLst>
          </p:cNvPr>
          <p:cNvSpPr txBox="1"/>
          <p:nvPr/>
        </p:nvSpPr>
        <p:spPr>
          <a:xfrm>
            <a:off x="6208737" y="2379719"/>
            <a:ext cx="2833955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cs typeface="Calibri Light" panose="020F0302020204030204" pitchFamily="34" charset="0"/>
              </a:rPr>
              <a:t>Условия, которые изменяют выработку тестостерона</a:t>
            </a:r>
          </a:p>
        </p:txBody>
      </p:sp>
      <p:cxnSp>
        <p:nvCxnSpPr>
          <p:cNvPr id="5" name="Straight Connector 59">
            <a:extLst>
              <a:ext uri="{FF2B5EF4-FFF2-40B4-BE49-F238E27FC236}">
                <a16:creationId xmlns:a16="http://schemas.microsoft.com/office/drawing/2014/main" id="{4121F697-75E5-D827-5804-781D53D81E93}"/>
              </a:ext>
            </a:extLst>
          </p:cNvPr>
          <p:cNvCxnSpPr>
            <a:cxnSpLocks/>
          </p:cNvCxnSpPr>
          <p:nvPr/>
        </p:nvCxnSpPr>
        <p:spPr>
          <a:xfrm>
            <a:off x="6208740" y="2905451"/>
            <a:ext cx="2510316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E4B4C35-50C7-C082-3473-391FC4EC2072}"/>
              </a:ext>
            </a:extLst>
          </p:cNvPr>
          <p:cNvSpPr txBox="1"/>
          <p:nvPr/>
        </p:nvSpPr>
        <p:spPr>
          <a:xfrm>
            <a:off x="6208740" y="2929897"/>
            <a:ext cx="2833955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cs typeface="Calibri Light" panose="020F0302020204030204" pitchFamily="34" charset="0"/>
              </a:rPr>
              <a:t>Овариэктомия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Mada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B5D3A6-8ECC-8E97-E761-E587B214AC95}"/>
              </a:ext>
            </a:extLst>
          </p:cNvPr>
          <p:cNvSpPr txBox="1"/>
          <p:nvPr/>
        </p:nvSpPr>
        <p:spPr>
          <a:xfrm>
            <a:off x="6208740" y="3237674"/>
            <a:ext cx="2833955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cs typeface="Calibri Light" panose="020F0302020204030204" pitchFamily="34" charset="0"/>
              </a:rPr>
              <a:t>Недостаточность надпочечников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BA2DCC-73B4-3BCA-CCFD-2C721ABE4797}"/>
              </a:ext>
            </a:extLst>
          </p:cNvPr>
          <p:cNvSpPr txBox="1"/>
          <p:nvPr/>
        </p:nvSpPr>
        <p:spPr>
          <a:xfrm>
            <a:off x="6208740" y="3554207"/>
            <a:ext cx="2833955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cs typeface="Calibri Light" panose="020F0302020204030204" pitchFamily="34" charset="0"/>
              </a:rPr>
              <a:t>Гипофункция гипофиза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A8A763-2B06-4F6D-0BB6-FA1BB2298354}"/>
              </a:ext>
            </a:extLst>
          </p:cNvPr>
          <p:cNvSpPr txBox="1"/>
          <p:nvPr/>
        </p:nvSpPr>
        <p:spPr>
          <a:xfrm>
            <a:off x="6208740" y="3838657"/>
            <a:ext cx="2833955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cs typeface="Calibri Light" panose="020F0302020204030204" pitchFamily="34" charset="0"/>
              </a:rPr>
              <a:t>Хроническое заболевание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EA1978-3C74-0897-0EE4-25FD3573EC14}"/>
              </a:ext>
            </a:extLst>
          </p:cNvPr>
          <p:cNvSpPr txBox="1"/>
          <p:nvPr/>
        </p:nvSpPr>
        <p:spPr>
          <a:xfrm>
            <a:off x="6208740" y="4134653"/>
            <a:ext cx="2833955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cs typeface="Calibri Light" panose="020F0302020204030204" pitchFamily="34" charset="0"/>
              </a:rPr>
              <a:t>Фармакотерапия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DCF6C6-81A6-C3A1-A7A9-74E99A93D085}"/>
              </a:ext>
            </a:extLst>
          </p:cNvPr>
          <p:cNvSpPr txBox="1"/>
          <p:nvPr/>
        </p:nvSpPr>
        <p:spPr>
          <a:xfrm>
            <a:off x="6208740" y="4419103"/>
            <a:ext cx="2833955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cs typeface="Calibri Light" panose="020F0302020204030204" pitchFamily="34" charset="0"/>
              </a:rPr>
              <a:t>Кортикостероиды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4669DC-F645-3570-1285-5802B53B5DCC}"/>
              </a:ext>
            </a:extLst>
          </p:cNvPr>
          <p:cNvSpPr txBox="1"/>
          <p:nvPr/>
        </p:nvSpPr>
        <p:spPr>
          <a:xfrm>
            <a:off x="6208737" y="4646864"/>
            <a:ext cx="2833955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cs typeface="Calibri Light" panose="020F0302020204030204" pitchFamily="34" charset="0"/>
              </a:rPr>
              <a:t>Терапия эстрогеном, в том числе противозачаточные таблетки </a:t>
            </a:r>
          </a:p>
        </p:txBody>
      </p:sp>
      <p:cxnSp>
        <p:nvCxnSpPr>
          <p:cNvPr id="27" name="Straight Connector 59">
            <a:extLst>
              <a:ext uri="{FF2B5EF4-FFF2-40B4-BE49-F238E27FC236}">
                <a16:creationId xmlns:a16="http://schemas.microsoft.com/office/drawing/2014/main" id="{ABEF168E-E78F-E3D8-36D6-7954D2EF98F9}"/>
              </a:ext>
            </a:extLst>
          </p:cNvPr>
          <p:cNvCxnSpPr>
            <a:cxnSpLocks/>
          </p:cNvCxnSpPr>
          <p:nvPr/>
        </p:nvCxnSpPr>
        <p:spPr>
          <a:xfrm>
            <a:off x="6239367" y="4419103"/>
            <a:ext cx="2510316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29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07446264-5FCB-416A-AD21-5020747D4E85}"/>
              </a:ext>
            </a:extLst>
          </p:cNvPr>
          <p:cNvGrpSpPr/>
          <p:nvPr/>
        </p:nvGrpSpPr>
        <p:grpSpPr>
          <a:xfrm>
            <a:off x="5042329" y="1617662"/>
            <a:ext cx="5921425" cy="4018154"/>
            <a:chOff x="3909595" y="1902542"/>
            <a:chExt cx="4498985" cy="3052916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3E830261-E88D-49C2-AA6F-B2C67DB6E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528" y="4242052"/>
              <a:ext cx="3020183" cy="399546"/>
            </a:xfrm>
            <a:custGeom>
              <a:avLst/>
              <a:gdLst>
                <a:gd name="T0" fmla="*/ 0 w 1174"/>
                <a:gd name="T1" fmla="*/ 0 h 155"/>
                <a:gd name="T2" fmla="*/ 0 w 1174"/>
                <a:gd name="T3" fmla="*/ 69 h 155"/>
                <a:gd name="T4" fmla="*/ 86 w 1174"/>
                <a:gd name="T5" fmla="*/ 155 h 155"/>
                <a:gd name="T6" fmla="*/ 1088 w 1174"/>
                <a:gd name="T7" fmla="*/ 155 h 155"/>
                <a:gd name="T8" fmla="*/ 1174 w 1174"/>
                <a:gd name="T9" fmla="*/ 69 h 155"/>
                <a:gd name="T10" fmla="*/ 1174 w 1174"/>
                <a:gd name="T11" fmla="*/ 0 h 155"/>
                <a:gd name="T12" fmla="*/ 0 w 1174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155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16"/>
                    <a:pt x="39" y="155"/>
                    <a:pt x="86" y="155"/>
                  </a:cubicBezTo>
                  <a:cubicBezTo>
                    <a:pt x="1088" y="155"/>
                    <a:pt x="1088" y="155"/>
                    <a:pt x="1088" y="155"/>
                  </a:cubicBezTo>
                  <a:cubicBezTo>
                    <a:pt x="1135" y="155"/>
                    <a:pt x="1174" y="116"/>
                    <a:pt x="1174" y="69"/>
                  </a:cubicBezTo>
                  <a:cubicBezTo>
                    <a:pt x="1174" y="0"/>
                    <a:pt x="1174" y="0"/>
                    <a:pt x="117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EDB37CF4-5DBE-47F2-928E-7C6C46596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528" y="2592842"/>
              <a:ext cx="3020183" cy="1649211"/>
            </a:xfrm>
            <a:custGeom>
              <a:avLst/>
              <a:gdLst>
                <a:gd name="T0" fmla="*/ 1174 w 1174"/>
                <a:gd name="T1" fmla="*/ 641 h 641"/>
                <a:gd name="T2" fmla="*/ 1174 w 1174"/>
                <a:gd name="T3" fmla="*/ 87 h 641"/>
                <a:gd name="T4" fmla="*/ 1088 w 1174"/>
                <a:gd name="T5" fmla="*/ 0 h 641"/>
                <a:gd name="T6" fmla="*/ 86 w 1174"/>
                <a:gd name="T7" fmla="*/ 0 h 641"/>
                <a:gd name="T8" fmla="*/ 0 w 1174"/>
                <a:gd name="T9" fmla="*/ 87 h 641"/>
                <a:gd name="T10" fmla="*/ 0 w 1174"/>
                <a:gd name="T11" fmla="*/ 641 h 641"/>
                <a:gd name="T12" fmla="*/ 1174 w 1174"/>
                <a:gd name="T1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641">
                  <a:moveTo>
                    <a:pt x="1174" y="641"/>
                  </a:moveTo>
                  <a:cubicBezTo>
                    <a:pt x="1174" y="87"/>
                    <a:pt x="1174" y="87"/>
                    <a:pt x="1174" y="87"/>
                  </a:cubicBezTo>
                  <a:cubicBezTo>
                    <a:pt x="1174" y="39"/>
                    <a:pt x="1135" y="0"/>
                    <a:pt x="10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641"/>
                    <a:pt x="0" y="641"/>
                    <a:pt x="0" y="641"/>
                  </a:cubicBezTo>
                  <a:lnTo>
                    <a:pt x="1174" y="641"/>
                  </a:lnTo>
                  <a:close/>
                </a:path>
              </a:pathLst>
            </a:custGeom>
            <a:solidFill>
              <a:srgbClr val="7D62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56" name="Rectangle 7">
              <a:extLst>
                <a:ext uri="{FF2B5EF4-FFF2-40B4-BE49-F238E27FC236}">
                  <a16:creationId xmlns:a16="http://schemas.microsoft.com/office/drawing/2014/main" id="{DEEB067B-5B2A-4F46-9303-509CED1E2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3656" y="4641598"/>
              <a:ext cx="699928" cy="2541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B9198C28-0223-4855-8849-82FCB6095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9832" y="4895767"/>
              <a:ext cx="967576" cy="59691"/>
            </a:xfrm>
            <a:custGeom>
              <a:avLst/>
              <a:gdLst>
                <a:gd name="T0" fmla="*/ 376 w 376"/>
                <a:gd name="T1" fmla="*/ 11 h 23"/>
                <a:gd name="T2" fmla="*/ 364 w 376"/>
                <a:gd name="T3" fmla="*/ 23 h 23"/>
                <a:gd name="T4" fmla="*/ 12 w 376"/>
                <a:gd name="T5" fmla="*/ 23 h 23"/>
                <a:gd name="T6" fmla="*/ 0 w 376"/>
                <a:gd name="T7" fmla="*/ 11 h 23"/>
                <a:gd name="T8" fmla="*/ 0 w 376"/>
                <a:gd name="T9" fmla="*/ 11 h 23"/>
                <a:gd name="T10" fmla="*/ 12 w 376"/>
                <a:gd name="T11" fmla="*/ 0 h 23"/>
                <a:gd name="T12" fmla="*/ 364 w 376"/>
                <a:gd name="T13" fmla="*/ 0 h 23"/>
                <a:gd name="T14" fmla="*/ 376 w 376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3">
                  <a:moveTo>
                    <a:pt x="376" y="11"/>
                  </a:moveTo>
                  <a:cubicBezTo>
                    <a:pt x="376" y="18"/>
                    <a:pt x="371" y="23"/>
                    <a:pt x="36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1" y="0"/>
                    <a:pt x="376" y="5"/>
                    <a:pt x="376" y="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58" name="Rectangle 9">
              <a:extLst>
                <a:ext uri="{FF2B5EF4-FFF2-40B4-BE49-F238E27FC236}">
                  <a16:creationId xmlns:a16="http://schemas.microsoft.com/office/drawing/2014/main" id="{3A139795-3B6E-46E4-AB02-C5CE9A8D4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756" y="2736293"/>
              <a:ext cx="2721727" cy="1374823"/>
            </a:xfrm>
            <a:prstGeom prst="rect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EBDEA533-BDF0-464B-8B9B-9CB41A4A4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2112" y="2793096"/>
              <a:ext cx="424578" cy="388956"/>
            </a:xfrm>
            <a:custGeom>
              <a:avLst/>
              <a:gdLst>
                <a:gd name="T0" fmla="*/ 139 w 165"/>
                <a:gd name="T1" fmla="*/ 0 h 151"/>
                <a:gd name="T2" fmla="*/ 114 w 165"/>
                <a:gd name="T3" fmla="*/ 129 h 151"/>
                <a:gd name="T4" fmla="*/ 121 w 165"/>
                <a:gd name="T5" fmla="*/ 95 h 151"/>
                <a:gd name="T6" fmla="*/ 0 w 165"/>
                <a:gd name="T7" fmla="*/ 151 h 151"/>
                <a:gd name="T8" fmla="*/ 0 w 165"/>
                <a:gd name="T9" fmla="*/ 29 h 151"/>
                <a:gd name="T10" fmla="*/ 139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139" y="0"/>
                  </a:moveTo>
                  <a:cubicBezTo>
                    <a:pt x="139" y="0"/>
                    <a:pt x="165" y="96"/>
                    <a:pt x="114" y="129"/>
                  </a:cubicBezTo>
                  <a:cubicBezTo>
                    <a:pt x="114" y="129"/>
                    <a:pt x="124" y="113"/>
                    <a:pt x="121" y="95"/>
                  </a:cubicBezTo>
                  <a:cubicBezTo>
                    <a:pt x="121" y="95"/>
                    <a:pt x="115" y="151"/>
                    <a:pt x="0" y="151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582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60" name="Freeform 13">
              <a:extLst>
                <a:ext uri="{FF2B5EF4-FFF2-40B4-BE49-F238E27FC236}">
                  <a16:creationId xmlns:a16="http://schemas.microsoft.com/office/drawing/2014/main" id="{73DD9C0B-3855-4F57-9535-9693184C5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1013" y="2793096"/>
              <a:ext cx="424578" cy="388956"/>
            </a:xfrm>
            <a:custGeom>
              <a:avLst/>
              <a:gdLst>
                <a:gd name="T0" fmla="*/ 26 w 165"/>
                <a:gd name="T1" fmla="*/ 0 h 151"/>
                <a:gd name="T2" fmla="*/ 50 w 165"/>
                <a:gd name="T3" fmla="*/ 129 h 151"/>
                <a:gd name="T4" fmla="*/ 44 w 165"/>
                <a:gd name="T5" fmla="*/ 95 h 151"/>
                <a:gd name="T6" fmla="*/ 165 w 165"/>
                <a:gd name="T7" fmla="*/ 151 h 151"/>
                <a:gd name="T8" fmla="*/ 165 w 165"/>
                <a:gd name="T9" fmla="*/ 29 h 151"/>
                <a:gd name="T10" fmla="*/ 26 w 165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51">
                  <a:moveTo>
                    <a:pt x="26" y="0"/>
                  </a:moveTo>
                  <a:cubicBezTo>
                    <a:pt x="26" y="0"/>
                    <a:pt x="0" y="96"/>
                    <a:pt x="50" y="129"/>
                  </a:cubicBezTo>
                  <a:cubicBezTo>
                    <a:pt x="50" y="129"/>
                    <a:pt x="41" y="113"/>
                    <a:pt x="44" y="95"/>
                  </a:cubicBezTo>
                  <a:cubicBezTo>
                    <a:pt x="44" y="95"/>
                    <a:pt x="50" y="151"/>
                    <a:pt x="165" y="151"/>
                  </a:cubicBezTo>
                  <a:cubicBezTo>
                    <a:pt x="165" y="29"/>
                    <a:pt x="165" y="29"/>
                    <a:pt x="165" y="2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582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61" name="Freeform 14">
              <a:extLst>
                <a:ext uri="{FF2B5EF4-FFF2-40B4-BE49-F238E27FC236}">
                  <a16:creationId xmlns:a16="http://schemas.microsoft.com/office/drawing/2014/main" id="{F8917161-4B17-4EBC-B20A-FABAC7BD0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4155" y="3089626"/>
              <a:ext cx="460200" cy="506412"/>
            </a:xfrm>
            <a:custGeom>
              <a:avLst/>
              <a:gdLst>
                <a:gd name="T0" fmla="*/ 144 w 179"/>
                <a:gd name="T1" fmla="*/ 136 h 197"/>
                <a:gd name="T2" fmla="*/ 175 w 179"/>
                <a:gd name="T3" fmla="*/ 62 h 197"/>
                <a:gd name="T4" fmla="*/ 119 w 179"/>
                <a:gd name="T5" fmla="*/ 2 h 197"/>
                <a:gd name="T6" fmla="*/ 85 w 179"/>
                <a:gd name="T7" fmla="*/ 12 h 197"/>
                <a:gd name="T8" fmla="*/ 51 w 179"/>
                <a:gd name="T9" fmla="*/ 0 h 197"/>
                <a:gd name="T10" fmla="*/ 5 w 179"/>
                <a:gd name="T11" fmla="*/ 66 h 197"/>
                <a:gd name="T12" fmla="*/ 44 w 179"/>
                <a:gd name="T13" fmla="*/ 180 h 197"/>
                <a:gd name="T14" fmla="*/ 144 w 179"/>
                <a:gd name="T15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97">
                  <a:moveTo>
                    <a:pt x="144" y="136"/>
                  </a:moveTo>
                  <a:cubicBezTo>
                    <a:pt x="160" y="106"/>
                    <a:pt x="179" y="106"/>
                    <a:pt x="175" y="62"/>
                  </a:cubicBezTo>
                  <a:cubicBezTo>
                    <a:pt x="175" y="62"/>
                    <a:pt x="119" y="54"/>
                    <a:pt x="119" y="2"/>
                  </a:cubicBezTo>
                  <a:cubicBezTo>
                    <a:pt x="119" y="2"/>
                    <a:pt x="101" y="12"/>
                    <a:pt x="85" y="12"/>
                  </a:cubicBezTo>
                  <a:cubicBezTo>
                    <a:pt x="69" y="13"/>
                    <a:pt x="51" y="0"/>
                    <a:pt x="51" y="0"/>
                  </a:cubicBezTo>
                  <a:cubicBezTo>
                    <a:pt x="51" y="0"/>
                    <a:pt x="46" y="56"/>
                    <a:pt x="5" y="66"/>
                  </a:cubicBezTo>
                  <a:cubicBezTo>
                    <a:pt x="0" y="111"/>
                    <a:pt x="17" y="157"/>
                    <a:pt x="44" y="180"/>
                  </a:cubicBezTo>
                  <a:cubicBezTo>
                    <a:pt x="63" y="197"/>
                    <a:pt x="129" y="164"/>
                    <a:pt x="144" y="136"/>
                  </a:cubicBezTo>
                  <a:close/>
                </a:path>
              </a:pathLst>
            </a:custGeom>
            <a:solidFill>
              <a:srgbClr val="FECE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62" name="Freeform 15">
              <a:extLst>
                <a:ext uri="{FF2B5EF4-FFF2-40B4-BE49-F238E27FC236}">
                  <a16:creationId xmlns:a16="http://schemas.microsoft.com/office/drawing/2014/main" id="{0D55E8F1-3543-4262-ABDA-3978FE19B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203" y="3094441"/>
              <a:ext cx="224324" cy="152116"/>
            </a:xfrm>
            <a:custGeom>
              <a:avLst/>
              <a:gdLst>
                <a:gd name="T0" fmla="*/ 87 w 87"/>
                <a:gd name="T1" fmla="*/ 42 h 59"/>
                <a:gd name="T2" fmla="*/ 87 w 87"/>
                <a:gd name="T3" fmla="*/ 42 h 59"/>
                <a:gd name="T4" fmla="*/ 69 w 87"/>
                <a:gd name="T5" fmla="*/ 0 h 59"/>
                <a:gd name="T6" fmla="*/ 35 w 87"/>
                <a:gd name="T7" fmla="*/ 10 h 59"/>
                <a:gd name="T8" fmla="*/ 3 w 87"/>
                <a:gd name="T9" fmla="*/ 0 h 59"/>
                <a:gd name="T10" fmla="*/ 1 w 87"/>
                <a:gd name="T11" fmla="*/ 3 h 59"/>
                <a:gd name="T12" fmla="*/ 0 w 87"/>
                <a:gd name="T13" fmla="*/ 5 h 59"/>
                <a:gd name="T14" fmla="*/ 87 w 87"/>
                <a:gd name="T15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9">
                  <a:moveTo>
                    <a:pt x="87" y="42"/>
                  </a:moveTo>
                  <a:cubicBezTo>
                    <a:pt x="87" y="42"/>
                    <a:pt x="87" y="42"/>
                    <a:pt x="87" y="42"/>
                  </a:cubicBezTo>
                  <a:cubicBezTo>
                    <a:pt x="78" y="32"/>
                    <a:pt x="69" y="19"/>
                    <a:pt x="69" y="0"/>
                  </a:cubicBezTo>
                  <a:cubicBezTo>
                    <a:pt x="69" y="0"/>
                    <a:pt x="51" y="10"/>
                    <a:pt x="35" y="10"/>
                  </a:cubicBezTo>
                  <a:cubicBezTo>
                    <a:pt x="23" y="11"/>
                    <a:pt x="9" y="3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6" y="11"/>
                    <a:pt x="46" y="59"/>
                    <a:pt x="87" y="42"/>
                  </a:cubicBezTo>
                  <a:close/>
                </a:path>
              </a:pathLst>
            </a:custGeom>
            <a:solidFill>
              <a:srgbClr val="EEB8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781B49F1-E19C-460B-95AE-A3F310AB0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145" y="2257801"/>
              <a:ext cx="689337" cy="875150"/>
            </a:xfrm>
            <a:custGeom>
              <a:avLst/>
              <a:gdLst>
                <a:gd name="T0" fmla="*/ 262 w 268"/>
                <a:gd name="T1" fmla="*/ 180 h 340"/>
                <a:gd name="T2" fmla="*/ 134 w 268"/>
                <a:gd name="T3" fmla="*/ 14 h 340"/>
                <a:gd name="T4" fmla="*/ 6 w 268"/>
                <a:gd name="T5" fmla="*/ 180 h 340"/>
                <a:gd name="T6" fmla="*/ 26 w 268"/>
                <a:gd name="T7" fmla="*/ 283 h 340"/>
                <a:gd name="T8" fmla="*/ 134 w 268"/>
                <a:gd name="T9" fmla="*/ 340 h 340"/>
                <a:gd name="T10" fmla="*/ 242 w 268"/>
                <a:gd name="T11" fmla="*/ 283 h 340"/>
                <a:gd name="T12" fmla="*/ 262 w 268"/>
                <a:gd name="T13" fmla="*/ 1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340">
                  <a:moveTo>
                    <a:pt x="262" y="180"/>
                  </a:moveTo>
                  <a:cubicBezTo>
                    <a:pt x="268" y="0"/>
                    <a:pt x="134" y="14"/>
                    <a:pt x="134" y="14"/>
                  </a:cubicBezTo>
                  <a:cubicBezTo>
                    <a:pt x="134" y="14"/>
                    <a:pt x="0" y="0"/>
                    <a:pt x="6" y="180"/>
                  </a:cubicBezTo>
                  <a:cubicBezTo>
                    <a:pt x="6" y="180"/>
                    <a:pt x="6" y="255"/>
                    <a:pt x="26" y="283"/>
                  </a:cubicBezTo>
                  <a:cubicBezTo>
                    <a:pt x="53" y="320"/>
                    <a:pt x="101" y="340"/>
                    <a:pt x="134" y="340"/>
                  </a:cubicBezTo>
                  <a:cubicBezTo>
                    <a:pt x="167" y="340"/>
                    <a:pt x="216" y="323"/>
                    <a:pt x="242" y="283"/>
                  </a:cubicBezTo>
                  <a:cubicBezTo>
                    <a:pt x="263" y="252"/>
                    <a:pt x="262" y="180"/>
                    <a:pt x="262" y="180"/>
                  </a:cubicBezTo>
                  <a:close/>
                </a:path>
              </a:pathLst>
            </a:custGeom>
            <a:solidFill>
              <a:srgbClr val="FECE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64" name="Freeform 17">
              <a:extLst>
                <a:ext uri="{FF2B5EF4-FFF2-40B4-BE49-F238E27FC236}">
                  <a16:creationId xmlns:a16="http://schemas.microsoft.com/office/drawing/2014/main" id="{7D458EF0-A8EC-4524-AA32-8CC23E021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749" y="2720889"/>
              <a:ext cx="77021" cy="165595"/>
            </a:xfrm>
            <a:custGeom>
              <a:avLst/>
              <a:gdLst>
                <a:gd name="T0" fmla="*/ 4 w 30"/>
                <a:gd name="T1" fmla="*/ 16 h 64"/>
                <a:gd name="T2" fmla="*/ 21 w 30"/>
                <a:gd name="T3" fmla="*/ 10 h 64"/>
                <a:gd name="T4" fmla="*/ 0 w 30"/>
                <a:gd name="T5" fmla="*/ 64 h 64"/>
                <a:gd name="T6" fmla="*/ 4 w 30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4">
                  <a:moveTo>
                    <a:pt x="4" y="16"/>
                  </a:moveTo>
                  <a:cubicBezTo>
                    <a:pt x="4" y="16"/>
                    <a:pt x="12" y="0"/>
                    <a:pt x="21" y="10"/>
                  </a:cubicBezTo>
                  <a:cubicBezTo>
                    <a:pt x="30" y="21"/>
                    <a:pt x="28" y="64"/>
                    <a:pt x="0" y="64"/>
                  </a:cubicBezTo>
                  <a:cubicBezTo>
                    <a:pt x="0" y="64"/>
                    <a:pt x="4" y="26"/>
                    <a:pt x="4" y="16"/>
                  </a:cubicBezTo>
                  <a:close/>
                </a:path>
              </a:pathLst>
            </a:custGeom>
            <a:solidFill>
              <a:srgbClr val="FECE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65" name="Freeform 18">
              <a:extLst>
                <a:ext uri="{FF2B5EF4-FFF2-40B4-BE49-F238E27FC236}">
                  <a16:creationId xmlns:a16="http://schemas.microsoft.com/office/drawing/2014/main" id="{A246E456-0200-48A4-92DD-B80C412B3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1376" y="2762288"/>
              <a:ext cx="44287" cy="84723"/>
            </a:xfrm>
            <a:custGeom>
              <a:avLst/>
              <a:gdLst>
                <a:gd name="T0" fmla="*/ 0 w 17"/>
                <a:gd name="T1" fmla="*/ 15 h 33"/>
                <a:gd name="T2" fmla="*/ 12 w 17"/>
                <a:gd name="T3" fmla="*/ 8 h 33"/>
                <a:gd name="T4" fmla="*/ 6 w 17"/>
                <a:gd name="T5" fmla="*/ 33 h 33"/>
                <a:gd name="T6" fmla="*/ 0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0" y="15"/>
                  </a:moveTo>
                  <a:cubicBezTo>
                    <a:pt x="0" y="15"/>
                    <a:pt x="6" y="0"/>
                    <a:pt x="12" y="8"/>
                  </a:cubicBezTo>
                  <a:cubicBezTo>
                    <a:pt x="17" y="16"/>
                    <a:pt x="14" y="26"/>
                    <a:pt x="6" y="33"/>
                  </a:cubicBezTo>
                  <a:cubicBezTo>
                    <a:pt x="6" y="33"/>
                    <a:pt x="10" y="5"/>
                    <a:pt x="0" y="15"/>
                  </a:cubicBezTo>
                  <a:close/>
                </a:path>
              </a:pathLst>
            </a:custGeom>
            <a:solidFill>
              <a:srgbClr val="EEB8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66" name="Freeform 19">
              <a:extLst>
                <a:ext uri="{FF2B5EF4-FFF2-40B4-BE49-F238E27FC236}">
                  <a16:creationId xmlns:a16="http://schemas.microsoft.com/office/drawing/2014/main" id="{2B2B8577-69C7-4189-AA88-2268E6B7E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8933" y="2720889"/>
              <a:ext cx="79910" cy="165595"/>
            </a:xfrm>
            <a:custGeom>
              <a:avLst/>
              <a:gdLst>
                <a:gd name="T0" fmla="*/ 26 w 31"/>
                <a:gd name="T1" fmla="*/ 16 h 64"/>
                <a:gd name="T2" fmla="*/ 9 w 31"/>
                <a:gd name="T3" fmla="*/ 10 h 64"/>
                <a:gd name="T4" fmla="*/ 31 w 31"/>
                <a:gd name="T5" fmla="*/ 64 h 64"/>
                <a:gd name="T6" fmla="*/ 26 w 31"/>
                <a:gd name="T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4">
                  <a:moveTo>
                    <a:pt x="26" y="16"/>
                  </a:moveTo>
                  <a:cubicBezTo>
                    <a:pt x="26" y="16"/>
                    <a:pt x="18" y="0"/>
                    <a:pt x="9" y="10"/>
                  </a:cubicBezTo>
                  <a:cubicBezTo>
                    <a:pt x="0" y="21"/>
                    <a:pt x="3" y="64"/>
                    <a:pt x="31" y="64"/>
                  </a:cubicBezTo>
                  <a:cubicBezTo>
                    <a:pt x="31" y="64"/>
                    <a:pt x="26" y="26"/>
                    <a:pt x="26" y="16"/>
                  </a:cubicBezTo>
                  <a:close/>
                </a:path>
              </a:pathLst>
            </a:custGeom>
            <a:solidFill>
              <a:srgbClr val="FECE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67" name="Freeform 20">
              <a:extLst>
                <a:ext uri="{FF2B5EF4-FFF2-40B4-BE49-F238E27FC236}">
                  <a16:creationId xmlns:a16="http://schemas.microsoft.com/office/drawing/2014/main" id="{98751C8D-1B11-4158-93AC-7E75E0923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9151" y="2762288"/>
              <a:ext cx="44287" cy="84723"/>
            </a:xfrm>
            <a:custGeom>
              <a:avLst/>
              <a:gdLst>
                <a:gd name="T0" fmla="*/ 17 w 17"/>
                <a:gd name="T1" fmla="*/ 15 h 33"/>
                <a:gd name="T2" fmla="*/ 6 w 17"/>
                <a:gd name="T3" fmla="*/ 8 h 33"/>
                <a:gd name="T4" fmla="*/ 12 w 17"/>
                <a:gd name="T5" fmla="*/ 33 h 33"/>
                <a:gd name="T6" fmla="*/ 17 w 17"/>
                <a:gd name="T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15"/>
                  </a:moveTo>
                  <a:cubicBezTo>
                    <a:pt x="17" y="15"/>
                    <a:pt x="12" y="0"/>
                    <a:pt x="6" y="8"/>
                  </a:cubicBezTo>
                  <a:cubicBezTo>
                    <a:pt x="0" y="16"/>
                    <a:pt x="3" y="26"/>
                    <a:pt x="12" y="33"/>
                  </a:cubicBezTo>
                  <a:cubicBezTo>
                    <a:pt x="12" y="33"/>
                    <a:pt x="8" y="5"/>
                    <a:pt x="17" y="15"/>
                  </a:cubicBezTo>
                  <a:close/>
                </a:path>
              </a:pathLst>
            </a:custGeom>
            <a:solidFill>
              <a:srgbClr val="EEB8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68" name="Oval 21">
              <a:extLst>
                <a:ext uri="{FF2B5EF4-FFF2-40B4-BE49-F238E27FC236}">
                  <a16:creationId xmlns:a16="http://schemas.microsoft.com/office/drawing/2014/main" id="{DFD0338A-8661-472E-98A5-C8C82DE6A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192" y="2868191"/>
              <a:ext cx="77021" cy="49101"/>
            </a:xfrm>
            <a:prstGeom prst="ellipse">
              <a:avLst/>
            </a:prstGeom>
            <a:solidFill>
              <a:srgbClr val="EEB8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69" name="Freeform 22">
              <a:extLst>
                <a:ext uri="{FF2B5EF4-FFF2-40B4-BE49-F238E27FC236}">
                  <a16:creationId xmlns:a16="http://schemas.microsoft.com/office/drawing/2014/main" id="{9D9847FF-388F-4969-BF98-9D1267EB8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990" y="2934622"/>
              <a:ext cx="270536" cy="62580"/>
            </a:xfrm>
            <a:custGeom>
              <a:avLst/>
              <a:gdLst>
                <a:gd name="T0" fmla="*/ 0 w 105"/>
                <a:gd name="T1" fmla="*/ 4 h 24"/>
                <a:gd name="T2" fmla="*/ 4 w 105"/>
                <a:gd name="T3" fmla="*/ 6 h 24"/>
                <a:gd name="T4" fmla="*/ 16 w 105"/>
                <a:gd name="T5" fmla="*/ 11 h 24"/>
                <a:gd name="T6" fmla="*/ 24 w 105"/>
                <a:gd name="T7" fmla="*/ 13 h 24"/>
                <a:gd name="T8" fmla="*/ 33 w 105"/>
                <a:gd name="T9" fmla="*/ 15 h 24"/>
                <a:gd name="T10" fmla="*/ 38 w 105"/>
                <a:gd name="T11" fmla="*/ 16 h 24"/>
                <a:gd name="T12" fmla="*/ 43 w 105"/>
                <a:gd name="T13" fmla="*/ 16 h 24"/>
                <a:gd name="T14" fmla="*/ 53 w 105"/>
                <a:gd name="T15" fmla="*/ 16 h 24"/>
                <a:gd name="T16" fmla="*/ 63 w 105"/>
                <a:gd name="T17" fmla="*/ 15 h 24"/>
                <a:gd name="T18" fmla="*/ 72 w 105"/>
                <a:gd name="T19" fmla="*/ 13 h 24"/>
                <a:gd name="T20" fmla="*/ 81 w 105"/>
                <a:gd name="T21" fmla="*/ 10 h 24"/>
                <a:gd name="T22" fmla="*/ 85 w 105"/>
                <a:gd name="T23" fmla="*/ 9 h 24"/>
                <a:gd name="T24" fmla="*/ 89 w 105"/>
                <a:gd name="T25" fmla="*/ 7 h 24"/>
                <a:gd name="T26" fmla="*/ 96 w 105"/>
                <a:gd name="T27" fmla="*/ 4 h 24"/>
                <a:gd name="T28" fmla="*/ 101 w 105"/>
                <a:gd name="T29" fmla="*/ 2 h 24"/>
                <a:gd name="T30" fmla="*/ 105 w 105"/>
                <a:gd name="T31" fmla="*/ 0 h 24"/>
                <a:gd name="T32" fmla="*/ 101 w 105"/>
                <a:gd name="T33" fmla="*/ 3 h 24"/>
                <a:gd name="T34" fmla="*/ 97 w 105"/>
                <a:gd name="T35" fmla="*/ 7 h 24"/>
                <a:gd name="T36" fmla="*/ 91 w 105"/>
                <a:gd name="T37" fmla="*/ 11 h 24"/>
                <a:gd name="T38" fmla="*/ 84 w 105"/>
                <a:gd name="T39" fmla="*/ 16 h 24"/>
                <a:gd name="T40" fmla="*/ 75 w 105"/>
                <a:gd name="T41" fmla="*/ 20 h 24"/>
                <a:gd name="T42" fmla="*/ 64 w 105"/>
                <a:gd name="T43" fmla="*/ 23 h 24"/>
                <a:gd name="T44" fmla="*/ 53 w 105"/>
                <a:gd name="T45" fmla="*/ 24 h 24"/>
                <a:gd name="T46" fmla="*/ 42 w 105"/>
                <a:gd name="T47" fmla="*/ 24 h 24"/>
                <a:gd name="T48" fmla="*/ 32 w 105"/>
                <a:gd name="T49" fmla="*/ 22 h 24"/>
                <a:gd name="T50" fmla="*/ 22 w 105"/>
                <a:gd name="T51" fmla="*/ 19 h 24"/>
                <a:gd name="T52" fmla="*/ 14 w 105"/>
                <a:gd name="T53" fmla="*/ 15 h 24"/>
                <a:gd name="T54" fmla="*/ 8 w 105"/>
                <a:gd name="T55" fmla="*/ 11 h 24"/>
                <a:gd name="T56" fmla="*/ 4 w 105"/>
                <a:gd name="T57" fmla="*/ 7 h 24"/>
                <a:gd name="T58" fmla="*/ 0 w 105"/>
                <a:gd name="T5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24">
                  <a:moveTo>
                    <a:pt x="0" y="4"/>
                  </a:moveTo>
                  <a:cubicBezTo>
                    <a:pt x="0" y="4"/>
                    <a:pt x="2" y="5"/>
                    <a:pt x="4" y="6"/>
                  </a:cubicBezTo>
                  <a:cubicBezTo>
                    <a:pt x="7" y="7"/>
                    <a:pt x="11" y="9"/>
                    <a:pt x="16" y="11"/>
                  </a:cubicBezTo>
                  <a:cubicBezTo>
                    <a:pt x="19" y="12"/>
                    <a:pt x="21" y="12"/>
                    <a:pt x="24" y="13"/>
                  </a:cubicBezTo>
                  <a:cubicBezTo>
                    <a:pt x="27" y="14"/>
                    <a:pt x="30" y="15"/>
                    <a:pt x="33" y="15"/>
                  </a:cubicBezTo>
                  <a:cubicBezTo>
                    <a:pt x="35" y="15"/>
                    <a:pt x="36" y="16"/>
                    <a:pt x="38" y="16"/>
                  </a:cubicBezTo>
                  <a:cubicBezTo>
                    <a:pt x="40" y="16"/>
                    <a:pt x="41" y="16"/>
                    <a:pt x="43" y="16"/>
                  </a:cubicBezTo>
                  <a:cubicBezTo>
                    <a:pt x="46" y="17"/>
                    <a:pt x="50" y="16"/>
                    <a:pt x="53" y="16"/>
                  </a:cubicBezTo>
                  <a:cubicBezTo>
                    <a:pt x="56" y="16"/>
                    <a:pt x="60" y="15"/>
                    <a:pt x="63" y="15"/>
                  </a:cubicBezTo>
                  <a:cubicBezTo>
                    <a:pt x="66" y="15"/>
                    <a:pt x="69" y="14"/>
                    <a:pt x="72" y="13"/>
                  </a:cubicBezTo>
                  <a:cubicBezTo>
                    <a:pt x="76" y="12"/>
                    <a:pt x="78" y="11"/>
                    <a:pt x="81" y="10"/>
                  </a:cubicBezTo>
                  <a:cubicBezTo>
                    <a:pt x="83" y="10"/>
                    <a:pt x="84" y="9"/>
                    <a:pt x="85" y="9"/>
                  </a:cubicBezTo>
                  <a:cubicBezTo>
                    <a:pt x="87" y="8"/>
                    <a:pt x="88" y="8"/>
                    <a:pt x="89" y="7"/>
                  </a:cubicBezTo>
                  <a:cubicBezTo>
                    <a:pt x="91" y="6"/>
                    <a:pt x="94" y="5"/>
                    <a:pt x="96" y="4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3" y="1"/>
                    <a:pt x="105" y="0"/>
                    <a:pt x="105" y="0"/>
                  </a:cubicBezTo>
                  <a:cubicBezTo>
                    <a:pt x="105" y="0"/>
                    <a:pt x="104" y="1"/>
                    <a:pt x="101" y="3"/>
                  </a:cubicBezTo>
                  <a:cubicBezTo>
                    <a:pt x="100" y="4"/>
                    <a:pt x="99" y="6"/>
                    <a:pt x="97" y="7"/>
                  </a:cubicBezTo>
                  <a:cubicBezTo>
                    <a:pt x="96" y="9"/>
                    <a:pt x="93" y="10"/>
                    <a:pt x="91" y="11"/>
                  </a:cubicBezTo>
                  <a:cubicBezTo>
                    <a:pt x="89" y="13"/>
                    <a:pt x="87" y="15"/>
                    <a:pt x="84" y="16"/>
                  </a:cubicBezTo>
                  <a:cubicBezTo>
                    <a:pt x="81" y="17"/>
                    <a:pt x="78" y="19"/>
                    <a:pt x="75" y="20"/>
                  </a:cubicBezTo>
                  <a:cubicBezTo>
                    <a:pt x="71" y="21"/>
                    <a:pt x="68" y="22"/>
                    <a:pt x="64" y="23"/>
                  </a:cubicBezTo>
                  <a:cubicBezTo>
                    <a:pt x="61" y="23"/>
                    <a:pt x="57" y="24"/>
                    <a:pt x="53" y="24"/>
                  </a:cubicBezTo>
                  <a:cubicBezTo>
                    <a:pt x="50" y="24"/>
                    <a:pt x="46" y="24"/>
                    <a:pt x="42" y="24"/>
                  </a:cubicBezTo>
                  <a:cubicBezTo>
                    <a:pt x="39" y="24"/>
                    <a:pt x="35" y="23"/>
                    <a:pt x="32" y="22"/>
                  </a:cubicBezTo>
                  <a:cubicBezTo>
                    <a:pt x="28" y="21"/>
                    <a:pt x="25" y="20"/>
                    <a:pt x="22" y="19"/>
                  </a:cubicBezTo>
                  <a:cubicBezTo>
                    <a:pt x="19" y="18"/>
                    <a:pt x="17" y="16"/>
                    <a:pt x="14" y="15"/>
                  </a:cubicBezTo>
                  <a:cubicBezTo>
                    <a:pt x="12" y="14"/>
                    <a:pt x="10" y="12"/>
                    <a:pt x="8" y="11"/>
                  </a:cubicBezTo>
                  <a:cubicBezTo>
                    <a:pt x="6" y="10"/>
                    <a:pt x="5" y="9"/>
                    <a:pt x="4" y="7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A81A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70" name="Oval 23">
              <a:extLst>
                <a:ext uri="{FF2B5EF4-FFF2-40B4-BE49-F238E27FC236}">
                  <a16:creationId xmlns:a16="http://schemas.microsoft.com/office/drawing/2014/main" id="{CFCB0AC4-C657-40AB-A80F-508DC65CB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3638" y="2752660"/>
              <a:ext cx="82797" cy="78946"/>
            </a:xfrm>
            <a:prstGeom prst="ellipse">
              <a:avLst/>
            </a:prstGeom>
            <a:solidFill>
              <a:srgbClr val="35221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71" name="Oval 24">
              <a:extLst>
                <a:ext uri="{FF2B5EF4-FFF2-40B4-BE49-F238E27FC236}">
                  <a16:creationId xmlns:a16="http://schemas.microsoft.com/office/drawing/2014/main" id="{89B95F5B-C650-468D-9159-47FB5BB42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5036" y="2760362"/>
              <a:ext cx="25995" cy="250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72" name="Oval 25">
              <a:extLst>
                <a:ext uri="{FF2B5EF4-FFF2-40B4-BE49-F238E27FC236}">
                  <a16:creationId xmlns:a16="http://schemas.microsoft.com/office/drawing/2014/main" id="{4AB3D8CA-16C7-4532-BA09-CA44D1530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4155" y="2752660"/>
              <a:ext cx="81835" cy="78946"/>
            </a:xfrm>
            <a:prstGeom prst="ellipse">
              <a:avLst/>
            </a:prstGeom>
            <a:solidFill>
              <a:srgbClr val="35221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73" name="Oval 26">
              <a:extLst>
                <a:ext uri="{FF2B5EF4-FFF2-40B4-BE49-F238E27FC236}">
                  <a16:creationId xmlns:a16="http://schemas.microsoft.com/office/drawing/2014/main" id="{63D82ABD-455C-434C-BABE-08CD577F6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5554" y="2760362"/>
              <a:ext cx="25032" cy="250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8B01E3C6-4C4C-41A1-A837-F4D6DF358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912" y="3202270"/>
              <a:ext cx="946395" cy="908847"/>
            </a:xfrm>
            <a:custGeom>
              <a:avLst/>
              <a:gdLst>
                <a:gd name="T0" fmla="*/ 358 w 368"/>
                <a:gd name="T1" fmla="*/ 48 h 353"/>
                <a:gd name="T2" fmla="*/ 234 w 368"/>
                <a:gd name="T3" fmla="*/ 0 h 353"/>
                <a:gd name="T4" fmla="*/ 184 w 368"/>
                <a:gd name="T5" fmla="*/ 36 h 353"/>
                <a:gd name="T6" fmla="*/ 133 w 368"/>
                <a:gd name="T7" fmla="*/ 0 h 353"/>
                <a:gd name="T8" fmla="*/ 9 w 368"/>
                <a:gd name="T9" fmla="*/ 48 h 353"/>
                <a:gd name="T10" fmla="*/ 70 w 368"/>
                <a:gd name="T11" fmla="*/ 155 h 353"/>
                <a:gd name="T12" fmla="*/ 81 w 368"/>
                <a:gd name="T13" fmla="*/ 353 h 353"/>
                <a:gd name="T14" fmla="*/ 184 w 368"/>
                <a:gd name="T15" fmla="*/ 353 h 353"/>
                <a:gd name="T16" fmla="*/ 184 w 368"/>
                <a:gd name="T17" fmla="*/ 353 h 353"/>
                <a:gd name="T18" fmla="*/ 290 w 368"/>
                <a:gd name="T19" fmla="*/ 353 h 353"/>
                <a:gd name="T20" fmla="*/ 298 w 368"/>
                <a:gd name="T21" fmla="*/ 155 h 353"/>
                <a:gd name="T22" fmla="*/ 358 w 368"/>
                <a:gd name="T23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8" h="353">
                  <a:moveTo>
                    <a:pt x="358" y="48"/>
                  </a:moveTo>
                  <a:cubicBezTo>
                    <a:pt x="349" y="37"/>
                    <a:pt x="234" y="0"/>
                    <a:pt x="234" y="0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9" y="37"/>
                    <a:pt x="9" y="48"/>
                  </a:cubicBezTo>
                  <a:cubicBezTo>
                    <a:pt x="0" y="59"/>
                    <a:pt x="70" y="155"/>
                    <a:pt x="70" y="155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55"/>
                    <a:pt x="368" y="59"/>
                    <a:pt x="358" y="48"/>
                  </a:cubicBezTo>
                  <a:close/>
                </a:path>
              </a:pathLst>
            </a:custGeom>
            <a:solidFill>
              <a:srgbClr val="5FA3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75" name="Freeform 28">
              <a:extLst>
                <a:ext uri="{FF2B5EF4-FFF2-40B4-BE49-F238E27FC236}">
                  <a16:creationId xmlns:a16="http://schemas.microsoft.com/office/drawing/2014/main" id="{8C056719-FDAA-4C47-A181-481F44821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4155" y="3202270"/>
              <a:ext cx="221435" cy="204105"/>
            </a:xfrm>
            <a:custGeom>
              <a:avLst/>
              <a:gdLst>
                <a:gd name="T0" fmla="*/ 93 w 230"/>
                <a:gd name="T1" fmla="*/ 0 h 212"/>
                <a:gd name="T2" fmla="*/ 0 w 230"/>
                <a:gd name="T3" fmla="*/ 32 h 212"/>
                <a:gd name="T4" fmla="*/ 141 w 230"/>
                <a:gd name="T5" fmla="*/ 212 h 212"/>
                <a:gd name="T6" fmla="*/ 230 w 230"/>
                <a:gd name="T7" fmla="*/ 97 h 212"/>
                <a:gd name="T8" fmla="*/ 93 w 230"/>
                <a:gd name="T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12">
                  <a:moveTo>
                    <a:pt x="93" y="0"/>
                  </a:moveTo>
                  <a:lnTo>
                    <a:pt x="0" y="32"/>
                  </a:lnTo>
                  <a:lnTo>
                    <a:pt x="141" y="212"/>
                  </a:lnTo>
                  <a:lnTo>
                    <a:pt x="230" y="9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5C4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76" name="Freeform 29">
              <a:extLst>
                <a:ext uri="{FF2B5EF4-FFF2-40B4-BE49-F238E27FC236}">
                  <a16:creationId xmlns:a16="http://schemas.microsoft.com/office/drawing/2014/main" id="{708B57F6-18CA-4E5F-9A89-82F3D7648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590" y="3202270"/>
              <a:ext cx="220473" cy="204105"/>
            </a:xfrm>
            <a:custGeom>
              <a:avLst/>
              <a:gdLst>
                <a:gd name="T0" fmla="*/ 133 w 229"/>
                <a:gd name="T1" fmla="*/ 0 h 212"/>
                <a:gd name="T2" fmla="*/ 229 w 229"/>
                <a:gd name="T3" fmla="*/ 32 h 212"/>
                <a:gd name="T4" fmla="*/ 88 w 229"/>
                <a:gd name="T5" fmla="*/ 212 h 212"/>
                <a:gd name="T6" fmla="*/ 0 w 229"/>
                <a:gd name="T7" fmla="*/ 97 h 212"/>
                <a:gd name="T8" fmla="*/ 133 w 229"/>
                <a:gd name="T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212">
                  <a:moveTo>
                    <a:pt x="133" y="0"/>
                  </a:moveTo>
                  <a:lnTo>
                    <a:pt x="229" y="32"/>
                  </a:lnTo>
                  <a:lnTo>
                    <a:pt x="88" y="212"/>
                  </a:lnTo>
                  <a:lnTo>
                    <a:pt x="0" y="97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75C4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77" name="Oval 30">
              <a:extLst>
                <a:ext uri="{FF2B5EF4-FFF2-40B4-BE49-F238E27FC236}">
                  <a16:creationId xmlns:a16="http://schemas.microsoft.com/office/drawing/2014/main" id="{C3C88C95-1F3A-4DC4-A0EE-0DD086F02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708" y="3411189"/>
              <a:ext cx="53915" cy="53915"/>
            </a:xfrm>
            <a:prstGeom prst="ellipse">
              <a:avLst/>
            </a:prstGeom>
            <a:solidFill>
              <a:srgbClr val="75C4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78" name="Oval 31">
              <a:extLst>
                <a:ext uri="{FF2B5EF4-FFF2-40B4-BE49-F238E27FC236}">
                  <a16:creationId xmlns:a16="http://schemas.microsoft.com/office/drawing/2014/main" id="{AFFB2F3E-1FA4-4F0B-B452-674918BB0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708" y="3596039"/>
              <a:ext cx="53915" cy="54878"/>
            </a:xfrm>
            <a:prstGeom prst="ellipse">
              <a:avLst/>
            </a:prstGeom>
            <a:solidFill>
              <a:srgbClr val="75C4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79" name="Oval 32">
              <a:extLst>
                <a:ext uri="{FF2B5EF4-FFF2-40B4-BE49-F238E27FC236}">
                  <a16:creationId xmlns:a16="http://schemas.microsoft.com/office/drawing/2014/main" id="{CDF8C2E6-8052-421E-9558-D6569F683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708" y="3781852"/>
              <a:ext cx="53915" cy="51027"/>
            </a:xfrm>
            <a:prstGeom prst="ellipse">
              <a:avLst/>
            </a:prstGeom>
            <a:solidFill>
              <a:srgbClr val="75C4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80" name="Oval 33">
              <a:extLst>
                <a:ext uri="{FF2B5EF4-FFF2-40B4-BE49-F238E27FC236}">
                  <a16:creationId xmlns:a16="http://schemas.microsoft.com/office/drawing/2014/main" id="{A8EB6DEE-2D90-478D-9994-062F5F4B8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708" y="3966702"/>
              <a:ext cx="53915" cy="51989"/>
            </a:xfrm>
            <a:prstGeom prst="ellipse">
              <a:avLst/>
            </a:prstGeom>
            <a:solidFill>
              <a:srgbClr val="75C4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81" name="Freeform 34">
              <a:extLst>
                <a:ext uri="{FF2B5EF4-FFF2-40B4-BE49-F238E27FC236}">
                  <a16:creationId xmlns:a16="http://schemas.microsoft.com/office/drawing/2014/main" id="{000C91E0-FF9D-4CF7-95BD-3C1FF2673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5790" y="3212860"/>
              <a:ext cx="478493" cy="898257"/>
            </a:xfrm>
            <a:custGeom>
              <a:avLst/>
              <a:gdLst>
                <a:gd name="T0" fmla="*/ 76 w 186"/>
                <a:gd name="T1" fmla="*/ 349 h 349"/>
                <a:gd name="T2" fmla="*/ 110 w 186"/>
                <a:gd name="T3" fmla="*/ 170 h 349"/>
                <a:gd name="T4" fmla="*/ 88 w 186"/>
                <a:gd name="T5" fmla="*/ 349 h 349"/>
                <a:gd name="T6" fmla="*/ 186 w 186"/>
                <a:gd name="T7" fmla="*/ 349 h 349"/>
                <a:gd name="T8" fmla="*/ 170 w 186"/>
                <a:gd name="T9" fmla="*/ 0 h 349"/>
                <a:gd name="T10" fmla="*/ 47 w 186"/>
                <a:gd name="T11" fmla="*/ 44 h 349"/>
                <a:gd name="T12" fmla="*/ 0 w 186"/>
                <a:gd name="T13" fmla="*/ 349 h 349"/>
                <a:gd name="T14" fmla="*/ 76 w 18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49">
                  <a:moveTo>
                    <a:pt x="76" y="349"/>
                  </a:moveTo>
                  <a:cubicBezTo>
                    <a:pt x="91" y="243"/>
                    <a:pt x="110" y="170"/>
                    <a:pt x="110" y="170"/>
                  </a:cubicBezTo>
                  <a:cubicBezTo>
                    <a:pt x="102" y="220"/>
                    <a:pt x="94" y="285"/>
                    <a:pt x="88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26" y="4"/>
                    <a:pt x="47" y="44"/>
                    <a:pt x="47" y="44"/>
                  </a:cubicBezTo>
                  <a:cubicBezTo>
                    <a:pt x="29" y="75"/>
                    <a:pt x="12" y="222"/>
                    <a:pt x="0" y="349"/>
                  </a:cubicBezTo>
                  <a:lnTo>
                    <a:pt x="76" y="3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82" name="Freeform 35">
              <a:extLst>
                <a:ext uri="{FF2B5EF4-FFF2-40B4-BE49-F238E27FC236}">
                  <a16:creationId xmlns:a16="http://schemas.microsoft.com/office/drawing/2014/main" id="{FFDAC560-E5A5-41AD-B640-EFC1A0043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4836" y="3212860"/>
              <a:ext cx="154042" cy="568992"/>
            </a:xfrm>
            <a:custGeom>
              <a:avLst/>
              <a:gdLst>
                <a:gd name="T0" fmla="*/ 133 w 160"/>
                <a:gd name="T1" fmla="*/ 0 h 591"/>
                <a:gd name="T2" fmla="*/ 10 w 160"/>
                <a:gd name="T3" fmla="*/ 83 h 591"/>
                <a:gd name="T4" fmla="*/ 82 w 160"/>
                <a:gd name="T5" fmla="*/ 158 h 591"/>
                <a:gd name="T6" fmla="*/ 0 w 160"/>
                <a:gd name="T7" fmla="*/ 219 h 591"/>
                <a:gd name="T8" fmla="*/ 160 w 160"/>
                <a:gd name="T9" fmla="*/ 591 h 591"/>
                <a:gd name="T10" fmla="*/ 133 w 160"/>
                <a:gd name="T11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591">
                  <a:moveTo>
                    <a:pt x="133" y="0"/>
                  </a:moveTo>
                  <a:lnTo>
                    <a:pt x="10" y="83"/>
                  </a:lnTo>
                  <a:lnTo>
                    <a:pt x="82" y="158"/>
                  </a:lnTo>
                  <a:lnTo>
                    <a:pt x="0" y="219"/>
                  </a:lnTo>
                  <a:lnTo>
                    <a:pt x="160" y="59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EDF2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83" name="Freeform 36">
              <a:extLst>
                <a:ext uri="{FF2B5EF4-FFF2-40B4-BE49-F238E27FC236}">
                  <a16:creationId xmlns:a16="http://schemas.microsoft.com/office/drawing/2014/main" id="{2C6037CC-74B3-4612-B639-A1BD08977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122" y="3212860"/>
              <a:ext cx="475604" cy="898257"/>
            </a:xfrm>
            <a:custGeom>
              <a:avLst/>
              <a:gdLst>
                <a:gd name="T0" fmla="*/ 109 w 185"/>
                <a:gd name="T1" fmla="*/ 349 h 349"/>
                <a:gd name="T2" fmla="*/ 75 w 185"/>
                <a:gd name="T3" fmla="*/ 170 h 349"/>
                <a:gd name="T4" fmla="*/ 97 w 185"/>
                <a:gd name="T5" fmla="*/ 349 h 349"/>
                <a:gd name="T6" fmla="*/ 0 w 185"/>
                <a:gd name="T7" fmla="*/ 349 h 349"/>
                <a:gd name="T8" fmla="*/ 15 w 185"/>
                <a:gd name="T9" fmla="*/ 0 h 349"/>
                <a:gd name="T10" fmla="*/ 138 w 185"/>
                <a:gd name="T11" fmla="*/ 44 h 349"/>
                <a:gd name="T12" fmla="*/ 185 w 185"/>
                <a:gd name="T13" fmla="*/ 349 h 349"/>
                <a:gd name="T14" fmla="*/ 109 w 185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349">
                  <a:moveTo>
                    <a:pt x="109" y="349"/>
                  </a:moveTo>
                  <a:cubicBezTo>
                    <a:pt x="94" y="243"/>
                    <a:pt x="75" y="170"/>
                    <a:pt x="75" y="170"/>
                  </a:cubicBezTo>
                  <a:cubicBezTo>
                    <a:pt x="84" y="220"/>
                    <a:pt x="91" y="285"/>
                    <a:pt x="97" y="349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0" y="4"/>
                    <a:pt x="138" y="44"/>
                    <a:pt x="138" y="44"/>
                  </a:cubicBezTo>
                  <a:cubicBezTo>
                    <a:pt x="157" y="75"/>
                    <a:pt x="174" y="222"/>
                    <a:pt x="185" y="349"/>
                  </a:cubicBezTo>
                  <a:lnTo>
                    <a:pt x="109" y="3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84" name="Freeform 37">
              <a:extLst>
                <a:ext uri="{FF2B5EF4-FFF2-40B4-BE49-F238E27FC236}">
                  <a16:creationId xmlns:a16="http://schemas.microsoft.com/office/drawing/2014/main" id="{0C219C90-9FAA-4272-B498-E15E198DE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3638" y="3212860"/>
              <a:ext cx="154042" cy="568992"/>
            </a:xfrm>
            <a:custGeom>
              <a:avLst/>
              <a:gdLst>
                <a:gd name="T0" fmla="*/ 27 w 160"/>
                <a:gd name="T1" fmla="*/ 0 h 591"/>
                <a:gd name="T2" fmla="*/ 150 w 160"/>
                <a:gd name="T3" fmla="*/ 83 h 591"/>
                <a:gd name="T4" fmla="*/ 78 w 160"/>
                <a:gd name="T5" fmla="*/ 158 h 591"/>
                <a:gd name="T6" fmla="*/ 160 w 160"/>
                <a:gd name="T7" fmla="*/ 219 h 591"/>
                <a:gd name="T8" fmla="*/ 0 w 160"/>
                <a:gd name="T9" fmla="*/ 591 h 591"/>
                <a:gd name="T10" fmla="*/ 27 w 160"/>
                <a:gd name="T11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591">
                  <a:moveTo>
                    <a:pt x="27" y="0"/>
                  </a:moveTo>
                  <a:lnTo>
                    <a:pt x="150" y="83"/>
                  </a:lnTo>
                  <a:lnTo>
                    <a:pt x="78" y="158"/>
                  </a:lnTo>
                  <a:lnTo>
                    <a:pt x="160" y="219"/>
                  </a:lnTo>
                  <a:lnTo>
                    <a:pt x="0" y="59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DF2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85" name="Freeform 38">
              <a:extLst>
                <a:ext uri="{FF2B5EF4-FFF2-40B4-BE49-F238E27FC236}">
                  <a16:creationId xmlns:a16="http://schemas.microsoft.com/office/drawing/2014/main" id="{CACDD1F9-A99B-4794-BDC2-C2A6322A1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045" y="2180780"/>
              <a:ext cx="805832" cy="587284"/>
            </a:xfrm>
            <a:custGeom>
              <a:avLst/>
              <a:gdLst>
                <a:gd name="T0" fmla="*/ 76 w 313"/>
                <a:gd name="T1" fmla="*/ 112 h 228"/>
                <a:gd name="T2" fmla="*/ 149 w 313"/>
                <a:gd name="T3" fmla="*/ 200 h 228"/>
                <a:gd name="T4" fmla="*/ 115 w 313"/>
                <a:gd name="T5" fmla="*/ 136 h 228"/>
                <a:gd name="T6" fmla="*/ 197 w 313"/>
                <a:gd name="T7" fmla="*/ 217 h 228"/>
                <a:gd name="T8" fmla="*/ 163 w 313"/>
                <a:gd name="T9" fmla="*/ 145 h 228"/>
                <a:gd name="T10" fmla="*/ 278 w 313"/>
                <a:gd name="T11" fmla="*/ 228 h 228"/>
                <a:gd name="T12" fmla="*/ 296 w 313"/>
                <a:gd name="T13" fmla="*/ 222 h 228"/>
                <a:gd name="T14" fmla="*/ 156 w 313"/>
                <a:gd name="T15" fmla="*/ 27 h 228"/>
                <a:gd name="T16" fmla="*/ 9 w 313"/>
                <a:gd name="T17" fmla="*/ 222 h 228"/>
                <a:gd name="T18" fmla="*/ 27 w 313"/>
                <a:gd name="T19" fmla="*/ 228 h 228"/>
                <a:gd name="T20" fmla="*/ 76 w 313"/>
                <a:gd name="T21" fmla="*/ 1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28">
                  <a:moveTo>
                    <a:pt x="76" y="112"/>
                  </a:moveTo>
                  <a:cubicBezTo>
                    <a:pt x="76" y="112"/>
                    <a:pt x="87" y="180"/>
                    <a:pt x="149" y="200"/>
                  </a:cubicBezTo>
                  <a:cubicBezTo>
                    <a:pt x="149" y="200"/>
                    <a:pt x="119" y="151"/>
                    <a:pt x="115" y="136"/>
                  </a:cubicBezTo>
                  <a:cubicBezTo>
                    <a:pt x="115" y="136"/>
                    <a:pt x="160" y="208"/>
                    <a:pt x="197" y="217"/>
                  </a:cubicBezTo>
                  <a:cubicBezTo>
                    <a:pt x="197" y="217"/>
                    <a:pt x="162" y="159"/>
                    <a:pt x="163" y="145"/>
                  </a:cubicBezTo>
                  <a:cubicBezTo>
                    <a:pt x="163" y="145"/>
                    <a:pt x="188" y="221"/>
                    <a:pt x="278" y="228"/>
                  </a:cubicBezTo>
                  <a:cubicBezTo>
                    <a:pt x="278" y="228"/>
                    <a:pt x="290" y="218"/>
                    <a:pt x="296" y="222"/>
                  </a:cubicBezTo>
                  <a:cubicBezTo>
                    <a:pt x="296" y="222"/>
                    <a:pt x="313" y="13"/>
                    <a:pt x="156" y="27"/>
                  </a:cubicBezTo>
                  <a:cubicBezTo>
                    <a:pt x="156" y="27"/>
                    <a:pt x="0" y="0"/>
                    <a:pt x="9" y="222"/>
                  </a:cubicBezTo>
                  <a:cubicBezTo>
                    <a:pt x="9" y="222"/>
                    <a:pt x="18" y="216"/>
                    <a:pt x="27" y="228"/>
                  </a:cubicBezTo>
                  <a:cubicBezTo>
                    <a:pt x="27" y="228"/>
                    <a:pt x="67" y="163"/>
                    <a:pt x="76" y="112"/>
                  </a:cubicBezTo>
                  <a:close/>
                </a:path>
              </a:pathLst>
            </a:custGeom>
            <a:solidFill>
              <a:srgbClr val="582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86" name="Freeform 39">
              <a:extLst>
                <a:ext uri="{FF2B5EF4-FFF2-40B4-BE49-F238E27FC236}">
                  <a16:creationId xmlns:a16="http://schemas.microsoft.com/office/drawing/2014/main" id="{A65BD54F-3177-461F-A315-7BF680BA8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3347" y="2651570"/>
              <a:ext cx="112643" cy="38510"/>
            </a:xfrm>
            <a:custGeom>
              <a:avLst/>
              <a:gdLst>
                <a:gd name="T0" fmla="*/ 0 w 44"/>
                <a:gd name="T1" fmla="*/ 15 h 15"/>
                <a:gd name="T2" fmla="*/ 5 w 44"/>
                <a:gd name="T3" fmla="*/ 9 h 15"/>
                <a:gd name="T4" fmla="*/ 11 w 44"/>
                <a:gd name="T5" fmla="*/ 4 h 15"/>
                <a:gd name="T6" fmla="*/ 15 w 44"/>
                <a:gd name="T7" fmla="*/ 2 h 15"/>
                <a:gd name="T8" fmla="*/ 20 w 44"/>
                <a:gd name="T9" fmla="*/ 1 h 15"/>
                <a:gd name="T10" fmla="*/ 25 w 44"/>
                <a:gd name="T11" fmla="*/ 0 h 15"/>
                <a:gd name="T12" fmla="*/ 29 w 44"/>
                <a:gd name="T13" fmla="*/ 0 h 15"/>
                <a:gd name="T14" fmla="*/ 33 w 44"/>
                <a:gd name="T15" fmla="*/ 1 h 15"/>
                <a:gd name="T16" fmla="*/ 37 w 44"/>
                <a:gd name="T17" fmla="*/ 2 h 15"/>
                <a:gd name="T18" fmla="*/ 40 w 44"/>
                <a:gd name="T19" fmla="*/ 3 h 15"/>
                <a:gd name="T20" fmla="*/ 42 w 44"/>
                <a:gd name="T21" fmla="*/ 4 h 15"/>
                <a:gd name="T22" fmla="*/ 44 w 44"/>
                <a:gd name="T23" fmla="*/ 5 h 15"/>
                <a:gd name="T24" fmla="*/ 42 w 44"/>
                <a:gd name="T25" fmla="*/ 5 h 15"/>
                <a:gd name="T26" fmla="*/ 40 w 44"/>
                <a:gd name="T27" fmla="*/ 5 h 15"/>
                <a:gd name="T28" fmla="*/ 37 w 44"/>
                <a:gd name="T29" fmla="*/ 5 h 15"/>
                <a:gd name="T30" fmla="*/ 33 w 44"/>
                <a:gd name="T31" fmla="*/ 5 h 15"/>
                <a:gd name="T32" fmla="*/ 29 w 44"/>
                <a:gd name="T33" fmla="*/ 5 h 15"/>
                <a:gd name="T34" fmla="*/ 25 w 44"/>
                <a:gd name="T35" fmla="*/ 6 h 15"/>
                <a:gd name="T36" fmla="*/ 21 w 44"/>
                <a:gd name="T37" fmla="*/ 7 h 15"/>
                <a:gd name="T38" fmla="*/ 13 w 44"/>
                <a:gd name="T39" fmla="*/ 9 h 15"/>
                <a:gd name="T40" fmla="*/ 7 w 44"/>
                <a:gd name="T41" fmla="*/ 12 h 15"/>
                <a:gd name="T42" fmla="*/ 0 w 44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5">
                  <a:moveTo>
                    <a:pt x="0" y="15"/>
                  </a:moveTo>
                  <a:cubicBezTo>
                    <a:pt x="0" y="15"/>
                    <a:pt x="1" y="12"/>
                    <a:pt x="5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4"/>
                    <a:pt x="14" y="3"/>
                    <a:pt x="15" y="2"/>
                  </a:cubicBezTo>
                  <a:cubicBezTo>
                    <a:pt x="17" y="2"/>
                    <a:pt x="18" y="1"/>
                    <a:pt x="20" y="1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5" y="1"/>
                    <a:pt x="36" y="1"/>
                    <a:pt x="37" y="2"/>
                  </a:cubicBezTo>
                  <a:cubicBezTo>
                    <a:pt x="38" y="2"/>
                    <a:pt x="39" y="2"/>
                    <a:pt x="40" y="3"/>
                  </a:cubicBezTo>
                  <a:cubicBezTo>
                    <a:pt x="41" y="3"/>
                    <a:pt x="42" y="4"/>
                    <a:pt x="42" y="4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2" y="5"/>
                    <a:pt x="31" y="5"/>
                    <a:pt x="29" y="5"/>
                  </a:cubicBezTo>
                  <a:cubicBezTo>
                    <a:pt x="28" y="6"/>
                    <a:pt x="27" y="6"/>
                    <a:pt x="25" y="6"/>
                  </a:cubicBezTo>
                  <a:cubicBezTo>
                    <a:pt x="24" y="6"/>
                    <a:pt x="23" y="6"/>
                    <a:pt x="21" y="7"/>
                  </a:cubicBezTo>
                  <a:cubicBezTo>
                    <a:pt x="19" y="7"/>
                    <a:pt x="16" y="8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3" y="1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582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87" name="Freeform 40">
              <a:extLst>
                <a:ext uri="{FF2B5EF4-FFF2-40B4-BE49-F238E27FC236}">
                  <a16:creationId xmlns:a16="http://schemas.microsoft.com/office/drawing/2014/main" id="{DF406F7F-11B4-42FE-86F7-09129E40D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992" y="3434295"/>
              <a:ext cx="336967" cy="313860"/>
            </a:xfrm>
            <a:custGeom>
              <a:avLst/>
              <a:gdLst>
                <a:gd name="T0" fmla="*/ 118 w 131"/>
                <a:gd name="T1" fmla="*/ 59 h 122"/>
                <a:gd name="T2" fmla="*/ 106 w 131"/>
                <a:gd name="T3" fmla="*/ 25 h 122"/>
                <a:gd name="T4" fmla="*/ 67 w 131"/>
                <a:gd name="T5" fmla="*/ 0 h 122"/>
                <a:gd name="T6" fmla="*/ 65 w 131"/>
                <a:gd name="T7" fmla="*/ 0 h 122"/>
                <a:gd name="T8" fmla="*/ 63 w 131"/>
                <a:gd name="T9" fmla="*/ 0 h 122"/>
                <a:gd name="T10" fmla="*/ 25 w 131"/>
                <a:gd name="T11" fmla="*/ 25 h 122"/>
                <a:gd name="T12" fmla="*/ 12 w 131"/>
                <a:gd name="T13" fmla="*/ 59 h 122"/>
                <a:gd name="T14" fmla="*/ 3 w 131"/>
                <a:gd name="T15" fmla="*/ 104 h 122"/>
                <a:gd name="T16" fmla="*/ 37 w 131"/>
                <a:gd name="T17" fmla="*/ 122 h 122"/>
                <a:gd name="T18" fmla="*/ 37 w 131"/>
                <a:gd name="T19" fmla="*/ 112 h 122"/>
                <a:gd name="T20" fmla="*/ 23 w 131"/>
                <a:gd name="T21" fmla="*/ 58 h 122"/>
                <a:gd name="T22" fmla="*/ 32 w 131"/>
                <a:gd name="T23" fmla="*/ 34 h 122"/>
                <a:gd name="T24" fmla="*/ 63 w 131"/>
                <a:gd name="T25" fmla="*/ 10 h 122"/>
                <a:gd name="T26" fmla="*/ 65 w 131"/>
                <a:gd name="T27" fmla="*/ 9 h 122"/>
                <a:gd name="T28" fmla="*/ 67 w 131"/>
                <a:gd name="T29" fmla="*/ 10 h 122"/>
                <a:gd name="T30" fmla="*/ 98 w 131"/>
                <a:gd name="T31" fmla="*/ 34 h 122"/>
                <a:gd name="T32" fmla="*/ 107 w 131"/>
                <a:gd name="T33" fmla="*/ 58 h 122"/>
                <a:gd name="T34" fmla="*/ 93 w 131"/>
                <a:gd name="T35" fmla="*/ 112 h 122"/>
                <a:gd name="T36" fmla="*/ 93 w 131"/>
                <a:gd name="T37" fmla="*/ 122 h 122"/>
                <a:gd name="T38" fmla="*/ 127 w 131"/>
                <a:gd name="T39" fmla="*/ 104 h 122"/>
                <a:gd name="T40" fmla="*/ 118 w 131"/>
                <a:gd name="T41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2">
                  <a:moveTo>
                    <a:pt x="118" y="59"/>
                  </a:moveTo>
                  <a:cubicBezTo>
                    <a:pt x="114" y="47"/>
                    <a:pt x="110" y="36"/>
                    <a:pt x="106" y="25"/>
                  </a:cubicBezTo>
                  <a:cubicBezTo>
                    <a:pt x="97" y="5"/>
                    <a:pt x="8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43" y="0"/>
                    <a:pt x="33" y="5"/>
                    <a:pt x="25" y="25"/>
                  </a:cubicBezTo>
                  <a:cubicBezTo>
                    <a:pt x="20" y="36"/>
                    <a:pt x="16" y="47"/>
                    <a:pt x="12" y="59"/>
                  </a:cubicBezTo>
                  <a:cubicBezTo>
                    <a:pt x="7" y="74"/>
                    <a:pt x="2" y="88"/>
                    <a:pt x="3" y="104"/>
                  </a:cubicBezTo>
                  <a:cubicBezTo>
                    <a:pt x="4" y="121"/>
                    <a:pt x="24" y="122"/>
                    <a:pt x="37" y="122"/>
                  </a:cubicBezTo>
                  <a:cubicBezTo>
                    <a:pt x="43" y="122"/>
                    <a:pt x="43" y="112"/>
                    <a:pt x="37" y="112"/>
                  </a:cubicBezTo>
                  <a:cubicBezTo>
                    <a:pt x="0" y="112"/>
                    <a:pt x="16" y="78"/>
                    <a:pt x="23" y="58"/>
                  </a:cubicBezTo>
                  <a:cubicBezTo>
                    <a:pt x="26" y="50"/>
                    <a:pt x="29" y="42"/>
                    <a:pt x="32" y="34"/>
                  </a:cubicBezTo>
                  <a:cubicBezTo>
                    <a:pt x="37" y="18"/>
                    <a:pt x="45" y="10"/>
                    <a:pt x="63" y="10"/>
                  </a:cubicBezTo>
                  <a:cubicBezTo>
                    <a:pt x="64" y="10"/>
                    <a:pt x="65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85" y="10"/>
                    <a:pt x="93" y="18"/>
                    <a:pt x="98" y="34"/>
                  </a:cubicBezTo>
                  <a:cubicBezTo>
                    <a:pt x="101" y="42"/>
                    <a:pt x="104" y="50"/>
                    <a:pt x="107" y="58"/>
                  </a:cubicBezTo>
                  <a:cubicBezTo>
                    <a:pt x="114" y="78"/>
                    <a:pt x="131" y="112"/>
                    <a:pt x="93" y="112"/>
                  </a:cubicBezTo>
                  <a:cubicBezTo>
                    <a:pt x="87" y="112"/>
                    <a:pt x="87" y="122"/>
                    <a:pt x="93" y="122"/>
                  </a:cubicBezTo>
                  <a:cubicBezTo>
                    <a:pt x="106" y="122"/>
                    <a:pt x="126" y="121"/>
                    <a:pt x="127" y="104"/>
                  </a:cubicBezTo>
                  <a:cubicBezTo>
                    <a:pt x="128" y="88"/>
                    <a:pt x="123" y="74"/>
                    <a:pt x="118" y="59"/>
                  </a:cubicBezTo>
                  <a:close/>
                </a:path>
              </a:pathLst>
            </a:custGeom>
            <a:solidFill>
              <a:srgbClr val="7D62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88" name="Oval 41">
              <a:extLst>
                <a:ext uri="{FF2B5EF4-FFF2-40B4-BE49-F238E27FC236}">
                  <a16:creationId xmlns:a16="http://schemas.microsoft.com/office/drawing/2014/main" id="{67CD1BC4-3A02-49C2-ABA8-C3A3532DF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1013" y="3712533"/>
              <a:ext cx="48138" cy="46213"/>
            </a:xfrm>
            <a:prstGeom prst="ellipse">
              <a:avLst/>
            </a:prstGeom>
            <a:solidFill>
              <a:srgbClr val="CAB9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89" name="Oval 42">
              <a:extLst>
                <a:ext uri="{FF2B5EF4-FFF2-40B4-BE49-F238E27FC236}">
                  <a16:creationId xmlns:a16="http://schemas.microsoft.com/office/drawing/2014/main" id="{F4DF8A25-C434-46B6-BF91-AFFC7C952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1949" y="3712533"/>
              <a:ext cx="49101" cy="46213"/>
            </a:xfrm>
            <a:prstGeom prst="ellipse">
              <a:avLst/>
            </a:prstGeom>
            <a:solidFill>
              <a:srgbClr val="CAB9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0" name="Freeform 43">
              <a:extLst>
                <a:ext uri="{FF2B5EF4-FFF2-40B4-BE49-F238E27FC236}">
                  <a16:creationId xmlns:a16="http://schemas.microsoft.com/office/drawing/2014/main" id="{86365B61-6E01-489B-8700-E5B3408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034" y="3186866"/>
              <a:ext cx="229137" cy="262834"/>
            </a:xfrm>
            <a:custGeom>
              <a:avLst/>
              <a:gdLst>
                <a:gd name="T0" fmla="*/ 10 w 89"/>
                <a:gd name="T1" fmla="*/ 96 h 102"/>
                <a:gd name="T2" fmla="*/ 80 w 89"/>
                <a:gd name="T3" fmla="*/ 10 h 102"/>
                <a:gd name="T4" fmla="*/ 83 w 89"/>
                <a:gd name="T5" fmla="*/ 1 h 102"/>
                <a:gd name="T6" fmla="*/ 0 w 89"/>
                <a:gd name="T7" fmla="*/ 96 h 102"/>
                <a:gd name="T8" fmla="*/ 10 w 89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2">
                  <a:moveTo>
                    <a:pt x="10" y="96"/>
                  </a:moveTo>
                  <a:cubicBezTo>
                    <a:pt x="12" y="52"/>
                    <a:pt x="36" y="16"/>
                    <a:pt x="80" y="10"/>
                  </a:cubicBezTo>
                  <a:cubicBezTo>
                    <a:pt x="86" y="9"/>
                    <a:pt x="89" y="0"/>
                    <a:pt x="83" y="1"/>
                  </a:cubicBezTo>
                  <a:cubicBezTo>
                    <a:pt x="35" y="8"/>
                    <a:pt x="2" y="48"/>
                    <a:pt x="0" y="96"/>
                  </a:cubicBezTo>
                  <a:cubicBezTo>
                    <a:pt x="0" y="102"/>
                    <a:pt x="10" y="102"/>
                    <a:pt x="10" y="96"/>
                  </a:cubicBezTo>
                  <a:close/>
                </a:path>
              </a:pathLst>
            </a:custGeom>
            <a:solidFill>
              <a:srgbClr val="7D62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1" name="Freeform 44">
              <a:extLst>
                <a:ext uri="{FF2B5EF4-FFF2-40B4-BE49-F238E27FC236}">
                  <a16:creationId xmlns:a16="http://schemas.microsoft.com/office/drawing/2014/main" id="{F8CED0D7-1D3E-494D-B9D0-4A94D1349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8234" y="3186866"/>
              <a:ext cx="247430" cy="262834"/>
            </a:xfrm>
            <a:custGeom>
              <a:avLst/>
              <a:gdLst>
                <a:gd name="T0" fmla="*/ 86 w 96"/>
                <a:gd name="T1" fmla="*/ 96 h 102"/>
                <a:gd name="T2" fmla="*/ 13 w 96"/>
                <a:gd name="T3" fmla="*/ 8 h 102"/>
                <a:gd name="T4" fmla="*/ 6 w 96"/>
                <a:gd name="T5" fmla="*/ 1 h 102"/>
                <a:gd name="T6" fmla="*/ 96 w 96"/>
                <a:gd name="T7" fmla="*/ 96 h 102"/>
                <a:gd name="T8" fmla="*/ 86 w 96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2">
                  <a:moveTo>
                    <a:pt x="86" y="96"/>
                  </a:moveTo>
                  <a:cubicBezTo>
                    <a:pt x="84" y="52"/>
                    <a:pt x="57" y="14"/>
                    <a:pt x="13" y="8"/>
                  </a:cubicBezTo>
                  <a:cubicBezTo>
                    <a:pt x="7" y="8"/>
                    <a:pt x="0" y="0"/>
                    <a:pt x="6" y="1"/>
                  </a:cubicBezTo>
                  <a:cubicBezTo>
                    <a:pt x="54" y="7"/>
                    <a:pt x="93" y="36"/>
                    <a:pt x="96" y="96"/>
                  </a:cubicBezTo>
                  <a:cubicBezTo>
                    <a:pt x="96" y="102"/>
                    <a:pt x="86" y="102"/>
                    <a:pt x="86" y="96"/>
                  </a:cubicBezTo>
                  <a:close/>
                </a:path>
              </a:pathLst>
            </a:custGeom>
            <a:solidFill>
              <a:srgbClr val="7D62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2" name="Oval 45">
              <a:extLst>
                <a:ext uri="{FF2B5EF4-FFF2-40B4-BE49-F238E27FC236}">
                  <a16:creationId xmlns:a16="http://schemas.microsoft.com/office/drawing/2014/main" id="{35DF5917-F74B-41A2-B2C3-9853EB875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7680" y="3403487"/>
              <a:ext cx="124197" cy="121308"/>
            </a:xfrm>
            <a:prstGeom prst="ellipse">
              <a:avLst/>
            </a:prstGeom>
            <a:solidFill>
              <a:srgbClr val="CAB9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3" name="Oval 46">
              <a:extLst>
                <a:ext uri="{FF2B5EF4-FFF2-40B4-BE49-F238E27FC236}">
                  <a16:creationId xmlns:a16="http://schemas.microsoft.com/office/drawing/2014/main" id="{F74B8DD3-F947-4CDA-AE8A-B306B696C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1749" y="3426593"/>
              <a:ext cx="77021" cy="74133"/>
            </a:xfrm>
            <a:prstGeom prst="ellipse">
              <a:avLst/>
            </a:prstGeom>
            <a:solidFill>
              <a:srgbClr val="E5D6E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4" name="Freeform 57">
              <a:extLst>
                <a:ext uri="{FF2B5EF4-FFF2-40B4-BE49-F238E27FC236}">
                  <a16:creationId xmlns:a16="http://schemas.microsoft.com/office/drawing/2014/main" id="{E8791FD9-C2A2-42A7-B429-71B1CC0AE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1050" y="3089626"/>
              <a:ext cx="745177" cy="589210"/>
            </a:xfrm>
            <a:custGeom>
              <a:avLst/>
              <a:gdLst>
                <a:gd name="T0" fmla="*/ 290 w 290"/>
                <a:gd name="T1" fmla="*/ 77 h 229"/>
                <a:gd name="T2" fmla="*/ 213 w 290"/>
                <a:gd name="T3" fmla="*/ 0 h 229"/>
                <a:gd name="T4" fmla="*/ 145 w 290"/>
                <a:gd name="T5" fmla="*/ 42 h 229"/>
                <a:gd name="T6" fmla="*/ 77 w 290"/>
                <a:gd name="T7" fmla="*/ 0 h 229"/>
                <a:gd name="T8" fmla="*/ 0 w 290"/>
                <a:gd name="T9" fmla="*/ 77 h 229"/>
                <a:gd name="T10" fmla="*/ 11 w 290"/>
                <a:gd name="T11" fmla="*/ 116 h 229"/>
                <a:gd name="T12" fmla="*/ 145 w 290"/>
                <a:gd name="T13" fmla="*/ 229 h 229"/>
                <a:gd name="T14" fmla="*/ 280 w 290"/>
                <a:gd name="T15" fmla="*/ 116 h 229"/>
                <a:gd name="T16" fmla="*/ 290 w 290"/>
                <a:gd name="T17" fmla="*/ 7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29">
                  <a:moveTo>
                    <a:pt x="290" y="77"/>
                  </a:moveTo>
                  <a:cubicBezTo>
                    <a:pt x="290" y="35"/>
                    <a:pt x="256" y="0"/>
                    <a:pt x="213" y="0"/>
                  </a:cubicBezTo>
                  <a:cubicBezTo>
                    <a:pt x="184" y="0"/>
                    <a:pt x="158" y="17"/>
                    <a:pt x="145" y="42"/>
                  </a:cubicBezTo>
                  <a:cubicBezTo>
                    <a:pt x="132" y="17"/>
                    <a:pt x="107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ubicBezTo>
                    <a:pt x="0" y="91"/>
                    <a:pt x="4" y="104"/>
                    <a:pt x="11" y="116"/>
                  </a:cubicBezTo>
                  <a:cubicBezTo>
                    <a:pt x="11" y="116"/>
                    <a:pt x="40" y="145"/>
                    <a:pt x="145" y="229"/>
                  </a:cubicBezTo>
                  <a:cubicBezTo>
                    <a:pt x="250" y="145"/>
                    <a:pt x="279" y="116"/>
                    <a:pt x="280" y="116"/>
                  </a:cubicBezTo>
                  <a:cubicBezTo>
                    <a:pt x="286" y="104"/>
                    <a:pt x="290" y="91"/>
                    <a:pt x="290" y="77"/>
                  </a:cubicBezTo>
                  <a:close/>
                </a:path>
              </a:pathLst>
            </a:custGeom>
            <a:solidFill>
              <a:srgbClr val="F4696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5" name="Freeform 58">
              <a:extLst>
                <a:ext uri="{FF2B5EF4-FFF2-40B4-BE49-F238E27FC236}">
                  <a16:creationId xmlns:a16="http://schemas.microsoft.com/office/drawing/2014/main" id="{AB35DDB1-61C7-4867-86FB-9C5A3FA94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055" y="3174349"/>
              <a:ext cx="797167" cy="419764"/>
            </a:xfrm>
            <a:custGeom>
              <a:avLst/>
              <a:gdLst>
                <a:gd name="T0" fmla="*/ 306 w 310"/>
                <a:gd name="T1" fmla="*/ 80 h 163"/>
                <a:gd name="T2" fmla="*/ 266 w 310"/>
                <a:gd name="T3" fmla="*/ 80 h 163"/>
                <a:gd name="T4" fmla="*/ 263 w 310"/>
                <a:gd name="T5" fmla="*/ 83 h 163"/>
                <a:gd name="T6" fmla="*/ 257 w 310"/>
                <a:gd name="T7" fmla="*/ 119 h 163"/>
                <a:gd name="T8" fmla="*/ 242 w 310"/>
                <a:gd name="T9" fmla="*/ 21 h 163"/>
                <a:gd name="T10" fmla="*/ 236 w 310"/>
                <a:gd name="T11" fmla="*/ 21 h 163"/>
                <a:gd name="T12" fmla="*/ 217 w 310"/>
                <a:gd name="T13" fmla="*/ 132 h 163"/>
                <a:gd name="T14" fmla="*/ 206 w 310"/>
                <a:gd name="T15" fmla="*/ 4 h 163"/>
                <a:gd name="T16" fmla="*/ 200 w 310"/>
                <a:gd name="T17" fmla="*/ 3 h 163"/>
                <a:gd name="T18" fmla="*/ 182 w 310"/>
                <a:gd name="T19" fmla="*/ 70 h 163"/>
                <a:gd name="T20" fmla="*/ 179 w 310"/>
                <a:gd name="T21" fmla="*/ 83 h 163"/>
                <a:gd name="T22" fmla="*/ 173 w 310"/>
                <a:gd name="T23" fmla="*/ 83 h 163"/>
                <a:gd name="T24" fmla="*/ 138 w 310"/>
                <a:gd name="T25" fmla="*/ 83 h 163"/>
                <a:gd name="T26" fmla="*/ 137 w 310"/>
                <a:gd name="T27" fmla="*/ 83 h 163"/>
                <a:gd name="T28" fmla="*/ 131 w 310"/>
                <a:gd name="T29" fmla="*/ 83 h 163"/>
                <a:gd name="T30" fmla="*/ 128 w 310"/>
                <a:gd name="T31" fmla="*/ 85 h 163"/>
                <a:gd name="T32" fmla="*/ 123 w 310"/>
                <a:gd name="T33" fmla="*/ 122 h 163"/>
                <a:gd name="T34" fmla="*/ 107 w 310"/>
                <a:gd name="T35" fmla="*/ 24 h 163"/>
                <a:gd name="T36" fmla="*/ 101 w 310"/>
                <a:gd name="T37" fmla="*/ 24 h 163"/>
                <a:gd name="T38" fmla="*/ 83 w 310"/>
                <a:gd name="T39" fmla="*/ 135 h 163"/>
                <a:gd name="T40" fmla="*/ 71 w 310"/>
                <a:gd name="T41" fmla="*/ 7 h 163"/>
                <a:gd name="T42" fmla="*/ 65 w 310"/>
                <a:gd name="T43" fmla="*/ 6 h 163"/>
                <a:gd name="T44" fmla="*/ 48 w 310"/>
                <a:gd name="T45" fmla="*/ 73 h 163"/>
                <a:gd name="T46" fmla="*/ 44 w 310"/>
                <a:gd name="T47" fmla="*/ 86 h 163"/>
                <a:gd name="T48" fmla="*/ 38 w 310"/>
                <a:gd name="T49" fmla="*/ 86 h 163"/>
                <a:gd name="T50" fmla="*/ 4 w 310"/>
                <a:gd name="T51" fmla="*/ 86 h 163"/>
                <a:gd name="T52" fmla="*/ 4 w 310"/>
                <a:gd name="T53" fmla="*/ 92 h 163"/>
                <a:gd name="T54" fmla="*/ 47 w 310"/>
                <a:gd name="T55" fmla="*/ 92 h 163"/>
                <a:gd name="T56" fmla="*/ 50 w 310"/>
                <a:gd name="T57" fmla="*/ 89 h 163"/>
                <a:gd name="T58" fmla="*/ 67 w 310"/>
                <a:gd name="T59" fmla="*/ 25 h 163"/>
                <a:gd name="T60" fmla="*/ 79 w 310"/>
                <a:gd name="T61" fmla="*/ 159 h 163"/>
                <a:gd name="T62" fmla="*/ 85 w 310"/>
                <a:gd name="T63" fmla="*/ 160 h 163"/>
                <a:gd name="T64" fmla="*/ 104 w 310"/>
                <a:gd name="T65" fmla="*/ 44 h 163"/>
                <a:gd name="T66" fmla="*/ 120 w 310"/>
                <a:gd name="T67" fmla="*/ 143 h 163"/>
                <a:gd name="T68" fmla="*/ 125 w 310"/>
                <a:gd name="T69" fmla="*/ 143 h 163"/>
                <a:gd name="T70" fmla="*/ 133 w 310"/>
                <a:gd name="T71" fmla="*/ 94 h 163"/>
                <a:gd name="T72" fmla="*/ 134 w 310"/>
                <a:gd name="T73" fmla="*/ 89 h 163"/>
                <a:gd name="T74" fmla="*/ 145 w 310"/>
                <a:gd name="T75" fmla="*/ 89 h 163"/>
                <a:gd name="T76" fmla="*/ 172 w 310"/>
                <a:gd name="T77" fmla="*/ 89 h 163"/>
                <a:gd name="T78" fmla="*/ 173 w 310"/>
                <a:gd name="T79" fmla="*/ 89 h 163"/>
                <a:gd name="T80" fmla="*/ 181 w 310"/>
                <a:gd name="T81" fmla="*/ 89 h 163"/>
                <a:gd name="T82" fmla="*/ 184 w 310"/>
                <a:gd name="T83" fmla="*/ 87 h 163"/>
                <a:gd name="T84" fmla="*/ 201 w 310"/>
                <a:gd name="T85" fmla="*/ 22 h 163"/>
                <a:gd name="T86" fmla="*/ 213 w 310"/>
                <a:gd name="T87" fmla="*/ 156 h 163"/>
                <a:gd name="T88" fmla="*/ 219 w 310"/>
                <a:gd name="T89" fmla="*/ 157 h 163"/>
                <a:gd name="T90" fmla="*/ 239 w 310"/>
                <a:gd name="T91" fmla="*/ 41 h 163"/>
                <a:gd name="T92" fmla="*/ 254 w 310"/>
                <a:gd name="T93" fmla="*/ 140 h 163"/>
                <a:gd name="T94" fmla="*/ 260 w 310"/>
                <a:gd name="T95" fmla="*/ 140 h 163"/>
                <a:gd name="T96" fmla="*/ 268 w 310"/>
                <a:gd name="T97" fmla="*/ 91 h 163"/>
                <a:gd name="T98" fmla="*/ 269 w 310"/>
                <a:gd name="T99" fmla="*/ 86 h 163"/>
                <a:gd name="T100" fmla="*/ 279 w 310"/>
                <a:gd name="T101" fmla="*/ 86 h 163"/>
                <a:gd name="T102" fmla="*/ 306 w 310"/>
                <a:gd name="T103" fmla="*/ 86 h 163"/>
                <a:gd name="T104" fmla="*/ 306 w 310"/>
                <a:gd name="T105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163">
                  <a:moveTo>
                    <a:pt x="306" y="80"/>
                  </a:moveTo>
                  <a:cubicBezTo>
                    <a:pt x="293" y="80"/>
                    <a:pt x="279" y="80"/>
                    <a:pt x="266" y="80"/>
                  </a:cubicBezTo>
                  <a:cubicBezTo>
                    <a:pt x="265" y="80"/>
                    <a:pt x="263" y="81"/>
                    <a:pt x="263" y="83"/>
                  </a:cubicBezTo>
                  <a:cubicBezTo>
                    <a:pt x="261" y="95"/>
                    <a:pt x="259" y="108"/>
                    <a:pt x="257" y="119"/>
                  </a:cubicBezTo>
                  <a:cubicBezTo>
                    <a:pt x="252" y="86"/>
                    <a:pt x="247" y="54"/>
                    <a:pt x="242" y="21"/>
                  </a:cubicBezTo>
                  <a:cubicBezTo>
                    <a:pt x="241" y="18"/>
                    <a:pt x="236" y="18"/>
                    <a:pt x="236" y="21"/>
                  </a:cubicBezTo>
                  <a:cubicBezTo>
                    <a:pt x="230" y="58"/>
                    <a:pt x="223" y="95"/>
                    <a:pt x="217" y="132"/>
                  </a:cubicBezTo>
                  <a:cubicBezTo>
                    <a:pt x="214" y="89"/>
                    <a:pt x="210" y="47"/>
                    <a:pt x="206" y="4"/>
                  </a:cubicBezTo>
                  <a:cubicBezTo>
                    <a:pt x="206" y="1"/>
                    <a:pt x="201" y="0"/>
                    <a:pt x="200" y="3"/>
                  </a:cubicBezTo>
                  <a:cubicBezTo>
                    <a:pt x="194" y="26"/>
                    <a:pt x="188" y="48"/>
                    <a:pt x="182" y="70"/>
                  </a:cubicBezTo>
                  <a:cubicBezTo>
                    <a:pt x="181" y="75"/>
                    <a:pt x="180" y="79"/>
                    <a:pt x="179" y="83"/>
                  </a:cubicBezTo>
                  <a:cubicBezTo>
                    <a:pt x="179" y="83"/>
                    <a:pt x="177" y="83"/>
                    <a:pt x="173" y="83"/>
                  </a:cubicBezTo>
                  <a:cubicBezTo>
                    <a:pt x="161" y="83"/>
                    <a:pt x="150" y="83"/>
                    <a:pt x="138" y="83"/>
                  </a:cubicBezTo>
                  <a:cubicBezTo>
                    <a:pt x="138" y="83"/>
                    <a:pt x="137" y="83"/>
                    <a:pt x="137" y="83"/>
                  </a:cubicBezTo>
                  <a:cubicBezTo>
                    <a:pt x="135" y="83"/>
                    <a:pt x="133" y="83"/>
                    <a:pt x="131" y="83"/>
                  </a:cubicBezTo>
                  <a:cubicBezTo>
                    <a:pt x="130" y="83"/>
                    <a:pt x="128" y="84"/>
                    <a:pt x="128" y="85"/>
                  </a:cubicBezTo>
                  <a:cubicBezTo>
                    <a:pt x="126" y="98"/>
                    <a:pt x="124" y="111"/>
                    <a:pt x="123" y="122"/>
                  </a:cubicBezTo>
                  <a:cubicBezTo>
                    <a:pt x="117" y="89"/>
                    <a:pt x="112" y="56"/>
                    <a:pt x="107" y="24"/>
                  </a:cubicBezTo>
                  <a:cubicBezTo>
                    <a:pt x="107" y="21"/>
                    <a:pt x="102" y="21"/>
                    <a:pt x="101" y="24"/>
                  </a:cubicBezTo>
                  <a:cubicBezTo>
                    <a:pt x="95" y="61"/>
                    <a:pt x="89" y="98"/>
                    <a:pt x="83" y="135"/>
                  </a:cubicBezTo>
                  <a:cubicBezTo>
                    <a:pt x="79" y="92"/>
                    <a:pt x="75" y="50"/>
                    <a:pt x="71" y="7"/>
                  </a:cubicBezTo>
                  <a:cubicBezTo>
                    <a:pt x="71" y="4"/>
                    <a:pt x="66" y="3"/>
                    <a:pt x="65" y="6"/>
                  </a:cubicBezTo>
                  <a:cubicBezTo>
                    <a:pt x="59" y="29"/>
                    <a:pt x="53" y="51"/>
                    <a:pt x="48" y="73"/>
                  </a:cubicBezTo>
                  <a:cubicBezTo>
                    <a:pt x="46" y="77"/>
                    <a:pt x="45" y="82"/>
                    <a:pt x="44" y="86"/>
                  </a:cubicBezTo>
                  <a:cubicBezTo>
                    <a:pt x="44" y="86"/>
                    <a:pt x="43" y="86"/>
                    <a:pt x="38" y="86"/>
                  </a:cubicBezTo>
                  <a:cubicBezTo>
                    <a:pt x="27" y="86"/>
                    <a:pt x="15" y="86"/>
                    <a:pt x="4" y="86"/>
                  </a:cubicBezTo>
                  <a:cubicBezTo>
                    <a:pt x="0" y="86"/>
                    <a:pt x="0" y="92"/>
                    <a:pt x="4" y="92"/>
                  </a:cubicBezTo>
                  <a:cubicBezTo>
                    <a:pt x="18" y="92"/>
                    <a:pt x="32" y="92"/>
                    <a:pt x="47" y="92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5" y="68"/>
                    <a:pt x="61" y="46"/>
                    <a:pt x="67" y="25"/>
                  </a:cubicBezTo>
                  <a:cubicBezTo>
                    <a:pt x="71" y="70"/>
                    <a:pt x="75" y="114"/>
                    <a:pt x="79" y="159"/>
                  </a:cubicBezTo>
                  <a:cubicBezTo>
                    <a:pt x="79" y="162"/>
                    <a:pt x="84" y="163"/>
                    <a:pt x="85" y="160"/>
                  </a:cubicBezTo>
                  <a:cubicBezTo>
                    <a:pt x="91" y="121"/>
                    <a:pt x="98" y="82"/>
                    <a:pt x="104" y="44"/>
                  </a:cubicBezTo>
                  <a:cubicBezTo>
                    <a:pt x="109" y="77"/>
                    <a:pt x="114" y="110"/>
                    <a:pt x="120" y="143"/>
                  </a:cubicBezTo>
                  <a:cubicBezTo>
                    <a:pt x="120" y="145"/>
                    <a:pt x="125" y="146"/>
                    <a:pt x="125" y="143"/>
                  </a:cubicBezTo>
                  <a:cubicBezTo>
                    <a:pt x="128" y="125"/>
                    <a:pt x="131" y="111"/>
                    <a:pt x="133" y="94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8" y="89"/>
                    <a:pt x="141" y="89"/>
                    <a:pt x="145" y="89"/>
                  </a:cubicBezTo>
                  <a:cubicBezTo>
                    <a:pt x="154" y="89"/>
                    <a:pt x="163" y="89"/>
                    <a:pt x="172" y="89"/>
                  </a:cubicBezTo>
                  <a:cubicBezTo>
                    <a:pt x="172" y="89"/>
                    <a:pt x="173" y="89"/>
                    <a:pt x="173" y="89"/>
                  </a:cubicBezTo>
                  <a:cubicBezTo>
                    <a:pt x="176" y="89"/>
                    <a:pt x="179" y="89"/>
                    <a:pt x="181" y="89"/>
                  </a:cubicBezTo>
                  <a:cubicBezTo>
                    <a:pt x="183" y="89"/>
                    <a:pt x="184" y="88"/>
                    <a:pt x="184" y="87"/>
                  </a:cubicBezTo>
                  <a:cubicBezTo>
                    <a:pt x="190" y="65"/>
                    <a:pt x="196" y="44"/>
                    <a:pt x="201" y="22"/>
                  </a:cubicBezTo>
                  <a:cubicBezTo>
                    <a:pt x="205" y="67"/>
                    <a:pt x="209" y="111"/>
                    <a:pt x="213" y="156"/>
                  </a:cubicBezTo>
                  <a:cubicBezTo>
                    <a:pt x="214" y="159"/>
                    <a:pt x="219" y="161"/>
                    <a:pt x="219" y="157"/>
                  </a:cubicBezTo>
                  <a:cubicBezTo>
                    <a:pt x="226" y="118"/>
                    <a:pt x="232" y="80"/>
                    <a:pt x="239" y="41"/>
                  </a:cubicBezTo>
                  <a:cubicBezTo>
                    <a:pt x="244" y="74"/>
                    <a:pt x="249" y="107"/>
                    <a:pt x="254" y="140"/>
                  </a:cubicBezTo>
                  <a:cubicBezTo>
                    <a:pt x="255" y="143"/>
                    <a:pt x="260" y="143"/>
                    <a:pt x="260" y="140"/>
                  </a:cubicBezTo>
                  <a:cubicBezTo>
                    <a:pt x="263" y="122"/>
                    <a:pt x="265" y="108"/>
                    <a:pt x="268" y="91"/>
                  </a:cubicBezTo>
                  <a:cubicBezTo>
                    <a:pt x="268" y="88"/>
                    <a:pt x="269" y="87"/>
                    <a:pt x="269" y="86"/>
                  </a:cubicBezTo>
                  <a:cubicBezTo>
                    <a:pt x="272" y="86"/>
                    <a:pt x="276" y="86"/>
                    <a:pt x="279" y="86"/>
                  </a:cubicBezTo>
                  <a:cubicBezTo>
                    <a:pt x="288" y="86"/>
                    <a:pt x="297" y="86"/>
                    <a:pt x="306" y="86"/>
                  </a:cubicBezTo>
                  <a:cubicBezTo>
                    <a:pt x="310" y="86"/>
                    <a:pt x="310" y="80"/>
                    <a:pt x="306" y="8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6" name="Freeform 108">
              <a:extLst>
                <a:ext uri="{FF2B5EF4-FFF2-40B4-BE49-F238E27FC236}">
                  <a16:creationId xmlns:a16="http://schemas.microsoft.com/office/drawing/2014/main" id="{817FD77A-4F91-45F7-955B-28CB75B9E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595" y="3012606"/>
              <a:ext cx="1684833" cy="568029"/>
            </a:xfrm>
            <a:custGeom>
              <a:avLst/>
              <a:gdLst>
                <a:gd name="T0" fmla="*/ 647 w 655"/>
                <a:gd name="T1" fmla="*/ 13 h 221"/>
                <a:gd name="T2" fmla="*/ 641 w 655"/>
                <a:gd name="T3" fmla="*/ 5 h 221"/>
                <a:gd name="T4" fmla="*/ 578 w 655"/>
                <a:gd name="T5" fmla="*/ 33 h 221"/>
                <a:gd name="T6" fmla="*/ 536 w 655"/>
                <a:gd name="T7" fmla="*/ 42 h 221"/>
                <a:gd name="T8" fmla="*/ 22 w 655"/>
                <a:gd name="T9" fmla="*/ 42 h 221"/>
                <a:gd name="T10" fmla="*/ 0 w 655"/>
                <a:gd name="T11" fmla="*/ 64 h 221"/>
                <a:gd name="T12" fmla="*/ 0 w 655"/>
                <a:gd name="T13" fmla="*/ 199 h 221"/>
                <a:gd name="T14" fmla="*/ 22 w 655"/>
                <a:gd name="T15" fmla="*/ 221 h 221"/>
                <a:gd name="T16" fmla="*/ 536 w 655"/>
                <a:gd name="T17" fmla="*/ 221 h 221"/>
                <a:gd name="T18" fmla="*/ 558 w 655"/>
                <a:gd name="T19" fmla="*/ 199 h 221"/>
                <a:gd name="T20" fmla="*/ 558 w 655"/>
                <a:gd name="T21" fmla="*/ 143 h 221"/>
                <a:gd name="T22" fmla="*/ 572 w 655"/>
                <a:gd name="T23" fmla="*/ 104 h 221"/>
                <a:gd name="T24" fmla="*/ 647 w 655"/>
                <a:gd name="T25" fmla="*/ 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5" h="221">
                  <a:moveTo>
                    <a:pt x="647" y="13"/>
                  </a:moveTo>
                  <a:cubicBezTo>
                    <a:pt x="655" y="4"/>
                    <a:pt x="652" y="0"/>
                    <a:pt x="641" y="5"/>
                  </a:cubicBezTo>
                  <a:cubicBezTo>
                    <a:pt x="578" y="33"/>
                    <a:pt x="578" y="33"/>
                    <a:pt x="578" y="33"/>
                  </a:cubicBezTo>
                  <a:cubicBezTo>
                    <a:pt x="567" y="38"/>
                    <a:pt x="548" y="42"/>
                    <a:pt x="536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1"/>
                    <a:pt x="0" y="64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1"/>
                    <a:pt x="22" y="221"/>
                  </a:cubicBezTo>
                  <a:cubicBezTo>
                    <a:pt x="536" y="221"/>
                    <a:pt x="536" y="221"/>
                    <a:pt x="536" y="221"/>
                  </a:cubicBezTo>
                  <a:cubicBezTo>
                    <a:pt x="548" y="221"/>
                    <a:pt x="558" y="211"/>
                    <a:pt x="558" y="199"/>
                  </a:cubicBezTo>
                  <a:cubicBezTo>
                    <a:pt x="558" y="143"/>
                    <a:pt x="558" y="143"/>
                    <a:pt x="558" y="143"/>
                  </a:cubicBezTo>
                  <a:cubicBezTo>
                    <a:pt x="558" y="131"/>
                    <a:pt x="564" y="114"/>
                    <a:pt x="572" y="104"/>
                  </a:cubicBezTo>
                  <a:lnTo>
                    <a:pt x="647" y="13"/>
                  </a:lnTo>
                  <a:close/>
                </a:path>
              </a:pathLst>
            </a:custGeom>
            <a:solidFill>
              <a:srgbClr val="F9BE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7" name="Rectangle 109">
              <a:extLst>
                <a:ext uri="{FF2B5EF4-FFF2-40B4-BE49-F238E27FC236}">
                  <a16:creationId xmlns:a16="http://schemas.microsoft.com/office/drawing/2014/main" id="{D576FF3B-EED9-4B14-AE09-1A7172EA5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818" y="3189754"/>
              <a:ext cx="1075405" cy="38510"/>
            </a:xfrm>
            <a:prstGeom prst="rect">
              <a:avLst/>
            </a:prstGeom>
            <a:solidFill>
              <a:srgbClr val="FFD18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8" name="Rectangle 110">
              <a:extLst>
                <a:ext uri="{FF2B5EF4-FFF2-40B4-BE49-F238E27FC236}">
                  <a16:creationId xmlns:a16="http://schemas.microsoft.com/office/drawing/2014/main" id="{CF10DCD0-3129-4B27-9A1F-0F066DB78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818" y="3374604"/>
              <a:ext cx="1075405" cy="39474"/>
            </a:xfrm>
            <a:prstGeom prst="rect">
              <a:avLst/>
            </a:prstGeom>
            <a:solidFill>
              <a:srgbClr val="FFD18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9" name="Rectangle 111">
              <a:extLst>
                <a:ext uri="{FF2B5EF4-FFF2-40B4-BE49-F238E27FC236}">
                  <a16:creationId xmlns:a16="http://schemas.microsoft.com/office/drawing/2014/main" id="{01195E8B-2A0B-4631-8080-7C3E6F1E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818" y="3282179"/>
              <a:ext cx="1075405" cy="38510"/>
            </a:xfrm>
            <a:prstGeom prst="rect">
              <a:avLst/>
            </a:prstGeom>
            <a:solidFill>
              <a:srgbClr val="FFD18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0" name="Rectangle 112">
              <a:extLst>
                <a:ext uri="{FF2B5EF4-FFF2-40B4-BE49-F238E27FC236}">
                  <a16:creationId xmlns:a16="http://schemas.microsoft.com/office/drawing/2014/main" id="{F78E038E-C7CD-47A3-B2DC-AA79AD7CB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818" y="3467992"/>
              <a:ext cx="1075405" cy="38510"/>
            </a:xfrm>
            <a:prstGeom prst="rect">
              <a:avLst/>
            </a:prstGeom>
            <a:solidFill>
              <a:srgbClr val="FFD18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1" name="Freeform 113">
              <a:extLst>
                <a:ext uri="{FF2B5EF4-FFF2-40B4-BE49-F238E27FC236}">
                  <a16:creationId xmlns:a16="http://schemas.microsoft.com/office/drawing/2014/main" id="{7C34BC29-7CE2-4B35-949E-BF7177A4A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4374" y="2837383"/>
              <a:ext cx="434206" cy="336966"/>
            </a:xfrm>
            <a:custGeom>
              <a:avLst/>
              <a:gdLst>
                <a:gd name="T0" fmla="*/ 118 w 169"/>
                <a:gd name="T1" fmla="*/ 5 h 131"/>
                <a:gd name="T2" fmla="*/ 150 w 169"/>
                <a:gd name="T3" fmla="*/ 16 h 131"/>
                <a:gd name="T4" fmla="*/ 163 w 169"/>
                <a:gd name="T5" fmla="*/ 42 h 131"/>
                <a:gd name="T6" fmla="*/ 153 w 169"/>
                <a:gd name="T7" fmla="*/ 75 h 131"/>
                <a:gd name="T8" fmla="*/ 52 w 169"/>
                <a:gd name="T9" fmla="*/ 125 h 131"/>
                <a:gd name="T10" fmla="*/ 19 w 169"/>
                <a:gd name="T11" fmla="*/ 114 h 131"/>
                <a:gd name="T12" fmla="*/ 6 w 169"/>
                <a:gd name="T13" fmla="*/ 88 h 131"/>
                <a:gd name="T14" fmla="*/ 17 w 169"/>
                <a:gd name="T15" fmla="*/ 56 h 131"/>
                <a:gd name="T16" fmla="*/ 118 w 169"/>
                <a:gd name="T1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18" y="5"/>
                  </a:moveTo>
                  <a:cubicBezTo>
                    <a:pt x="130" y="0"/>
                    <a:pt x="144" y="4"/>
                    <a:pt x="150" y="16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9" y="54"/>
                    <a:pt x="164" y="69"/>
                    <a:pt x="153" y="7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0" y="131"/>
                    <a:pt x="25" y="126"/>
                    <a:pt x="19" y="11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76"/>
                    <a:pt x="5" y="62"/>
                    <a:pt x="17" y="56"/>
                  </a:cubicBezTo>
                  <a:lnTo>
                    <a:pt x="118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2" name="Freeform 114">
              <a:extLst>
                <a:ext uri="{FF2B5EF4-FFF2-40B4-BE49-F238E27FC236}">
                  <a16:creationId xmlns:a16="http://schemas.microsoft.com/office/drawing/2014/main" id="{36DB97A1-BCD3-4F92-9523-89012C1DB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7608" y="2909590"/>
              <a:ext cx="193515" cy="189664"/>
            </a:xfrm>
            <a:custGeom>
              <a:avLst/>
              <a:gdLst>
                <a:gd name="T0" fmla="*/ 3 w 75"/>
                <a:gd name="T1" fmla="*/ 35 h 74"/>
                <a:gd name="T2" fmla="*/ 9 w 75"/>
                <a:gd name="T3" fmla="*/ 18 h 74"/>
                <a:gd name="T4" fmla="*/ 39 w 75"/>
                <a:gd name="T5" fmla="*/ 3 h 74"/>
                <a:gd name="T6" fmla="*/ 56 w 75"/>
                <a:gd name="T7" fmla="*/ 8 h 74"/>
                <a:gd name="T8" fmla="*/ 72 w 75"/>
                <a:gd name="T9" fmla="*/ 39 h 74"/>
                <a:gd name="T10" fmla="*/ 66 w 75"/>
                <a:gd name="T11" fmla="*/ 56 h 74"/>
                <a:gd name="T12" fmla="*/ 36 w 75"/>
                <a:gd name="T13" fmla="*/ 71 h 74"/>
                <a:gd name="T14" fmla="*/ 19 w 75"/>
                <a:gd name="T15" fmla="*/ 66 h 74"/>
                <a:gd name="T16" fmla="*/ 3 w 75"/>
                <a:gd name="T17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3" y="35"/>
                  </a:moveTo>
                  <a:cubicBezTo>
                    <a:pt x="0" y="29"/>
                    <a:pt x="3" y="21"/>
                    <a:pt x="9" y="1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6" y="0"/>
                    <a:pt x="53" y="2"/>
                    <a:pt x="56" y="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5" y="45"/>
                    <a:pt x="72" y="53"/>
                    <a:pt x="66" y="56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29" y="74"/>
                    <a:pt x="22" y="72"/>
                    <a:pt x="19" y="66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9BE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3" name="Freeform 115">
              <a:extLst>
                <a:ext uri="{FF2B5EF4-FFF2-40B4-BE49-F238E27FC236}">
                  <a16:creationId xmlns:a16="http://schemas.microsoft.com/office/drawing/2014/main" id="{A86D9054-B394-4B4E-A15B-108E7902D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0841" y="2968319"/>
              <a:ext cx="28883" cy="30808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4" name="Freeform 116">
              <a:extLst>
                <a:ext uri="{FF2B5EF4-FFF2-40B4-BE49-F238E27FC236}">
                  <a16:creationId xmlns:a16="http://schemas.microsoft.com/office/drawing/2014/main" id="{57451C0C-2B70-4EFF-B6E6-FFF9C02A3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0405" y="2988537"/>
              <a:ext cx="27920" cy="31771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5" name="Freeform 117">
              <a:extLst>
                <a:ext uri="{FF2B5EF4-FFF2-40B4-BE49-F238E27FC236}">
                  <a16:creationId xmlns:a16="http://schemas.microsoft.com/office/drawing/2014/main" id="{B111DF55-021F-45C7-9630-6DDC4FE77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9006" y="3012606"/>
              <a:ext cx="27920" cy="27920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9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9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6" name="Freeform 118">
              <a:extLst>
                <a:ext uri="{FF2B5EF4-FFF2-40B4-BE49-F238E27FC236}">
                  <a16:creationId xmlns:a16="http://schemas.microsoft.com/office/drawing/2014/main" id="{21E8DD24-A1AB-4AF0-BBF8-AA7D7A19F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022" y="3012606"/>
              <a:ext cx="27920" cy="27920"/>
            </a:xfrm>
            <a:custGeom>
              <a:avLst/>
              <a:gdLst>
                <a:gd name="T0" fmla="*/ 1 w 11"/>
                <a:gd name="T1" fmla="*/ 7 h 11"/>
                <a:gd name="T2" fmla="*/ 4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3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7" name="Freeform 119">
              <a:extLst>
                <a:ext uri="{FF2B5EF4-FFF2-40B4-BE49-F238E27FC236}">
                  <a16:creationId xmlns:a16="http://schemas.microsoft.com/office/drawing/2014/main" id="{4D3312E5-FDFB-46E1-9641-2E881E131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0623" y="3032824"/>
              <a:ext cx="27920" cy="27920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8" name="Freeform 120">
              <a:extLst>
                <a:ext uri="{FF2B5EF4-FFF2-40B4-BE49-F238E27FC236}">
                  <a16:creationId xmlns:a16="http://schemas.microsoft.com/office/drawing/2014/main" id="{C62FAC71-3091-4081-9C70-9E413E5AC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9225" y="3053042"/>
              <a:ext cx="28883" cy="28883"/>
            </a:xfrm>
            <a:custGeom>
              <a:avLst/>
              <a:gdLst>
                <a:gd name="T0" fmla="*/ 1 w 11"/>
                <a:gd name="T1" fmla="*/ 7 h 11"/>
                <a:gd name="T2" fmla="*/ 3 w 11"/>
                <a:gd name="T3" fmla="*/ 1 h 11"/>
                <a:gd name="T4" fmla="*/ 10 w 11"/>
                <a:gd name="T5" fmla="*/ 3 h 11"/>
                <a:gd name="T6" fmla="*/ 8 w 11"/>
                <a:gd name="T7" fmla="*/ 10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1" y="5"/>
                    <a:pt x="10" y="8"/>
                    <a:pt x="8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2A2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9" name="Freeform 121">
              <a:extLst>
                <a:ext uri="{FF2B5EF4-FFF2-40B4-BE49-F238E27FC236}">
                  <a16:creationId xmlns:a16="http://schemas.microsoft.com/office/drawing/2014/main" id="{6D8C0B87-6883-4A8F-9273-FCCE0B3FC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0623" y="2926920"/>
              <a:ext cx="27920" cy="28883"/>
            </a:xfrm>
            <a:custGeom>
              <a:avLst/>
              <a:gdLst>
                <a:gd name="T0" fmla="*/ 1 w 11"/>
                <a:gd name="T1" fmla="*/ 8 h 11"/>
                <a:gd name="T2" fmla="*/ 3 w 11"/>
                <a:gd name="T3" fmla="*/ 1 h 11"/>
                <a:gd name="T4" fmla="*/ 10 w 11"/>
                <a:gd name="T5" fmla="*/ 4 h 11"/>
                <a:gd name="T6" fmla="*/ 8 w 11"/>
                <a:gd name="T7" fmla="*/ 10 h 11"/>
                <a:gd name="T8" fmla="*/ 1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8"/>
                  </a:move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1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0" name="Freeform 122">
              <a:extLst>
                <a:ext uri="{FF2B5EF4-FFF2-40B4-BE49-F238E27FC236}">
                  <a16:creationId xmlns:a16="http://schemas.microsoft.com/office/drawing/2014/main" id="{859C2625-6BF5-452F-9174-717BA4946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9225" y="2948101"/>
              <a:ext cx="28883" cy="30808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8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1" name="Freeform 123">
              <a:extLst>
                <a:ext uri="{FF2B5EF4-FFF2-40B4-BE49-F238E27FC236}">
                  <a16:creationId xmlns:a16="http://schemas.microsoft.com/office/drawing/2014/main" id="{4078F682-26E2-42F5-B18A-7D0B6C1F8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7826" y="2968319"/>
              <a:ext cx="28883" cy="30808"/>
            </a:xfrm>
            <a:custGeom>
              <a:avLst/>
              <a:gdLst>
                <a:gd name="T0" fmla="*/ 1 w 11"/>
                <a:gd name="T1" fmla="*/ 8 h 12"/>
                <a:gd name="T2" fmla="*/ 3 w 11"/>
                <a:gd name="T3" fmla="*/ 2 h 12"/>
                <a:gd name="T4" fmla="*/ 10 w 11"/>
                <a:gd name="T5" fmla="*/ 4 h 12"/>
                <a:gd name="T6" fmla="*/ 7 w 11"/>
                <a:gd name="T7" fmla="*/ 10 h 12"/>
                <a:gd name="T8" fmla="*/ 1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8" y="1"/>
                    <a:pt x="10" y="4"/>
                  </a:cubicBezTo>
                  <a:cubicBezTo>
                    <a:pt x="11" y="6"/>
                    <a:pt x="10" y="9"/>
                    <a:pt x="7" y="10"/>
                  </a:cubicBezTo>
                  <a:cubicBezTo>
                    <a:pt x="5" y="12"/>
                    <a:pt x="2" y="11"/>
                    <a:pt x="1" y="8"/>
                  </a:cubicBezTo>
                  <a:close/>
                </a:path>
              </a:pathLst>
            </a:custGeom>
            <a:solidFill>
              <a:srgbClr val="F2A2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2" name="Freeform 124">
              <a:extLst>
                <a:ext uri="{FF2B5EF4-FFF2-40B4-BE49-F238E27FC236}">
                  <a16:creationId xmlns:a16="http://schemas.microsoft.com/office/drawing/2014/main" id="{572E1BB5-0D6B-4D43-B0B8-5A982071B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7353" y="3246557"/>
              <a:ext cx="429392" cy="246467"/>
            </a:xfrm>
            <a:custGeom>
              <a:avLst/>
              <a:gdLst>
                <a:gd name="T0" fmla="*/ 145 w 167"/>
                <a:gd name="T1" fmla="*/ 17 h 96"/>
                <a:gd name="T2" fmla="*/ 166 w 167"/>
                <a:gd name="T3" fmla="*/ 45 h 96"/>
                <a:gd name="T4" fmla="*/ 162 w 167"/>
                <a:gd name="T5" fmla="*/ 74 h 96"/>
                <a:gd name="T6" fmla="*/ 134 w 167"/>
                <a:gd name="T7" fmla="*/ 94 h 96"/>
                <a:gd name="T8" fmla="*/ 23 w 167"/>
                <a:gd name="T9" fmla="*/ 79 h 96"/>
                <a:gd name="T10" fmla="*/ 2 w 167"/>
                <a:gd name="T11" fmla="*/ 51 h 96"/>
                <a:gd name="T12" fmla="*/ 6 w 167"/>
                <a:gd name="T13" fmla="*/ 23 h 96"/>
                <a:gd name="T14" fmla="*/ 33 w 167"/>
                <a:gd name="T15" fmla="*/ 2 h 96"/>
                <a:gd name="T16" fmla="*/ 145 w 167"/>
                <a:gd name="T17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96">
                  <a:moveTo>
                    <a:pt x="145" y="17"/>
                  </a:moveTo>
                  <a:cubicBezTo>
                    <a:pt x="158" y="19"/>
                    <a:pt x="167" y="32"/>
                    <a:pt x="166" y="45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87"/>
                    <a:pt x="147" y="96"/>
                    <a:pt x="134" y="94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9" y="77"/>
                    <a:pt x="0" y="65"/>
                    <a:pt x="2" y="5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9"/>
                    <a:pt x="20" y="0"/>
                    <a:pt x="33" y="2"/>
                  </a:cubicBezTo>
                  <a:lnTo>
                    <a:pt x="145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3" name="Freeform 125">
              <a:extLst>
                <a:ext uri="{FF2B5EF4-FFF2-40B4-BE49-F238E27FC236}">
                  <a16:creationId xmlns:a16="http://schemas.microsoft.com/office/drawing/2014/main" id="{D0A09CF3-FE35-45B6-8B98-397F7BEB0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1177" y="3285067"/>
              <a:ext cx="166558" cy="169446"/>
            </a:xfrm>
            <a:custGeom>
              <a:avLst/>
              <a:gdLst>
                <a:gd name="T0" fmla="*/ 6 w 65"/>
                <a:gd name="T1" fmla="*/ 12 h 66"/>
                <a:gd name="T2" fmla="*/ 20 w 65"/>
                <a:gd name="T3" fmla="*/ 1 h 66"/>
                <a:gd name="T4" fmla="*/ 53 w 65"/>
                <a:gd name="T5" fmla="*/ 6 h 66"/>
                <a:gd name="T6" fmla="*/ 64 w 65"/>
                <a:gd name="T7" fmla="*/ 20 h 66"/>
                <a:gd name="T8" fmla="*/ 60 w 65"/>
                <a:gd name="T9" fmla="*/ 54 h 66"/>
                <a:gd name="T10" fmla="*/ 45 w 65"/>
                <a:gd name="T11" fmla="*/ 65 h 66"/>
                <a:gd name="T12" fmla="*/ 12 w 65"/>
                <a:gd name="T13" fmla="*/ 60 h 66"/>
                <a:gd name="T14" fmla="*/ 1 w 65"/>
                <a:gd name="T15" fmla="*/ 46 h 66"/>
                <a:gd name="T16" fmla="*/ 6 w 65"/>
                <a:gd name="T1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6" y="12"/>
                  </a:moveTo>
                  <a:cubicBezTo>
                    <a:pt x="7" y="5"/>
                    <a:pt x="13" y="0"/>
                    <a:pt x="20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7"/>
                    <a:pt x="65" y="13"/>
                    <a:pt x="64" y="2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61"/>
                    <a:pt x="52" y="66"/>
                    <a:pt x="45" y="6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59"/>
                    <a:pt x="0" y="53"/>
                    <a:pt x="1" y="4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9BE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4" name="Freeform 126">
              <a:extLst>
                <a:ext uri="{FF2B5EF4-FFF2-40B4-BE49-F238E27FC236}">
                  <a16:creationId xmlns:a16="http://schemas.microsoft.com/office/drawing/2014/main" id="{141A126C-E2D5-4773-ABF4-786CBB54A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6708" y="3362088"/>
              <a:ext cx="27920" cy="28883"/>
            </a:xfrm>
            <a:custGeom>
              <a:avLst/>
              <a:gdLst>
                <a:gd name="T0" fmla="*/ 1 w 11"/>
                <a:gd name="T1" fmla="*/ 5 h 11"/>
                <a:gd name="T2" fmla="*/ 6 w 11"/>
                <a:gd name="T3" fmla="*/ 1 h 11"/>
                <a:gd name="T4" fmla="*/ 10 w 11"/>
                <a:gd name="T5" fmla="*/ 6 h 11"/>
                <a:gd name="T6" fmla="*/ 5 w 11"/>
                <a:gd name="T7" fmla="*/ 11 h 11"/>
                <a:gd name="T8" fmla="*/ 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1" y="4"/>
                    <a:pt x="10" y="6"/>
                  </a:cubicBezTo>
                  <a:cubicBezTo>
                    <a:pt x="10" y="9"/>
                    <a:pt x="7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5" name="Freeform 127">
              <a:extLst>
                <a:ext uri="{FF2B5EF4-FFF2-40B4-BE49-F238E27FC236}">
                  <a16:creationId xmlns:a16="http://schemas.microsoft.com/office/drawing/2014/main" id="{1A610F11-8E34-4942-BEAF-4A1A69D56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496" y="3357274"/>
              <a:ext cx="27920" cy="25995"/>
            </a:xfrm>
            <a:custGeom>
              <a:avLst/>
              <a:gdLst>
                <a:gd name="T0" fmla="*/ 1 w 11"/>
                <a:gd name="T1" fmla="*/ 5 h 10"/>
                <a:gd name="T2" fmla="*/ 6 w 11"/>
                <a:gd name="T3" fmla="*/ 0 h 10"/>
                <a:gd name="T4" fmla="*/ 10 w 11"/>
                <a:gd name="T5" fmla="*/ 6 h 10"/>
                <a:gd name="T6" fmla="*/ 5 w 11"/>
                <a:gd name="T7" fmla="*/ 10 h 10"/>
                <a:gd name="T8" fmla="*/ 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5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0" y="6"/>
                  </a:cubicBezTo>
                  <a:cubicBezTo>
                    <a:pt x="10" y="9"/>
                    <a:pt x="8" y="10"/>
                    <a:pt x="5" y="10"/>
                  </a:cubicBezTo>
                  <a:cubicBezTo>
                    <a:pt x="2" y="10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F2A2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6" name="Freeform 128">
              <a:extLst>
                <a:ext uri="{FF2B5EF4-FFF2-40B4-BE49-F238E27FC236}">
                  <a16:creationId xmlns:a16="http://schemas.microsoft.com/office/drawing/2014/main" id="{82C27CD1-0381-41FE-AE01-603B65830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4283" y="3351498"/>
              <a:ext cx="27920" cy="25995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0 h 10"/>
                <a:gd name="T4" fmla="*/ 11 w 11"/>
                <a:gd name="T5" fmla="*/ 5 h 10"/>
                <a:gd name="T6" fmla="*/ 5 w 11"/>
                <a:gd name="T7" fmla="*/ 10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1"/>
                    <a:pt x="4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F2A2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7" name="Freeform 129">
              <a:extLst>
                <a:ext uri="{FF2B5EF4-FFF2-40B4-BE49-F238E27FC236}">
                  <a16:creationId xmlns:a16="http://schemas.microsoft.com/office/drawing/2014/main" id="{48D34A5D-1345-4977-9B88-40771A7FF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1895" y="3408301"/>
              <a:ext cx="25032" cy="28883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0" y="2"/>
                    <a:pt x="3" y="0"/>
                    <a:pt x="6" y="1"/>
                  </a:cubicBezTo>
                  <a:cubicBezTo>
                    <a:pt x="8" y="1"/>
                    <a:pt x="10" y="4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8" name="Freeform 130">
              <a:extLst>
                <a:ext uri="{FF2B5EF4-FFF2-40B4-BE49-F238E27FC236}">
                  <a16:creationId xmlns:a16="http://schemas.microsoft.com/office/drawing/2014/main" id="{B324A3CF-3E51-4B5A-B703-B900F744A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4719" y="3403487"/>
              <a:ext cx="25995" cy="25995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9" name="Freeform 131">
              <a:extLst>
                <a:ext uri="{FF2B5EF4-FFF2-40B4-BE49-F238E27FC236}">
                  <a16:creationId xmlns:a16="http://schemas.microsoft.com/office/drawing/2014/main" id="{0EEE8485-9EDC-4ED7-B482-F742691CB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8507" y="3395785"/>
              <a:ext cx="25995" cy="27920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5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9" y="1"/>
                    <a:pt x="10" y="4"/>
                    <a:pt x="10" y="6"/>
                  </a:cubicBez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0" name="Freeform 132">
              <a:extLst>
                <a:ext uri="{FF2B5EF4-FFF2-40B4-BE49-F238E27FC236}">
                  <a16:creationId xmlns:a16="http://schemas.microsoft.com/office/drawing/2014/main" id="{F2946A6E-ADE3-4DA9-BF40-B258A4C91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4411" y="3318764"/>
              <a:ext cx="25995" cy="25032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0" y="1"/>
                    <a:pt x="3" y="0"/>
                    <a:pt x="6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9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1" name="Freeform 133">
              <a:extLst>
                <a:ext uri="{FF2B5EF4-FFF2-40B4-BE49-F238E27FC236}">
                  <a16:creationId xmlns:a16="http://schemas.microsoft.com/office/drawing/2014/main" id="{1100D7D7-6A79-4074-89E7-D37384186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8198" y="3311062"/>
              <a:ext cx="25995" cy="27920"/>
            </a:xfrm>
            <a:custGeom>
              <a:avLst/>
              <a:gdLst>
                <a:gd name="T0" fmla="*/ 0 w 10"/>
                <a:gd name="T1" fmla="*/ 5 h 11"/>
                <a:gd name="T2" fmla="*/ 6 w 10"/>
                <a:gd name="T3" fmla="*/ 1 h 11"/>
                <a:gd name="T4" fmla="*/ 10 w 10"/>
                <a:gd name="T5" fmla="*/ 6 h 11"/>
                <a:gd name="T6" fmla="*/ 4 w 10"/>
                <a:gd name="T7" fmla="*/ 10 h 11"/>
                <a:gd name="T8" fmla="*/ 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9" y="9"/>
                    <a:pt x="7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2A2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2" name="Freeform 134">
              <a:extLst>
                <a:ext uri="{FF2B5EF4-FFF2-40B4-BE49-F238E27FC236}">
                  <a16:creationId xmlns:a16="http://schemas.microsoft.com/office/drawing/2014/main" id="{BD0E24DF-B7C5-4ABB-B08D-599A0D35A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1985" y="3305285"/>
              <a:ext cx="25032" cy="25995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0" y="3"/>
                    <a:pt x="10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2A2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3" name="Freeform 135">
              <a:extLst>
                <a:ext uri="{FF2B5EF4-FFF2-40B4-BE49-F238E27FC236}">
                  <a16:creationId xmlns:a16="http://schemas.microsoft.com/office/drawing/2014/main" id="{3EA4C4F2-312B-43CD-B179-0D25E1229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083" y="2134567"/>
              <a:ext cx="415913" cy="383179"/>
            </a:xfrm>
            <a:custGeom>
              <a:avLst/>
              <a:gdLst>
                <a:gd name="T0" fmla="*/ 368 w 432"/>
                <a:gd name="T1" fmla="*/ 241 h 398"/>
                <a:gd name="T2" fmla="*/ 72 w 432"/>
                <a:gd name="T3" fmla="*/ 0 h 398"/>
                <a:gd name="T4" fmla="*/ 0 w 432"/>
                <a:gd name="T5" fmla="*/ 94 h 398"/>
                <a:gd name="T6" fmla="*/ 293 w 432"/>
                <a:gd name="T7" fmla="*/ 331 h 398"/>
                <a:gd name="T8" fmla="*/ 261 w 432"/>
                <a:gd name="T9" fmla="*/ 369 h 398"/>
                <a:gd name="T10" fmla="*/ 299 w 432"/>
                <a:gd name="T11" fmla="*/ 398 h 398"/>
                <a:gd name="T12" fmla="*/ 432 w 432"/>
                <a:gd name="T13" fmla="*/ 230 h 398"/>
                <a:gd name="T14" fmla="*/ 398 w 432"/>
                <a:gd name="T15" fmla="*/ 200 h 398"/>
                <a:gd name="T16" fmla="*/ 368 w 432"/>
                <a:gd name="T17" fmla="*/ 241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398">
                  <a:moveTo>
                    <a:pt x="368" y="241"/>
                  </a:moveTo>
                  <a:lnTo>
                    <a:pt x="72" y="0"/>
                  </a:lnTo>
                  <a:lnTo>
                    <a:pt x="0" y="94"/>
                  </a:lnTo>
                  <a:lnTo>
                    <a:pt x="293" y="331"/>
                  </a:lnTo>
                  <a:lnTo>
                    <a:pt x="261" y="369"/>
                  </a:lnTo>
                  <a:lnTo>
                    <a:pt x="299" y="398"/>
                  </a:lnTo>
                  <a:lnTo>
                    <a:pt x="432" y="230"/>
                  </a:lnTo>
                  <a:lnTo>
                    <a:pt x="398" y="200"/>
                  </a:lnTo>
                  <a:lnTo>
                    <a:pt x="368" y="241"/>
                  </a:lnTo>
                  <a:close/>
                </a:path>
              </a:pathLst>
            </a:custGeom>
            <a:solidFill>
              <a:srgbClr val="7C93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4" name="Freeform 136">
              <a:extLst>
                <a:ext uri="{FF2B5EF4-FFF2-40B4-BE49-F238E27FC236}">
                  <a16:creationId xmlns:a16="http://schemas.microsoft.com/office/drawing/2014/main" id="{A01F2E82-3686-4C54-9F5E-AC29853FE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765" y="1948755"/>
              <a:ext cx="515078" cy="448647"/>
            </a:xfrm>
            <a:custGeom>
              <a:avLst/>
              <a:gdLst>
                <a:gd name="T0" fmla="*/ 191 w 200"/>
                <a:gd name="T1" fmla="*/ 102 h 174"/>
                <a:gd name="T2" fmla="*/ 183 w 200"/>
                <a:gd name="T3" fmla="*/ 112 h 174"/>
                <a:gd name="T4" fmla="*/ 96 w 200"/>
                <a:gd name="T5" fmla="*/ 42 h 174"/>
                <a:gd name="T6" fmla="*/ 55 w 200"/>
                <a:gd name="T7" fmla="*/ 39 h 174"/>
                <a:gd name="T8" fmla="*/ 8 w 200"/>
                <a:gd name="T9" fmla="*/ 2 h 174"/>
                <a:gd name="T10" fmla="*/ 2 w 200"/>
                <a:gd name="T11" fmla="*/ 2 h 174"/>
                <a:gd name="T12" fmla="*/ 2 w 200"/>
                <a:gd name="T13" fmla="*/ 9 h 174"/>
                <a:gd name="T14" fmla="*/ 49 w 200"/>
                <a:gd name="T15" fmla="*/ 47 h 174"/>
                <a:gd name="T16" fmla="*/ 60 w 200"/>
                <a:gd name="T17" fmla="*/ 86 h 174"/>
                <a:gd name="T18" fmla="*/ 147 w 200"/>
                <a:gd name="T19" fmla="*/ 156 h 174"/>
                <a:gd name="T20" fmla="*/ 138 w 200"/>
                <a:gd name="T21" fmla="*/ 167 h 174"/>
                <a:gd name="T22" fmla="*/ 147 w 200"/>
                <a:gd name="T23" fmla="*/ 174 h 174"/>
                <a:gd name="T24" fmla="*/ 200 w 200"/>
                <a:gd name="T25" fmla="*/ 109 h 174"/>
                <a:gd name="T26" fmla="*/ 191 w 200"/>
                <a:gd name="T27" fmla="*/ 10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174">
                  <a:moveTo>
                    <a:pt x="191" y="102"/>
                  </a:moveTo>
                  <a:cubicBezTo>
                    <a:pt x="183" y="112"/>
                    <a:pt x="183" y="112"/>
                    <a:pt x="183" y="11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83" y="32"/>
                    <a:pt x="65" y="31"/>
                    <a:pt x="55" y="3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3" y="59"/>
                    <a:pt x="47" y="76"/>
                    <a:pt x="60" y="8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200" y="109"/>
                    <a:pt x="200" y="109"/>
                    <a:pt x="200" y="109"/>
                  </a:cubicBezTo>
                  <a:lnTo>
                    <a:pt x="191" y="1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5" name="Freeform 137">
              <a:extLst>
                <a:ext uri="{FF2B5EF4-FFF2-40B4-BE49-F238E27FC236}">
                  <a16:creationId xmlns:a16="http://schemas.microsoft.com/office/drawing/2014/main" id="{77CD16FA-EBFB-4AB9-A61A-1609B4E2B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2993" y="2065248"/>
              <a:ext cx="156930" cy="146340"/>
            </a:xfrm>
            <a:custGeom>
              <a:avLst/>
              <a:gdLst>
                <a:gd name="T0" fmla="*/ 61 w 61"/>
                <a:gd name="T1" fmla="*/ 28 h 57"/>
                <a:gd name="T2" fmla="*/ 35 w 61"/>
                <a:gd name="T3" fmla="*/ 8 h 57"/>
                <a:gd name="T4" fmla="*/ 6 w 61"/>
                <a:gd name="T5" fmla="*/ 8 h 57"/>
                <a:gd name="T6" fmla="*/ 12 w 61"/>
                <a:gd name="T7" fmla="*/ 37 h 57"/>
                <a:gd name="T8" fmla="*/ 37 w 61"/>
                <a:gd name="T9" fmla="*/ 57 h 57"/>
                <a:gd name="T10" fmla="*/ 61 w 61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7">
                  <a:moveTo>
                    <a:pt x="61" y="2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26" y="0"/>
                    <a:pt x="13" y="0"/>
                    <a:pt x="6" y="8"/>
                  </a:cubicBezTo>
                  <a:cubicBezTo>
                    <a:pt x="0" y="16"/>
                    <a:pt x="2" y="29"/>
                    <a:pt x="12" y="37"/>
                  </a:cubicBezTo>
                  <a:cubicBezTo>
                    <a:pt x="37" y="57"/>
                    <a:pt x="37" y="57"/>
                    <a:pt x="37" y="57"/>
                  </a:cubicBezTo>
                  <a:lnTo>
                    <a:pt x="61" y="28"/>
                  </a:lnTo>
                  <a:close/>
                </a:path>
              </a:pathLst>
            </a:custGeom>
            <a:solidFill>
              <a:srgbClr val="F4696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6" name="Freeform 138">
              <a:extLst>
                <a:ext uri="{FF2B5EF4-FFF2-40B4-BE49-F238E27FC236}">
                  <a16:creationId xmlns:a16="http://schemas.microsoft.com/office/drawing/2014/main" id="{1365E70A-4009-4495-8DBD-C18438519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726" y="1931425"/>
              <a:ext cx="190627" cy="192552"/>
            </a:xfrm>
            <a:custGeom>
              <a:avLst/>
              <a:gdLst>
                <a:gd name="T0" fmla="*/ 5 w 74"/>
                <a:gd name="T1" fmla="*/ 12 h 75"/>
                <a:gd name="T2" fmla="*/ 61 w 74"/>
                <a:gd name="T3" fmla="*/ 70 h 75"/>
                <a:gd name="T4" fmla="*/ 69 w 74"/>
                <a:gd name="T5" fmla="*/ 63 h 75"/>
                <a:gd name="T6" fmla="*/ 13 w 74"/>
                <a:gd name="T7" fmla="*/ 5 h 75"/>
                <a:gd name="T8" fmla="*/ 5 w 7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5" y="12"/>
                  </a:moveTo>
                  <a:cubicBezTo>
                    <a:pt x="24" y="31"/>
                    <a:pt x="42" y="51"/>
                    <a:pt x="61" y="70"/>
                  </a:cubicBezTo>
                  <a:cubicBezTo>
                    <a:pt x="66" y="75"/>
                    <a:pt x="74" y="68"/>
                    <a:pt x="69" y="63"/>
                  </a:cubicBezTo>
                  <a:cubicBezTo>
                    <a:pt x="51" y="44"/>
                    <a:pt x="32" y="24"/>
                    <a:pt x="13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7" name="Freeform 139">
              <a:extLst>
                <a:ext uri="{FF2B5EF4-FFF2-40B4-BE49-F238E27FC236}">
                  <a16:creationId xmlns:a16="http://schemas.microsoft.com/office/drawing/2014/main" id="{AF0F608A-B050-4827-AD91-B6319D037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2593" y="1993042"/>
              <a:ext cx="192552" cy="192552"/>
            </a:xfrm>
            <a:custGeom>
              <a:avLst/>
              <a:gdLst>
                <a:gd name="T0" fmla="*/ 5 w 75"/>
                <a:gd name="T1" fmla="*/ 12 h 75"/>
                <a:gd name="T2" fmla="*/ 61 w 75"/>
                <a:gd name="T3" fmla="*/ 69 h 75"/>
                <a:gd name="T4" fmla="*/ 70 w 75"/>
                <a:gd name="T5" fmla="*/ 62 h 75"/>
                <a:gd name="T6" fmla="*/ 14 w 75"/>
                <a:gd name="T7" fmla="*/ 5 h 75"/>
                <a:gd name="T8" fmla="*/ 5 w 75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24" y="31"/>
                    <a:pt x="42" y="50"/>
                    <a:pt x="61" y="69"/>
                  </a:cubicBezTo>
                  <a:cubicBezTo>
                    <a:pt x="66" y="75"/>
                    <a:pt x="75" y="68"/>
                    <a:pt x="70" y="62"/>
                  </a:cubicBezTo>
                  <a:cubicBezTo>
                    <a:pt x="51" y="43"/>
                    <a:pt x="32" y="24"/>
                    <a:pt x="14" y="5"/>
                  </a:cubicBezTo>
                  <a:cubicBezTo>
                    <a:pt x="9" y="0"/>
                    <a:pt x="0" y="7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8" name="Freeform 140">
              <a:extLst>
                <a:ext uri="{FF2B5EF4-FFF2-40B4-BE49-F238E27FC236}">
                  <a16:creationId xmlns:a16="http://schemas.microsoft.com/office/drawing/2014/main" id="{97B3DD8F-5CCA-4665-86A1-74025D581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046" y="2222179"/>
              <a:ext cx="177148" cy="190627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9" name="Freeform 141">
              <a:extLst>
                <a:ext uri="{FF2B5EF4-FFF2-40B4-BE49-F238E27FC236}">
                  <a16:creationId xmlns:a16="http://schemas.microsoft.com/office/drawing/2014/main" id="{02D75D26-1CE4-4AEB-963A-9D030363B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951" y="2276093"/>
              <a:ext cx="178111" cy="190627"/>
            </a:xfrm>
            <a:custGeom>
              <a:avLst/>
              <a:gdLst>
                <a:gd name="T0" fmla="*/ 4 w 69"/>
                <a:gd name="T1" fmla="*/ 12 h 74"/>
                <a:gd name="T2" fmla="*/ 56 w 69"/>
                <a:gd name="T3" fmla="*/ 69 h 74"/>
                <a:gd name="T4" fmla="*/ 64 w 69"/>
                <a:gd name="T5" fmla="*/ 63 h 74"/>
                <a:gd name="T6" fmla="*/ 13 w 69"/>
                <a:gd name="T7" fmla="*/ 5 h 74"/>
                <a:gd name="T8" fmla="*/ 4 w 69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4" y="12"/>
                  </a:moveTo>
                  <a:cubicBezTo>
                    <a:pt x="22" y="31"/>
                    <a:pt x="39" y="50"/>
                    <a:pt x="56" y="69"/>
                  </a:cubicBezTo>
                  <a:cubicBezTo>
                    <a:pt x="61" y="74"/>
                    <a:pt x="69" y="68"/>
                    <a:pt x="64" y="63"/>
                  </a:cubicBezTo>
                  <a:cubicBezTo>
                    <a:pt x="47" y="44"/>
                    <a:pt x="30" y="24"/>
                    <a:pt x="13" y="5"/>
                  </a:cubicBezTo>
                  <a:cubicBezTo>
                    <a:pt x="8" y="0"/>
                    <a:pt x="0" y="7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30" name="Freeform 142">
              <a:extLst>
                <a:ext uri="{FF2B5EF4-FFF2-40B4-BE49-F238E27FC236}">
                  <a16:creationId xmlns:a16="http://schemas.microsoft.com/office/drawing/2014/main" id="{51360AD4-628C-44BC-9D47-F79C5AB4E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078" y="1902542"/>
              <a:ext cx="365849" cy="597875"/>
            </a:xfrm>
            <a:custGeom>
              <a:avLst/>
              <a:gdLst>
                <a:gd name="T0" fmla="*/ 122 w 142"/>
                <a:gd name="T1" fmla="*/ 5 h 232"/>
                <a:gd name="T2" fmla="*/ 66 w 142"/>
                <a:gd name="T3" fmla="*/ 66 h 232"/>
                <a:gd name="T4" fmla="*/ 57 w 142"/>
                <a:gd name="T5" fmla="*/ 137 h 232"/>
                <a:gd name="T6" fmla="*/ 10 w 142"/>
                <a:gd name="T7" fmla="*/ 210 h 232"/>
                <a:gd name="T8" fmla="*/ 19 w 142"/>
                <a:gd name="T9" fmla="*/ 225 h 232"/>
                <a:gd name="T10" fmla="*/ 77 w 142"/>
                <a:gd name="T11" fmla="*/ 118 h 232"/>
                <a:gd name="T12" fmla="*/ 102 w 142"/>
                <a:gd name="T13" fmla="*/ 42 h 232"/>
                <a:gd name="T14" fmla="*/ 131 w 142"/>
                <a:gd name="T15" fmla="*/ 21 h 232"/>
                <a:gd name="T16" fmla="*/ 122 w 142"/>
                <a:gd name="T17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32">
                  <a:moveTo>
                    <a:pt x="122" y="5"/>
                  </a:moveTo>
                  <a:cubicBezTo>
                    <a:pt x="97" y="18"/>
                    <a:pt x="76" y="40"/>
                    <a:pt x="66" y="66"/>
                  </a:cubicBezTo>
                  <a:cubicBezTo>
                    <a:pt x="58" y="88"/>
                    <a:pt x="61" y="114"/>
                    <a:pt x="57" y="137"/>
                  </a:cubicBezTo>
                  <a:cubicBezTo>
                    <a:pt x="52" y="169"/>
                    <a:pt x="37" y="193"/>
                    <a:pt x="10" y="210"/>
                  </a:cubicBezTo>
                  <a:cubicBezTo>
                    <a:pt x="0" y="216"/>
                    <a:pt x="10" y="232"/>
                    <a:pt x="19" y="225"/>
                  </a:cubicBezTo>
                  <a:cubicBezTo>
                    <a:pt x="58" y="200"/>
                    <a:pt x="74" y="163"/>
                    <a:pt x="77" y="118"/>
                  </a:cubicBezTo>
                  <a:cubicBezTo>
                    <a:pt x="80" y="88"/>
                    <a:pt x="81" y="65"/>
                    <a:pt x="102" y="42"/>
                  </a:cubicBezTo>
                  <a:cubicBezTo>
                    <a:pt x="110" y="33"/>
                    <a:pt x="121" y="26"/>
                    <a:pt x="131" y="21"/>
                  </a:cubicBezTo>
                  <a:cubicBezTo>
                    <a:pt x="142" y="16"/>
                    <a:pt x="132" y="0"/>
                    <a:pt x="122" y="5"/>
                  </a:cubicBezTo>
                  <a:close/>
                </a:path>
              </a:pathLst>
            </a:custGeom>
            <a:solidFill>
              <a:srgbClr val="E13D4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31" name="Freeform 143">
              <a:extLst>
                <a:ext uri="{FF2B5EF4-FFF2-40B4-BE49-F238E27FC236}">
                  <a16:creationId xmlns:a16="http://schemas.microsoft.com/office/drawing/2014/main" id="{E7390C91-210F-4C1B-ACB6-761E09F71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733" y="2020961"/>
              <a:ext cx="612316" cy="335041"/>
            </a:xfrm>
            <a:custGeom>
              <a:avLst/>
              <a:gdLst>
                <a:gd name="T0" fmla="*/ 232 w 238"/>
                <a:gd name="T1" fmla="*/ 20 h 130"/>
                <a:gd name="T2" fmla="*/ 168 w 238"/>
                <a:gd name="T3" fmla="*/ 73 h 130"/>
                <a:gd name="T4" fmla="*/ 97 w 238"/>
                <a:gd name="T5" fmla="*/ 77 h 130"/>
                <a:gd name="T6" fmla="*/ 21 w 238"/>
                <a:gd name="T7" fmla="*/ 120 h 130"/>
                <a:gd name="T8" fmla="*/ 6 w 238"/>
                <a:gd name="T9" fmla="*/ 110 h 130"/>
                <a:gd name="T10" fmla="*/ 117 w 238"/>
                <a:gd name="T11" fmla="*/ 58 h 130"/>
                <a:gd name="T12" fmla="*/ 194 w 238"/>
                <a:gd name="T13" fmla="*/ 38 h 130"/>
                <a:gd name="T14" fmla="*/ 217 w 238"/>
                <a:gd name="T15" fmla="*/ 10 h 130"/>
                <a:gd name="T16" fmla="*/ 232 w 238"/>
                <a:gd name="T17" fmla="*/ 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30">
                  <a:moveTo>
                    <a:pt x="232" y="20"/>
                  </a:moveTo>
                  <a:cubicBezTo>
                    <a:pt x="218" y="45"/>
                    <a:pt x="195" y="64"/>
                    <a:pt x="168" y="73"/>
                  </a:cubicBezTo>
                  <a:cubicBezTo>
                    <a:pt x="146" y="80"/>
                    <a:pt x="120" y="75"/>
                    <a:pt x="97" y="77"/>
                  </a:cubicBezTo>
                  <a:cubicBezTo>
                    <a:pt x="65" y="80"/>
                    <a:pt x="40" y="94"/>
                    <a:pt x="21" y="120"/>
                  </a:cubicBezTo>
                  <a:cubicBezTo>
                    <a:pt x="14" y="130"/>
                    <a:pt x="0" y="119"/>
                    <a:pt x="6" y="110"/>
                  </a:cubicBezTo>
                  <a:cubicBezTo>
                    <a:pt x="34" y="72"/>
                    <a:pt x="72" y="59"/>
                    <a:pt x="117" y="58"/>
                  </a:cubicBezTo>
                  <a:cubicBezTo>
                    <a:pt x="147" y="58"/>
                    <a:pt x="170" y="58"/>
                    <a:pt x="194" y="38"/>
                  </a:cubicBezTo>
                  <a:cubicBezTo>
                    <a:pt x="204" y="30"/>
                    <a:pt x="212" y="20"/>
                    <a:pt x="217" y="10"/>
                  </a:cubicBezTo>
                  <a:cubicBezTo>
                    <a:pt x="223" y="0"/>
                    <a:pt x="238" y="10"/>
                    <a:pt x="232" y="20"/>
                  </a:cubicBezTo>
                  <a:close/>
                </a:path>
              </a:pathLst>
            </a:custGeom>
            <a:solidFill>
              <a:srgbClr val="5399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FF81F67-F10A-495F-86EB-E2865E795142}"/>
              </a:ext>
            </a:extLst>
          </p:cNvPr>
          <p:cNvGrpSpPr/>
          <p:nvPr/>
        </p:nvGrpSpPr>
        <p:grpSpPr>
          <a:xfrm>
            <a:off x="4770598" y="1388674"/>
            <a:ext cx="2150219" cy="1073037"/>
            <a:chOff x="5196113" y="1280599"/>
            <a:chExt cx="2150219" cy="1073037"/>
          </a:xfrm>
        </p:grpSpPr>
        <p:sp>
          <p:nvSpPr>
            <p:cNvPr id="133" name="Speech Bubble: Rectangle 132">
              <a:extLst>
                <a:ext uri="{FF2B5EF4-FFF2-40B4-BE49-F238E27FC236}">
                  <a16:creationId xmlns:a16="http://schemas.microsoft.com/office/drawing/2014/main" id="{D84D8D39-8FC7-4CE1-A743-0738133BC1A5}"/>
                </a:ext>
              </a:extLst>
            </p:cNvPr>
            <p:cNvSpPr/>
            <p:nvPr/>
          </p:nvSpPr>
          <p:spPr>
            <a:xfrm>
              <a:off x="5196113" y="1280599"/>
              <a:ext cx="2150219" cy="1073037"/>
            </a:xfrm>
            <a:prstGeom prst="wedgeRectCallout">
              <a:avLst>
                <a:gd name="adj1" fmla="val 42714"/>
                <a:gd name="adj2" fmla="val 78597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latin typeface="Calibri Light" panose="020F0302020204030204" pitchFamily="34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CA4649F2-4ED1-4A9C-99C8-416879C06995}"/>
                </a:ext>
              </a:extLst>
            </p:cNvPr>
            <p:cNvSpPr/>
            <p:nvPr/>
          </p:nvSpPr>
          <p:spPr>
            <a:xfrm>
              <a:off x="5273074" y="1403855"/>
              <a:ext cx="204027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  <a:latin typeface="Mada"/>
                  <a:cs typeface="Segoe UI" panose="020B0502040204020203" pitchFamily="34" charset="0"/>
                </a:rPr>
                <a:t>Улучшение сна (</a:t>
              </a:r>
              <a:r>
                <a:rPr lang="ru-RU" sz="2000" dirty="0" err="1">
                  <a:solidFill>
                    <a:schemeClr val="bg1"/>
                  </a:solidFill>
                  <a:latin typeface="Mada"/>
                  <a:cs typeface="Segoe UI" panose="020B0502040204020203" pitchFamily="34" charset="0"/>
                </a:rPr>
                <a:t>Синтрон</a:t>
              </a:r>
              <a:r>
                <a:rPr lang="ru-RU" sz="2000" dirty="0">
                  <a:solidFill>
                    <a:schemeClr val="bg1"/>
                  </a:solidFill>
                  <a:latin typeface="Mada"/>
                  <a:cs typeface="Segoe UI" panose="020B0502040204020203" pitchFamily="34" charset="0"/>
                </a:rPr>
                <a:t>)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640E0D9-7174-4D31-9AEF-8921114CE1C0}"/>
              </a:ext>
            </a:extLst>
          </p:cNvPr>
          <p:cNvGrpSpPr/>
          <p:nvPr/>
        </p:nvGrpSpPr>
        <p:grpSpPr>
          <a:xfrm>
            <a:off x="9165806" y="1753242"/>
            <a:ext cx="2150219" cy="1073037"/>
            <a:chOff x="9271188" y="1532977"/>
            <a:chExt cx="2150219" cy="1073037"/>
          </a:xfrm>
        </p:grpSpPr>
        <p:sp>
          <p:nvSpPr>
            <p:cNvPr id="143" name="Speech Bubble: Rectangle 142">
              <a:extLst>
                <a:ext uri="{FF2B5EF4-FFF2-40B4-BE49-F238E27FC236}">
                  <a16:creationId xmlns:a16="http://schemas.microsoft.com/office/drawing/2014/main" id="{A8E471FE-EEF5-4284-B322-170492378429}"/>
                </a:ext>
              </a:extLst>
            </p:cNvPr>
            <p:cNvSpPr/>
            <p:nvPr/>
          </p:nvSpPr>
          <p:spPr>
            <a:xfrm>
              <a:off x="9271188" y="1532977"/>
              <a:ext cx="2150219" cy="1073037"/>
            </a:xfrm>
            <a:prstGeom prst="wedgeRectCallout">
              <a:avLst>
                <a:gd name="adj1" fmla="val -39923"/>
                <a:gd name="adj2" fmla="val 67549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dirty="0">
                <a:latin typeface="Calibri Light" panose="020F0302020204030204" pitchFamily="34" charset="0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6C3405A3-D229-4F2B-AAA7-DDFB1371A7C6}"/>
                </a:ext>
              </a:extLst>
            </p:cNvPr>
            <p:cNvSpPr/>
            <p:nvPr/>
          </p:nvSpPr>
          <p:spPr>
            <a:xfrm>
              <a:off x="9396542" y="1761654"/>
              <a:ext cx="1811927" cy="748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baseline="30000" dirty="0">
                  <a:solidFill>
                    <a:schemeClr val="bg1"/>
                  </a:solidFill>
                  <a:latin typeface="Mada"/>
                  <a:cs typeface="Segoe UI" panose="020B0502040204020203" pitchFamily="34" charset="0"/>
                </a:rPr>
                <a:t>Повышение энергии</a:t>
              </a:r>
            </a:p>
          </p:txBody>
        </p:sp>
      </p:grpSp>
      <p:sp>
        <p:nvSpPr>
          <p:cNvPr id="138" name="Rectangle 137">
            <a:extLst>
              <a:ext uri="{FF2B5EF4-FFF2-40B4-BE49-F238E27FC236}">
                <a16:creationId xmlns:a16="http://schemas.microsoft.com/office/drawing/2014/main" id="{51BAD01A-F317-45A7-AD17-5D9D679AC987}"/>
              </a:ext>
            </a:extLst>
          </p:cNvPr>
          <p:cNvSpPr/>
          <p:nvPr/>
        </p:nvSpPr>
        <p:spPr>
          <a:xfrm>
            <a:off x="822261" y="3999668"/>
            <a:ext cx="4066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Mada"/>
                <a:cs typeface="Poppins" panose="02000000000000000000" pitchFamily="2" charset="0"/>
              </a:rPr>
              <a:t>Улучшение общего физического здоровья (КД, жиры, глюкоза) (Мартин и </a:t>
            </a:r>
            <a:r>
              <a:rPr lang="ru-RU" dirty="0" err="1">
                <a:solidFill>
                  <a:schemeClr val="accent1"/>
                </a:solidFill>
                <a:latin typeface="Mada"/>
                <a:cs typeface="Poppins" panose="02000000000000000000" pitchFamily="2" charset="0"/>
              </a:rPr>
              <a:t>соавт</a:t>
            </a:r>
            <a:r>
              <a:rPr lang="ru-RU" dirty="0">
                <a:solidFill>
                  <a:schemeClr val="accent1"/>
                </a:solidFill>
                <a:latin typeface="Mada"/>
                <a:cs typeface="Poppins" panose="02000000000000000000" pitchFamily="2" charset="0"/>
              </a:rPr>
              <a:t>.)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3B0A220-E241-4E99-9949-3DF03E910C89}"/>
              </a:ext>
            </a:extLst>
          </p:cNvPr>
          <p:cNvSpPr/>
          <p:nvPr/>
        </p:nvSpPr>
        <p:spPr>
          <a:xfrm>
            <a:off x="822033" y="3325512"/>
            <a:ext cx="3629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/>
                </a:solidFill>
                <a:latin typeface="Mada"/>
                <a:cs typeface="Poppins" panose="02000000000000000000" pitchFamily="2" charset="0"/>
              </a:rPr>
              <a:t>Улучшение кожи (повышение уровня коллагена и эластина) 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586BF08A-FB64-4DAF-BB23-8A0B0E501779}"/>
              </a:ext>
            </a:extLst>
          </p:cNvPr>
          <p:cNvSpPr txBox="1"/>
          <p:nvPr/>
        </p:nvSpPr>
        <p:spPr>
          <a:xfrm>
            <a:off x="743838" y="5750352"/>
            <a:ext cx="11602929" cy="96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Синтрон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Д. и </a:t>
            </a:r>
            <a:r>
              <a:rPr 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соавт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. (2017). Влияние пероральной и </a:t>
            </a:r>
            <a:r>
              <a:rPr 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трансдермальной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гормональной терапии при климаксе на сон....  Климакс, 25(2), 145-153. </a:t>
            </a:r>
          </a:p>
          <a:p>
            <a:pPr>
              <a:lnSpc>
                <a:spcPct val="120000"/>
              </a:lnSpc>
            </a:pP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Глейзер Р. и </a:t>
            </a:r>
            <a:r>
              <a:rPr 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Димитракакис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К. (2013). Терапия тестостероном. У женщин: Мифы и ложные представления. </a:t>
            </a:r>
            <a:r>
              <a:rPr 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Maturitas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74, 230-234, doi.org/10.1016/j.maturitas.2013.01.003</a:t>
            </a:r>
          </a:p>
          <a:p>
            <a:pPr>
              <a:lnSpc>
                <a:spcPct val="120000"/>
              </a:lnSpc>
            </a:pPr>
            <a:r>
              <a:rPr 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Хеллстен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Й. и </a:t>
            </a:r>
            <a:r>
              <a:rPr 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Глиманн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Л. (2017). Сосудистая функция конечностей у женщин: Воздействие женских половых гормонов и физиотерапии. </a:t>
            </a:r>
            <a:r>
              <a:rPr 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Transl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Sports </a:t>
            </a:r>
            <a:r>
              <a:rPr 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Medicine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1, 14-24. </a:t>
            </a:r>
          </a:p>
          <a:p>
            <a:pPr>
              <a:lnSpc>
                <a:spcPct val="120000"/>
              </a:lnSpc>
            </a:pP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Мартин К., </a:t>
            </a:r>
            <a:r>
              <a:rPr 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Барбири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Р. (2018) Устранение симптомов климакса с помощью гормональной терапии. </a:t>
            </a:r>
            <a:r>
              <a:rPr 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Uptodate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Пападакис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Г. и </a:t>
            </a:r>
            <a:r>
              <a:rPr 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соавт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. (2018). Гормональная терапия при климаксе связана со сниженным общим отложением висцерального жира. </a:t>
            </a:r>
            <a:r>
              <a:rPr 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Когортное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исследование </a:t>
            </a:r>
            <a:r>
              <a:rPr 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OsteoLaus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.  Журнал клинической эндокринологии и метаболизма 103(5), 1948-1957. </a:t>
            </a:r>
          </a:p>
          <a:p>
            <a:pPr>
              <a:lnSpc>
                <a:spcPct val="120000"/>
              </a:lnSpc>
            </a:pP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Смит Р., </a:t>
            </a:r>
            <a:r>
              <a:rPr 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Стадд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Дж. (1993). Последние достижения в гормонозаместительной терапии. Британский журнал госпитальной медицины 49(11), 799-807.</a:t>
            </a:r>
          </a:p>
        </p:txBody>
      </p:sp>
      <p:sp>
        <p:nvSpPr>
          <p:cNvPr id="5" name="Rectangle 134">
            <a:extLst>
              <a:ext uri="{FF2B5EF4-FFF2-40B4-BE49-F238E27FC236}">
                <a16:creationId xmlns:a16="http://schemas.microsoft.com/office/drawing/2014/main" id="{F42A9BCD-4715-860D-96C9-EF56A264C54A}"/>
              </a:ext>
            </a:extLst>
          </p:cNvPr>
          <p:cNvSpPr/>
          <p:nvPr/>
        </p:nvSpPr>
        <p:spPr>
          <a:xfrm>
            <a:off x="5000284" y="3246254"/>
            <a:ext cx="2002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Mada"/>
                <a:cs typeface="Segoe UI" panose="020B0502040204020203" pitchFamily="34" charset="0"/>
              </a:rPr>
              <a:t>Улучшение концентрации и памяти</a:t>
            </a:r>
          </a:p>
        </p:txBody>
      </p:sp>
      <p:sp>
        <p:nvSpPr>
          <p:cNvPr id="6" name="Rectangle 137">
            <a:extLst>
              <a:ext uri="{FF2B5EF4-FFF2-40B4-BE49-F238E27FC236}">
                <a16:creationId xmlns:a16="http://schemas.microsoft.com/office/drawing/2014/main" id="{C6DD927C-66FD-7BE9-75A5-82D88BA63479}"/>
              </a:ext>
            </a:extLst>
          </p:cNvPr>
          <p:cNvSpPr/>
          <p:nvPr/>
        </p:nvSpPr>
        <p:spPr>
          <a:xfrm>
            <a:off x="798819" y="2628853"/>
            <a:ext cx="4066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Mada"/>
                <a:cs typeface="Poppins" panose="02000000000000000000" pitchFamily="2" charset="0"/>
              </a:rPr>
              <a:t>Повышение либидо и половой удовлетворенности</a:t>
            </a:r>
          </a:p>
        </p:txBody>
      </p:sp>
      <p:sp>
        <p:nvSpPr>
          <p:cNvPr id="7" name="Rectangle 138">
            <a:extLst>
              <a:ext uri="{FF2B5EF4-FFF2-40B4-BE49-F238E27FC236}">
                <a16:creationId xmlns:a16="http://schemas.microsoft.com/office/drawing/2014/main" id="{799BE6AB-4411-83C7-8EFB-1F8EC0EE3A31}"/>
              </a:ext>
            </a:extLst>
          </p:cNvPr>
          <p:cNvSpPr/>
          <p:nvPr/>
        </p:nvSpPr>
        <p:spPr>
          <a:xfrm>
            <a:off x="808169" y="2009802"/>
            <a:ext cx="3629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/>
                </a:solidFill>
                <a:latin typeface="Mada"/>
                <a:cs typeface="Poppins" panose="02000000000000000000" pitchFamily="2" charset="0"/>
              </a:rPr>
              <a:t>Улучшение координации и физической формы </a:t>
            </a:r>
          </a:p>
        </p:txBody>
      </p:sp>
      <p:sp>
        <p:nvSpPr>
          <p:cNvPr id="8" name="Rectangle 137">
            <a:extLst>
              <a:ext uri="{FF2B5EF4-FFF2-40B4-BE49-F238E27FC236}">
                <a16:creationId xmlns:a16="http://schemas.microsoft.com/office/drawing/2014/main" id="{10378725-9A4C-F21B-08E8-0EFC59A9BA1C}"/>
              </a:ext>
            </a:extLst>
          </p:cNvPr>
          <p:cNvSpPr/>
          <p:nvPr/>
        </p:nvSpPr>
        <p:spPr>
          <a:xfrm>
            <a:off x="828207" y="1339472"/>
            <a:ext cx="4066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Mada"/>
                <a:cs typeface="Poppins" panose="02000000000000000000" pitchFamily="2" charset="0"/>
              </a:rPr>
              <a:t>Отсутствие повышенного риска приступов и тромбов</a:t>
            </a:r>
          </a:p>
        </p:txBody>
      </p:sp>
      <p:sp>
        <p:nvSpPr>
          <p:cNvPr id="9" name="Rectangle 138">
            <a:extLst>
              <a:ext uri="{FF2B5EF4-FFF2-40B4-BE49-F238E27FC236}">
                <a16:creationId xmlns:a16="http://schemas.microsoft.com/office/drawing/2014/main" id="{36C92684-68E5-6AF3-4598-D1EA91C76309}"/>
              </a:ext>
            </a:extLst>
          </p:cNvPr>
          <p:cNvSpPr/>
          <p:nvPr/>
        </p:nvSpPr>
        <p:spPr>
          <a:xfrm>
            <a:off x="822033" y="4862090"/>
            <a:ext cx="36291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/>
                </a:solidFill>
                <a:latin typeface="Mada"/>
                <a:cs typeface="Poppins" panose="02000000000000000000" pitchFamily="2" charset="0"/>
              </a:rPr>
              <a:t>Облегчение мигрени или головной боли во время менструации (Мартин и </a:t>
            </a:r>
            <a:r>
              <a:rPr lang="ru-RU" dirty="0" err="1">
                <a:solidFill>
                  <a:schemeClr val="accent2"/>
                </a:solidFill>
                <a:latin typeface="Mada"/>
                <a:cs typeface="Poppins" panose="02000000000000000000" pitchFamily="2" charset="0"/>
              </a:rPr>
              <a:t>соавт</a:t>
            </a:r>
            <a:r>
              <a:rPr lang="ru-RU" dirty="0">
                <a:solidFill>
                  <a:schemeClr val="accent2"/>
                </a:solidFill>
                <a:latin typeface="Mada"/>
                <a:cs typeface="Poppins" panose="02000000000000000000" pitchFamily="2" charset="0"/>
              </a:rPr>
              <a:t>.)</a:t>
            </a:r>
          </a:p>
        </p:txBody>
      </p:sp>
      <p:sp>
        <p:nvSpPr>
          <p:cNvPr id="10" name="Rectangle 137">
            <a:extLst>
              <a:ext uri="{FF2B5EF4-FFF2-40B4-BE49-F238E27FC236}">
                <a16:creationId xmlns:a16="http://schemas.microsoft.com/office/drawing/2014/main" id="{29EEE8C1-4B08-5ED3-51BD-6D1ED1289B03}"/>
              </a:ext>
            </a:extLst>
          </p:cNvPr>
          <p:cNvSpPr/>
          <p:nvPr/>
        </p:nvSpPr>
        <p:spPr>
          <a:xfrm>
            <a:off x="5030501" y="4900086"/>
            <a:ext cx="4066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Mada"/>
                <a:cs typeface="Poppins" panose="02000000000000000000" pitchFamily="2" charset="0"/>
              </a:rPr>
              <a:t>Освобождение от депрессии, снижение тревожности (Глейзер)</a:t>
            </a:r>
          </a:p>
        </p:txBody>
      </p:sp>
      <p:sp>
        <p:nvSpPr>
          <p:cNvPr id="11" name="Rectangle 138">
            <a:extLst>
              <a:ext uri="{FF2B5EF4-FFF2-40B4-BE49-F238E27FC236}">
                <a16:creationId xmlns:a16="http://schemas.microsoft.com/office/drawing/2014/main" id="{62B72C67-F76C-FC49-EEAE-FD9A7B926BBA}"/>
              </a:ext>
            </a:extLst>
          </p:cNvPr>
          <p:cNvSpPr/>
          <p:nvPr/>
        </p:nvSpPr>
        <p:spPr>
          <a:xfrm>
            <a:off x="8562833" y="4917984"/>
            <a:ext cx="3629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/>
                </a:solidFill>
                <a:latin typeface="Mada"/>
                <a:cs typeface="Poppins" panose="02000000000000000000" pitchFamily="2" charset="0"/>
              </a:rPr>
              <a:t>Увеличение мышечной массы и плотности костей (Смит)</a:t>
            </a:r>
          </a:p>
        </p:txBody>
      </p:sp>
      <p:sp>
        <p:nvSpPr>
          <p:cNvPr id="13" name="Rectangle 138">
            <a:extLst>
              <a:ext uri="{FF2B5EF4-FFF2-40B4-BE49-F238E27FC236}">
                <a16:creationId xmlns:a16="http://schemas.microsoft.com/office/drawing/2014/main" id="{A51A7DF3-8C1A-9245-0DE5-756FEC11DFA5}"/>
              </a:ext>
            </a:extLst>
          </p:cNvPr>
          <p:cNvSpPr/>
          <p:nvPr/>
        </p:nvSpPr>
        <p:spPr>
          <a:xfrm>
            <a:off x="7652564" y="1270105"/>
            <a:ext cx="4117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/>
                </a:solidFill>
                <a:latin typeface="Mada"/>
                <a:cs typeface="Poppins" panose="02000000000000000000" pitchFamily="2" charset="0"/>
              </a:rPr>
              <a:t>Уменьшение мягкой жировой ткани (</a:t>
            </a:r>
            <a:r>
              <a:rPr lang="ru-RU" dirty="0" err="1">
                <a:solidFill>
                  <a:schemeClr val="accent2"/>
                </a:solidFill>
                <a:latin typeface="Mada"/>
                <a:cs typeface="Poppins" panose="02000000000000000000" pitchFamily="2" charset="0"/>
              </a:rPr>
              <a:t>Пападакис</a:t>
            </a:r>
            <a:r>
              <a:rPr lang="ru-RU" dirty="0">
                <a:solidFill>
                  <a:schemeClr val="accent2"/>
                </a:solidFill>
                <a:latin typeface="Mada"/>
                <a:cs typeface="Poppins" panose="02000000000000000000" pitchFamily="2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6C8F67-98D0-41C4-A1A9-B70E37914A90}"/>
              </a:ext>
            </a:extLst>
          </p:cNvPr>
          <p:cNvSpPr txBox="1"/>
          <p:nvPr/>
        </p:nvSpPr>
        <p:spPr>
          <a:xfrm>
            <a:off x="699672" y="348612"/>
            <a:ext cx="1056213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" panose="02000000000000000000" pitchFamily="2" charset="0"/>
              </a:rPr>
              <a:t>Что показали исследования у пациентов, которых лечили гранулированными имплантатами?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Mada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55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F3DBB20D-CE48-44CD-954F-9309D8C34130}"/>
              </a:ext>
            </a:extLst>
          </p:cNvPr>
          <p:cNvGrpSpPr/>
          <p:nvPr/>
        </p:nvGrpSpPr>
        <p:grpSpPr>
          <a:xfrm>
            <a:off x="4232396" y="1953441"/>
            <a:ext cx="3727210" cy="3452648"/>
            <a:chOff x="3826395" y="1326583"/>
            <a:chExt cx="4539211" cy="420483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8393AF6-E181-4093-9A26-D16383F7D042}"/>
                </a:ext>
              </a:extLst>
            </p:cNvPr>
            <p:cNvSpPr/>
            <p:nvPr/>
          </p:nvSpPr>
          <p:spPr>
            <a:xfrm>
              <a:off x="3907810" y="1407481"/>
              <a:ext cx="4457796" cy="4123937"/>
            </a:xfrm>
            <a:custGeom>
              <a:avLst/>
              <a:gdLst>
                <a:gd name="connsiteX0" fmla="*/ 3929299 w 4085257"/>
                <a:gd name="connsiteY0" fmla="*/ 589855 h 3779299"/>
                <a:gd name="connsiteX1" fmla="*/ 3907338 w 4085257"/>
                <a:gd name="connsiteY1" fmla="*/ 603651 h 3779299"/>
                <a:gd name="connsiteX2" fmla="*/ 3746289 w 4085257"/>
                <a:gd name="connsiteY2" fmla="*/ 344269 h 3779299"/>
                <a:gd name="connsiteX3" fmla="*/ 3368302 w 4085257"/>
                <a:gd name="connsiteY3" fmla="*/ 9009 h 3779299"/>
                <a:gd name="connsiteX4" fmla="*/ 3231185 w 4085257"/>
                <a:gd name="connsiteY4" fmla="*/ 13443 h 3779299"/>
                <a:gd name="connsiteX5" fmla="*/ 3231185 w 4085257"/>
                <a:gd name="connsiteY5" fmla="*/ 13443 h 3779299"/>
                <a:gd name="connsiteX6" fmla="*/ 3231185 w 4085257"/>
                <a:gd name="connsiteY6" fmla="*/ 13443 h 3779299"/>
                <a:gd name="connsiteX7" fmla="*/ 3217952 w 4085257"/>
                <a:gd name="connsiteY7" fmla="*/ 19145 h 3779299"/>
                <a:gd name="connsiteX8" fmla="*/ 3216334 w 4085257"/>
                <a:gd name="connsiteY8" fmla="*/ 16540 h 3779299"/>
                <a:gd name="connsiteX9" fmla="*/ 3206620 w 4085257"/>
                <a:gd name="connsiteY9" fmla="*/ 10979 h 3779299"/>
                <a:gd name="connsiteX10" fmla="*/ 3204790 w 4085257"/>
                <a:gd name="connsiteY10" fmla="*/ 10909 h 3779299"/>
                <a:gd name="connsiteX11" fmla="*/ 3203171 w 4085257"/>
                <a:gd name="connsiteY11" fmla="*/ 11120 h 3779299"/>
                <a:gd name="connsiteX12" fmla="*/ 3199299 w 4085257"/>
                <a:gd name="connsiteY12" fmla="*/ 12598 h 3779299"/>
                <a:gd name="connsiteX13" fmla="*/ 3171355 w 4085257"/>
                <a:gd name="connsiteY13" fmla="*/ 30125 h 3779299"/>
                <a:gd name="connsiteX14" fmla="*/ 3168469 w 4085257"/>
                <a:gd name="connsiteY14" fmla="*/ 25550 h 3779299"/>
                <a:gd name="connsiteX15" fmla="*/ 3167202 w 4085257"/>
                <a:gd name="connsiteY15" fmla="*/ 24353 h 3779299"/>
                <a:gd name="connsiteX16" fmla="*/ 3167343 w 4085257"/>
                <a:gd name="connsiteY16" fmla="*/ 24212 h 3779299"/>
                <a:gd name="connsiteX17" fmla="*/ 3166006 w 4085257"/>
                <a:gd name="connsiteY17" fmla="*/ 23157 h 3779299"/>
                <a:gd name="connsiteX18" fmla="*/ 3163472 w 4085257"/>
                <a:gd name="connsiteY18" fmla="*/ 21186 h 3779299"/>
                <a:gd name="connsiteX19" fmla="*/ 3161290 w 4085257"/>
                <a:gd name="connsiteY19" fmla="*/ 20482 h 3779299"/>
                <a:gd name="connsiteX20" fmla="*/ 3158404 w 4085257"/>
                <a:gd name="connsiteY20" fmla="*/ 19778 h 3779299"/>
                <a:gd name="connsiteX21" fmla="*/ 3155377 w 4085257"/>
                <a:gd name="connsiteY21" fmla="*/ 20200 h 3779299"/>
                <a:gd name="connsiteX22" fmla="*/ 3153195 w 4085257"/>
                <a:gd name="connsiteY22" fmla="*/ 20623 h 3779299"/>
                <a:gd name="connsiteX23" fmla="*/ 3148620 w 4085257"/>
                <a:gd name="connsiteY23" fmla="*/ 23861 h 3779299"/>
                <a:gd name="connsiteX24" fmla="*/ 3142426 w 4085257"/>
                <a:gd name="connsiteY24" fmla="*/ 75385 h 3779299"/>
                <a:gd name="connsiteX25" fmla="*/ 3148831 w 4085257"/>
                <a:gd name="connsiteY25" fmla="*/ 82917 h 3779299"/>
                <a:gd name="connsiteX26" fmla="*/ 3150168 w 4085257"/>
                <a:gd name="connsiteY26" fmla="*/ 84113 h 3779299"/>
                <a:gd name="connsiteX27" fmla="*/ 3158333 w 4085257"/>
                <a:gd name="connsiteY27" fmla="*/ 89463 h 3779299"/>
                <a:gd name="connsiteX28" fmla="*/ 3158756 w 4085257"/>
                <a:gd name="connsiteY28" fmla="*/ 89674 h 3779299"/>
                <a:gd name="connsiteX29" fmla="*/ 3179943 w 4085257"/>
                <a:gd name="connsiteY29" fmla="*/ 93897 h 3779299"/>
                <a:gd name="connsiteX30" fmla="*/ 3179943 w 4085257"/>
                <a:gd name="connsiteY30" fmla="*/ 93897 h 3779299"/>
                <a:gd name="connsiteX31" fmla="*/ 3179943 w 4085257"/>
                <a:gd name="connsiteY31" fmla="*/ 93897 h 3779299"/>
                <a:gd name="connsiteX32" fmla="*/ 3191486 w 4085257"/>
                <a:gd name="connsiteY32" fmla="*/ 92278 h 3779299"/>
                <a:gd name="connsiteX33" fmla="*/ 3198736 w 4085257"/>
                <a:gd name="connsiteY33" fmla="*/ 73696 h 3779299"/>
                <a:gd name="connsiteX34" fmla="*/ 3195850 w 4085257"/>
                <a:gd name="connsiteY34" fmla="*/ 69120 h 3779299"/>
                <a:gd name="connsiteX35" fmla="*/ 3223795 w 4085257"/>
                <a:gd name="connsiteY35" fmla="*/ 51594 h 3779299"/>
                <a:gd name="connsiteX36" fmla="*/ 3227877 w 4085257"/>
                <a:gd name="connsiteY36" fmla="*/ 35052 h 3779299"/>
                <a:gd name="connsiteX37" fmla="*/ 3241321 w 4085257"/>
                <a:gd name="connsiteY37" fmla="*/ 29421 h 3779299"/>
                <a:gd name="connsiteX38" fmla="*/ 3363446 w 4085257"/>
                <a:gd name="connsiteY38" fmla="*/ 26746 h 3779299"/>
                <a:gd name="connsiteX39" fmla="*/ 3731155 w 4085257"/>
                <a:gd name="connsiteY39" fmla="*/ 354757 h 3779299"/>
                <a:gd name="connsiteX40" fmla="*/ 3891711 w 4085257"/>
                <a:gd name="connsiteY40" fmla="*/ 613435 h 3779299"/>
                <a:gd name="connsiteX41" fmla="*/ 3866583 w 4085257"/>
                <a:gd name="connsiteY41" fmla="*/ 629202 h 3779299"/>
                <a:gd name="connsiteX42" fmla="*/ 3777541 w 4085257"/>
                <a:gd name="connsiteY42" fmla="*/ 1588316 h 3779299"/>
                <a:gd name="connsiteX43" fmla="*/ 3760718 w 4085257"/>
                <a:gd name="connsiteY43" fmla="*/ 1598100 h 3779299"/>
                <a:gd name="connsiteX44" fmla="*/ 3760718 w 4085257"/>
                <a:gd name="connsiteY44" fmla="*/ 1598100 h 3779299"/>
                <a:gd name="connsiteX45" fmla="*/ 3734815 w 4085257"/>
                <a:gd name="connsiteY45" fmla="*/ 1611755 h 3779299"/>
                <a:gd name="connsiteX46" fmla="*/ 3734815 w 4085257"/>
                <a:gd name="connsiteY46" fmla="*/ 1611755 h 3779299"/>
                <a:gd name="connsiteX47" fmla="*/ 3708349 w 4085257"/>
                <a:gd name="connsiteY47" fmla="*/ 1623580 h 3779299"/>
                <a:gd name="connsiteX48" fmla="*/ 3708208 w 4085257"/>
                <a:gd name="connsiteY48" fmla="*/ 1623651 h 3779299"/>
                <a:gd name="connsiteX49" fmla="*/ 3681320 w 4085257"/>
                <a:gd name="connsiteY49" fmla="*/ 1633646 h 3779299"/>
                <a:gd name="connsiteX50" fmla="*/ 3680968 w 4085257"/>
                <a:gd name="connsiteY50" fmla="*/ 1633787 h 3779299"/>
                <a:gd name="connsiteX51" fmla="*/ 3653728 w 4085257"/>
                <a:gd name="connsiteY51" fmla="*/ 1642022 h 3779299"/>
                <a:gd name="connsiteX52" fmla="*/ 3653095 w 4085257"/>
                <a:gd name="connsiteY52" fmla="*/ 1642163 h 3779299"/>
                <a:gd name="connsiteX53" fmla="*/ 3625643 w 4085257"/>
                <a:gd name="connsiteY53" fmla="*/ 1648639 h 3779299"/>
                <a:gd name="connsiteX54" fmla="*/ 3624728 w 4085257"/>
                <a:gd name="connsiteY54" fmla="*/ 1648850 h 3779299"/>
                <a:gd name="connsiteX55" fmla="*/ 3597206 w 4085257"/>
                <a:gd name="connsiteY55" fmla="*/ 1653636 h 3779299"/>
                <a:gd name="connsiteX56" fmla="*/ 3595939 w 4085257"/>
                <a:gd name="connsiteY56" fmla="*/ 1653848 h 3779299"/>
                <a:gd name="connsiteX57" fmla="*/ 3568417 w 4085257"/>
                <a:gd name="connsiteY57" fmla="*/ 1656945 h 3779299"/>
                <a:gd name="connsiteX58" fmla="*/ 3566657 w 4085257"/>
                <a:gd name="connsiteY58" fmla="*/ 1657085 h 3779299"/>
                <a:gd name="connsiteX59" fmla="*/ 3539276 w 4085257"/>
                <a:gd name="connsiteY59" fmla="*/ 1658564 h 3779299"/>
                <a:gd name="connsiteX60" fmla="*/ 3537023 w 4085257"/>
                <a:gd name="connsiteY60" fmla="*/ 1658634 h 3779299"/>
                <a:gd name="connsiteX61" fmla="*/ 3509854 w 4085257"/>
                <a:gd name="connsiteY61" fmla="*/ 1658634 h 3779299"/>
                <a:gd name="connsiteX62" fmla="*/ 3507038 w 4085257"/>
                <a:gd name="connsiteY62" fmla="*/ 1658564 h 3779299"/>
                <a:gd name="connsiteX63" fmla="*/ 3480220 w 4085257"/>
                <a:gd name="connsiteY63" fmla="*/ 1657085 h 3779299"/>
                <a:gd name="connsiteX64" fmla="*/ 3476771 w 4085257"/>
                <a:gd name="connsiteY64" fmla="*/ 1656804 h 3779299"/>
                <a:gd name="connsiteX65" fmla="*/ 3450446 w 4085257"/>
                <a:gd name="connsiteY65" fmla="*/ 1653988 h 3779299"/>
                <a:gd name="connsiteX66" fmla="*/ 3446363 w 4085257"/>
                <a:gd name="connsiteY66" fmla="*/ 1653425 h 3779299"/>
                <a:gd name="connsiteX67" fmla="*/ 3420531 w 4085257"/>
                <a:gd name="connsiteY67" fmla="*/ 1649272 h 3779299"/>
                <a:gd name="connsiteX68" fmla="*/ 3418771 w 4085257"/>
                <a:gd name="connsiteY68" fmla="*/ 1648920 h 3779299"/>
                <a:gd name="connsiteX69" fmla="*/ 3417856 w 4085257"/>
                <a:gd name="connsiteY69" fmla="*/ 1642445 h 3779299"/>
                <a:gd name="connsiteX70" fmla="*/ 3417363 w 4085257"/>
                <a:gd name="connsiteY70" fmla="*/ 1638855 h 3779299"/>
                <a:gd name="connsiteX71" fmla="*/ 3417363 w 4085257"/>
                <a:gd name="connsiteY71" fmla="*/ 1638855 h 3779299"/>
                <a:gd name="connsiteX72" fmla="*/ 3417363 w 4085257"/>
                <a:gd name="connsiteY72" fmla="*/ 1638855 h 3779299"/>
                <a:gd name="connsiteX73" fmla="*/ 3414477 w 4085257"/>
                <a:gd name="connsiteY73" fmla="*/ 1619357 h 3779299"/>
                <a:gd name="connsiteX74" fmla="*/ 3413421 w 4085257"/>
                <a:gd name="connsiteY74" fmla="*/ 1612952 h 3779299"/>
                <a:gd name="connsiteX75" fmla="*/ 3406242 w 4085257"/>
                <a:gd name="connsiteY75" fmla="*/ 1573182 h 3779299"/>
                <a:gd name="connsiteX76" fmla="*/ 3405045 w 4085257"/>
                <a:gd name="connsiteY76" fmla="*/ 1567410 h 3779299"/>
                <a:gd name="connsiteX77" fmla="*/ 3400540 w 4085257"/>
                <a:gd name="connsiteY77" fmla="*/ 1546364 h 3779299"/>
                <a:gd name="connsiteX78" fmla="*/ 3400540 w 4085257"/>
                <a:gd name="connsiteY78" fmla="*/ 1546364 h 3779299"/>
                <a:gd name="connsiteX79" fmla="*/ 3400540 w 4085257"/>
                <a:gd name="connsiteY79" fmla="*/ 1546364 h 3779299"/>
                <a:gd name="connsiteX80" fmla="*/ 3396106 w 4085257"/>
                <a:gd name="connsiteY80" fmla="*/ 1527148 h 3779299"/>
                <a:gd name="connsiteX81" fmla="*/ 3395050 w 4085257"/>
                <a:gd name="connsiteY81" fmla="*/ 1522784 h 3779299"/>
                <a:gd name="connsiteX82" fmla="*/ 3384210 w 4085257"/>
                <a:gd name="connsiteY82" fmla="*/ 1481255 h 3779299"/>
                <a:gd name="connsiteX83" fmla="*/ 3383717 w 4085257"/>
                <a:gd name="connsiteY83" fmla="*/ 1479495 h 3779299"/>
                <a:gd name="connsiteX84" fmla="*/ 3370766 w 4085257"/>
                <a:gd name="connsiteY84" fmla="*/ 1436769 h 3779299"/>
                <a:gd name="connsiteX85" fmla="*/ 3370555 w 4085257"/>
                <a:gd name="connsiteY85" fmla="*/ 1436206 h 3779299"/>
                <a:gd name="connsiteX86" fmla="*/ 3356196 w 4085257"/>
                <a:gd name="connsiteY86" fmla="*/ 1394607 h 3779299"/>
                <a:gd name="connsiteX87" fmla="*/ 3355069 w 4085257"/>
                <a:gd name="connsiteY87" fmla="*/ 1391439 h 3779299"/>
                <a:gd name="connsiteX88" fmla="*/ 3351479 w 4085257"/>
                <a:gd name="connsiteY88" fmla="*/ 1381796 h 3779299"/>
                <a:gd name="connsiteX89" fmla="*/ 3351479 w 4085257"/>
                <a:gd name="connsiteY89" fmla="*/ 1381796 h 3779299"/>
                <a:gd name="connsiteX90" fmla="*/ 3351479 w 4085257"/>
                <a:gd name="connsiteY90" fmla="*/ 1381796 h 3779299"/>
                <a:gd name="connsiteX91" fmla="*/ 3350142 w 4085257"/>
                <a:gd name="connsiteY91" fmla="*/ 1378206 h 3779299"/>
                <a:gd name="connsiteX92" fmla="*/ 3340569 w 4085257"/>
                <a:gd name="connsiteY92" fmla="*/ 1353852 h 3779299"/>
                <a:gd name="connsiteX93" fmla="*/ 3339443 w 4085257"/>
                <a:gd name="connsiteY93" fmla="*/ 1350966 h 3779299"/>
                <a:gd name="connsiteX94" fmla="*/ 3337965 w 4085257"/>
                <a:gd name="connsiteY94" fmla="*/ 1347446 h 3779299"/>
                <a:gd name="connsiteX95" fmla="*/ 3321283 w 4085257"/>
                <a:gd name="connsiteY95" fmla="*/ 1309085 h 3779299"/>
                <a:gd name="connsiteX96" fmla="*/ 3319101 w 4085257"/>
                <a:gd name="connsiteY96" fmla="*/ 1304369 h 3779299"/>
                <a:gd name="connsiteX97" fmla="*/ 3300941 w 4085257"/>
                <a:gd name="connsiteY97" fmla="*/ 1266711 h 3779299"/>
                <a:gd name="connsiteX98" fmla="*/ 3298688 w 4085257"/>
                <a:gd name="connsiteY98" fmla="*/ 1262276 h 3779299"/>
                <a:gd name="connsiteX99" fmla="*/ 3278839 w 4085257"/>
                <a:gd name="connsiteY99" fmla="*/ 1224970 h 3779299"/>
                <a:gd name="connsiteX100" fmla="*/ 3276938 w 4085257"/>
                <a:gd name="connsiteY100" fmla="*/ 1221592 h 3779299"/>
                <a:gd name="connsiteX101" fmla="*/ 3255047 w 4085257"/>
                <a:gd name="connsiteY101" fmla="*/ 1184075 h 3779299"/>
                <a:gd name="connsiteX102" fmla="*/ 3254132 w 4085257"/>
                <a:gd name="connsiteY102" fmla="*/ 1182596 h 3779299"/>
                <a:gd name="connsiteX103" fmla="*/ 3253851 w 4085257"/>
                <a:gd name="connsiteY103" fmla="*/ 1182104 h 3779299"/>
                <a:gd name="connsiteX104" fmla="*/ 3253851 w 4085257"/>
                <a:gd name="connsiteY104" fmla="*/ 1182104 h 3779299"/>
                <a:gd name="connsiteX105" fmla="*/ 3253851 w 4085257"/>
                <a:gd name="connsiteY105" fmla="*/ 1182104 h 3779299"/>
                <a:gd name="connsiteX106" fmla="*/ 3253851 w 4085257"/>
                <a:gd name="connsiteY106" fmla="*/ 1182104 h 3779299"/>
                <a:gd name="connsiteX107" fmla="*/ 3210069 w 4085257"/>
                <a:gd name="connsiteY107" fmla="*/ 1116150 h 3779299"/>
                <a:gd name="connsiteX108" fmla="*/ 3210069 w 4085257"/>
                <a:gd name="connsiteY108" fmla="*/ 1116150 h 3779299"/>
                <a:gd name="connsiteX109" fmla="*/ 3210069 w 4085257"/>
                <a:gd name="connsiteY109" fmla="*/ 1116150 h 3779299"/>
                <a:gd name="connsiteX110" fmla="*/ 3209154 w 4085257"/>
                <a:gd name="connsiteY110" fmla="*/ 1114812 h 3779299"/>
                <a:gd name="connsiteX111" fmla="*/ 3209154 w 4085257"/>
                <a:gd name="connsiteY111" fmla="*/ 1114812 h 3779299"/>
                <a:gd name="connsiteX112" fmla="*/ 3209154 w 4085257"/>
                <a:gd name="connsiteY112" fmla="*/ 1114812 h 3779299"/>
                <a:gd name="connsiteX113" fmla="*/ 3176071 w 4085257"/>
                <a:gd name="connsiteY113" fmla="*/ 1071101 h 3779299"/>
                <a:gd name="connsiteX114" fmla="*/ 3174875 w 4085257"/>
                <a:gd name="connsiteY114" fmla="*/ 1069623 h 3779299"/>
                <a:gd name="connsiteX115" fmla="*/ 3146860 w 4085257"/>
                <a:gd name="connsiteY115" fmla="*/ 1036118 h 3779299"/>
                <a:gd name="connsiteX116" fmla="*/ 3144889 w 4085257"/>
                <a:gd name="connsiteY116" fmla="*/ 1033865 h 3779299"/>
                <a:gd name="connsiteX117" fmla="*/ 3115748 w 4085257"/>
                <a:gd name="connsiteY117" fmla="*/ 1002050 h 3779299"/>
                <a:gd name="connsiteX118" fmla="*/ 3113496 w 4085257"/>
                <a:gd name="connsiteY118" fmla="*/ 999727 h 3779299"/>
                <a:gd name="connsiteX119" fmla="*/ 3109625 w 4085257"/>
                <a:gd name="connsiteY119" fmla="*/ 995715 h 3779299"/>
                <a:gd name="connsiteX120" fmla="*/ 3109625 w 4085257"/>
                <a:gd name="connsiteY120" fmla="*/ 995715 h 3779299"/>
                <a:gd name="connsiteX121" fmla="*/ 3109625 w 4085257"/>
                <a:gd name="connsiteY121" fmla="*/ 995715 h 3779299"/>
                <a:gd name="connsiteX122" fmla="*/ 3083510 w 4085257"/>
                <a:gd name="connsiteY122" fmla="*/ 969882 h 3779299"/>
                <a:gd name="connsiteX123" fmla="*/ 3082525 w 4085257"/>
                <a:gd name="connsiteY123" fmla="*/ 968897 h 3779299"/>
                <a:gd name="connsiteX124" fmla="*/ 3080906 w 4085257"/>
                <a:gd name="connsiteY124" fmla="*/ 967419 h 3779299"/>
                <a:gd name="connsiteX125" fmla="*/ 3048316 w 4085257"/>
                <a:gd name="connsiteY125" fmla="*/ 937926 h 3779299"/>
                <a:gd name="connsiteX126" fmla="*/ 3047331 w 4085257"/>
                <a:gd name="connsiteY126" fmla="*/ 937081 h 3779299"/>
                <a:gd name="connsiteX127" fmla="*/ 3027340 w 4085257"/>
                <a:gd name="connsiteY127" fmla="*/ 920258 h 3779299"/>
                <a:gd name="connsiteX128" fmla="*/ 3025299 w 4085257"/>
                <a:gd name="connsiteY128" fmla="*/ 918639 h 3779299"/>
                <a:gd name="connsiteX129" fmla="*/ 3025299 w 4085257"/>
                <a:gd name="connsiteY129" fmla="*/ 918639 h 3779299"/>
                <a:gd name="connsiteX130" fmla="*/ 3025299 w 4085257"/>
                <a:gd name="connsiteY130" fmla="*/ 918639 h 3779299"/>
                <a:gd name="connsiteX131" fmla="*/ 2967299 w 4085257"/>
                <a:gd name="connsiteY131" fmla="*/ 875210 h 3779299"/>
                <a:gd name="connsiteX132" fmla="*/ 2967299 w 4085257"/>
                <a:gd name="connsiteY132" fmla="*/ 875210 h 3779299"/>
                <a:gd name="connsiteX133" fmla="*/ 2967299 w 4085257"/>
                <a:gd name="connsiteY133" fmla="*/ 875210 h 3779299"/>
                <a:gd name="connsiteX134" fmla="*/ 2965187 w 4085257"/>
                <a:gd name="connsiteY134" fmla="*/ 873732 h 3779299"/>
                <a:gd name="connsiteX135" fmla="*/ 2903386 w 4085257"/>
                <a:gd name="connsiteY135" fmla="*/ 835018 h 3779299"/>
                <a:gd name="connsiteX136" fmla="*/ 2903386 w 4085257"/>
                <a:gd name="connsiteY136" fmla="*/ 835018 h 3779299"/>
                <a:gd name="connsiteX137" fmla="*/ 2903386 w 4085257"/>
                <a:gd name="connsiteY137" fmla="*/ 835018 h 3779299"/>
                <a:gd name="connsiteX138" fmla="*/ 2901486 w 4085257"/>
                <a:gd name="connsiteY138" fmla="*/ 833892 h 3779299"/>
                <a:gd name="connsiteX139" fmla="*/ 2901486 w 4085257"/>
                <a:gd name="connsiteY139" fmla="*/ 833892 h 3779299"/>
                <a:gd name="connsiteX140" fmla="*/ 2901486 w 4085257"/>
                <a:gd name="connsiteY140" fmla="*/ 833892 h 3779299"/>
                <a:gd name="connsiteX141" fmla="*/ 2898459 w 4085257"/>
                <a:gd name="connsiteY141" fmla="*/ 832132 h 3779299"/>
                <a:gd name="connsiteX142" fmla="*/ 2897544 w 4085257"/>
                <a:gd name="connsiteY142" fmla="*/ 831639 h 3779299"/>
                <a:gd name="connsiteX143" fmla="*/ 2857915 w 4085257"/>
                <a:gd name="connsiteY143" fmla="*/ 810804 h 3779299"/>
                <a:gd name="connsiteX144" fmla="*/ 2856085 w 4085257"/>
                <a:gd name="connsiteY144" fmla="*/ 809889 h 3779299"/>
                <a:gd name="connsiteX145" fmla="*/ 2835743 w 4085257"/>
                <a:gd name="connsiteY145" fmla="*/ 800176 h 3779299"/>
                <a:gd name="connsiteX146" fmla="*/ 2834265 w 4085257"/>
                <a:gd name="connsiteY146" fmla="*/ 799472 h 3779299"/>
                <a:gd name="connsiteX147" fmla="*/ 2815682 w 4085257"/>
                <a:gd name="connsiteY147" fmla="*/ 791236 h 3779299"/>
                <a:gd name="connsiteX148" fmla="*/ 2813570 w 4085257"/>
                <a:gd name="connsiteY148" fmla="*/ 790321 h 3779299"/>
                <a:gd name="connsiteX149" fmla="*/ 2771689 w 4085257"/>
                <a:gd name="connsiteY149" fmla="*/ 773780 h 3779299"/>
                <a:gd name="connsiteX150" fmla="*/ 2770141 w 4085257"/>
                <a:gd name="connsiteY150" fmla="*/ 773217 h 3779299"/>
                <a:gd name="connsiteX151" fmla="*/ 2764369 w 4085257"/>
                <a:gd name="connsiteY151" fmla="*/ 771175 h 3779299"/>
                <a:gd name="connsiteX152" fmla="*/ 2764369 w 4085257"/>
                <a:gd name="connsiteY152" fmla="*/ 771175 h 3779299"/>
                <a:gd name="connsiteX153" fmla="*/ 2764369 w 4085257"/>
                <a:gd name="connsiteY153" fmla="*/ 771175 h 3779299"/>
                <a:gd name="connsiteX154" fmla="*/ 2763524 w 4085257"/>
                <a:gd name="connsiteY154" fmla="*/ 770894 h 3779299"/>
                <a:gd name="connsiteX155" fmla="*/ 2763524 w 4085257"/>
                <a:gd name="connsiteY155" fmla="*/ 770894 h 3779299"/>
                <a:gd name="connsiteX156" fmla="*/ 2763524 w 4085257"/>
                <a:gd name="connsiteY156" fmla="*/ 770894 h 3779299"/>
                <a:gd name="connsiteX157" fmla="*/ 2717701 w 4085257"/>
                <a:gd name="connsiteY157" fmla="*/ 756112 h 3779299"/>
                <a:gd name="connsiteX158" fmla="*/ 2717208 w 4085257"/>
                <a:gd name="connsiteY158" fmla="*/ 755972 h 3779299"/>
                <a:gd name="connsiteX159" fmla="*/ 2670330 w 4085257"/>
                <a:gd name="connsiteY159" fmla="*/ 743794 h 3779299"/>
                <a:gd name="connsiteX160" fmla="*/ 2669626 w 4085257"/>
                <a:gd name="connsiteY160" fmla="*/ 743654 h 3779299"/>
                <a:gd name="connsiteX161" fmla="*/ 2621551 w 4085257"/>
                <a:gd name="connsiteY161" fmla="*/ 734081 h 3779299"/>
                <a:gd name="connsiteX162" fmla="*/ 2620987 w 4085257"/>
                <a:gd name="connsiteY162" fmla="*/ 734010 h 3779299"/>
                <a:gd name="connsiteX163" fmla="*/ 2571363 w 4085257"/>
                <a:gd name="connsiteY163" fmla="*/ 727042 h 3779299"/>
                <a:gd name="connsiteX164" fmla="*/ 2571363 w 4085257"/>
                <a:gd name="connsiteY164" fmla="*/ 727042 h 3779299"/>
                <a:gd name="connsiteX165" fmla="*/ 2571363 w 4085257"/>
                <a:gd name="connsiteY165" fmla="*/ 727042 h 3779299"/>
                <a:gd name="connsiteX166" fmla="*/ 2567422 w 4085257"/>
                <a:gd name="connsiteY166" fmla="*/ 726620 h 3779299"/>
                <a:gd name="connsiteX167" fmla="*/ 2551795 w 4085257"/>
                <a:gd name="connsiteY167" fmla="*/ 536571 h 3779299"/>
                <a:gd name="connsiteX168" fmla="*/ 2607332 w 4085257"/>
                <a:gd name="connsiteY168" fmla="*/ 427820 h 3779299"/>
                <a:gd name="connsiteX169" fmla="*/ 2618242 w 4085257"/>
                <a:gd name="connsiteY169" fmla="*/ 418177 h 3779299"/>
                <a:gd name="connsiteX170" fmla="*/ 2634924 w 4085257"/>
                <a:gd name="connsiteY170" fmla="*/ 421696 h 3779299"/>
                <a:gd name="connsiteX171" fmla="*/ 2662869 w 4085257"/>
                <a:gd name="connsiteY171" fmla="*/ 404170 h 3779299"/>
                <a:gd name="connsiteX172" fmla="*/ 2665755 w 4085257"/>
                <a:gd name="connsiteY172" fmla="*/ 408745 h 3779299"/>
                <a:gd name="connsiteX173" fmla="*/ 2685674 w 4085257"/>
                <a:gd name="connsiteY173" fmla="*/ 410294 h 3779299"/>
                <a:gd name="connsiteX174" fmla="*/ 2694473 w 4085257"/>
                <a:gd name="connsiteY174" fmla="*/ 395512 h 3779299"/>
                <a:gd name="connsiteX175" fmla="*/ 2694543 w 4085257"/>
                <a:gd name="connsiteY175" fmla="*/ 395301 h 3779299"/>
                <a:gd name="connsiteX176" fmla="*/ 2697570 w 4085257"/>
                <a:gd name="connsiteY176" fmla="*/ 380730 h 3779299"/>
                <a:gd name="connsiteX177" fmla="*/ 2697640 w 4085257"/>
                <a:gd name="connsiteY177" fmla="*/ 379111 h 3779299"/>
                <a:gd name="connsiteX178" fmla="*/ 2697429 w 4085257"/>
                <a:gd name="connsiteY178" fmla="*/ 375874 h 3779299"/>
                <a:gd name="connsiteX179" fmla="*/ 2697077 w 4085257"/>
                <a:gd name="connsiteY179" fmla="*/ 372776 h 3779299"/>
                <a:gd name="connsiteX180" fmla="*/ 2696514 w 4085257"/>
                <a:gd name="connsiteY180" fmla="*/ 370102 h 3779299"/>
                <a:gd name="connsiteX181" fmla="*/ 2695388 w 4085257"/>
                <a:gd name="connsiteY181" fmla="*/ 366371 h 3779299"/>
                <a:gd name="connsiteX182" fmla="*/ 2694684 w 4085257"/>
                <a:gd name="connsiteY182" fmla="*/ 364330 h 3779299"/>
                <a:gd name="connsiteX183" fmla="*/ 2691869 w 4085257"/>
                <a:gd name="connsiteY183" fmla="*/ 358769 h 3779299"/>
                <a:gd name="connsiteX184" fmla="*/ 2664135 w 4085257"/>
                <a:gd name="connsiteY184" fmla="*/ 340820 h 3779299"/>
                <a:gd name="connsiteX185" fmla="*/ 2657167 w 4085257"/>
                <a:gd name="connsiteY185" fmla="*/ 340187 h 3779299"/>
                <a:gd name="connsiteX186" fmla="*/ 2649987 w 4085257"/>
                <a:gd name="connsiteY186" fmla="*/ 340538 h 3779299"/>
                <a:gd name="connsiteX187" fmla="*/ 2642808 w 4085257"/>
                <a:gd name="connsiteY187" fmla="*/ 341946 h 3779299"/>
                <a:gd name="connsiteX188" fmla="*/ 2638233 w 4085257"/>
                <a:gd name="connsiteY188" fmla="*/ 344410 h 3779299"/>
                <a:gd name="connsiteX189" fmla="*/ 2637951 w 4085257"/>
                <a:gd name="connsiteY189" fmla="*/ 344621 h 3779299"/>
                <a:gd name="connsiteX190" fmla="*/ 2634995 w 4085257"/>
                <a:gd name="connsiteY190" fmla="*/ 348563 h 3779299"/>
                <a:gd name="connsiteX191" fmla="*/ 2634854 w 4085257"/>
                <a:gd name="connsiteY191" fmla="*/ 348844 h 3779299"/>
                <a:gd name="connsiteX192" fmla="*/ 2633728 w 4085257"/>
                <a:gd name="connsiteY192" fmla="*/ 353772 h 3779299"/>
                <a:gd name="connsiteX193" fmla="*/ 2633728 w 4085257"/>
                <a:gd name="connsiteY193" fmla="*/ 353842 h 3779299"/>
                <a:gd name="connsiteX194" fmla="*/ 2634784 w 4085257"/>
                <a:gd name="connsiteY194" fmla="*/ 359051 h 3779299"/>
                <a:gd name="connsiteX195" fmla="*/ 2634784 w 4085257"/>
                <a:gd name="connsiteY195" fmla="*/ 359051 h 3779299"/>
                <a:gd name="connsiteX196" fmla="*/ 2634784 w 4085257"/>
                <a:gd name="connsiteY196" fmla="*/ 359051 h 3779299"/>
                <a:gd name="connsiteX197" fmla="*/ 2635487 w 4085257"/>
                <a:gd name="connsiteY197" fmla="*/ 360599 h 3779299"/>
                <a:gd name="connsiteX198" fmla="*/ 2638373 w 4085257"/>
                <a:gd name="connsiteY198" fmla="*/ 365174 h 3779299"/>
                <a:gd name="connsiteX199" fmla="*/ 2610429 w 4085257"/>
                <a:gd name="connsiteY199" fmla="*/ 382701 h 3779299"/>
                <a:gd name="connsiteX200" fmla="*/ 2607402 w 4085257"/>
                <a:gd name="connsiteY200" fmla="*/ 385587 h 3779299"/>
                <a:gd name="connsiteX201" fmla="*/ 2606487 w 4085257"/>
                <a:gd name="connsiteY201" fmla="*/ 386925 h 3779299"/>
                <a:gd name="connsiteX202" fmla="*/ 2605783 w 4085257"/>
                <a:gd name="connsiteY202" fmla="*/ 388614 h 3779299"/>
                <a:gd name="connsiteX203" fmla="*/ 2606558 w 4085257"/>
                <a:gd name="connsiteY203" fmla="*/ 399806 h 3779299"/>
                <a:gd name="connsiteX204" fmla="*/ 2608177 w 4085257"/>
                <a:gd name="connsiteY204" fmla="*/ 402410 h 3779299"/>
                <a:gd name="connsiteX205" fmla="*/ 2533565 w 4085257"/>
                <a:gd name="connsiteY205" fmla="*/ 533403 h 3779299"/>
                <a:gd name="connsiteX206" fmla="*/ 2547290 w 4085257"/>
                <a:gd name="connsiteY206" fmla="*/ 724789 h 3779299"/>
                <a:gd name="connsiteX207" fmla="*/ 2470778 w 4085257"/>
                <a:gd name="connsiteY207" fmla="*/ 721552 h 3779299"/>
                <a:gd name="connsiteX208" fmla="*/ 2442412 w 4085257"/>
                <a:gd name="connsiteY208" fmla="*/ 721974 h 3779299"/>
                <a:gd name="connsiteX209" fmla="*/ 2417283 w 4085257"/>
                <a:gd name="connsiteY209" fmla="*/ 722959 h 3779299"/>
                <a:gd name="connsiteX210" fmla="*/ 2417283 w 4085257"/>
                <a:gd name="connsiteY210" fmla="*/ 722959 h 3779299"/>
                <a:gd name="connsiteX211" fmla="*/ 2417283 w 4085257"/>
                <a:gd name="connsiteY211" fmla="*/ 722959 h 3779299"/>
                <a:gd name="connsiteX212" fmla="*/ 2293188 w 4085257"/>
                <a:gd name="connsiteY212" fmla="*/ 736052 h 3779299"/>
                <a:gd name="connsiteX213" fmla="*/ 2293188 w 4085257"/>
                <a:gd name="connsiteY213" fmla="*/ 736052 h 3779299"/>
                <a:gd name="connsiteX214" fmla="*/ 2261654 w 4085257"/>
                <a:gd name="connsiteY214" fmla="*/ 741823 h 3779299"/>
                <a:gd name="connsiteX215" fmla="*/ 2261654 w 4085257"/>
                <a:gd name="connsiteY215" fmla="*/ 741823 h 3779299"/>
                <a:gd name="connsiteX216" fmla="*/ 2261654 w 4085257"/>
                <a:gd name="connsiteY216" fmla="*/ 741823 h 3779299"/>
                <a:gd name="connsiteX217" fmla="*/ 2230753 w 4085257"/>
                <a:gd name="connsiteY217" fmla="*/ 748510 h 3779299"/>
                <a:gd name="connsiteX218" fmla="*/ 2229134 w 4085257"/>
                <a:gd name="connsiteY218" fmla="*/ 746610 h 3779299"/>
                <a:gd name="connsiteX219" fmla="*/ 2219139 w 4085257"/>
                <a:gd name="connsiteY219" fmla="*/ 735770 h 3779299"/>
                <a:gd name="connsiteX220" fmla="*/ 2216535 w 4085257"/>
                <a:gd name="connsiteY220" fmla="*/ 733025 h 3779299"/>
                <a:gd name="connsiteX221" fmla="*/ 2206540 w 4085257"/>
                <a:gd name="connsiteY221" fmla="*/ 722889 h 3779299"/>
                <a:gd name="connsiteX222" fmla="*/ 2205977 w 4085257"/>
                <a:gd name="connsiteY222" fmla="*/ 722326 h 3779299"/>
                <a:gd name="connsiteX223" fmla="*/ 2194785 w 4085257"/>
                <a:gd name="connsiteY223" fmla="*/ 711697 h 3779299"/>
                <a:gd name="connsiteX224" fmla="*/ 2192321 w 4085257"/>
                <a:gd name="connsiteY224" fmla="*/ 709445 h 3779299"/>
                <a:gd name="connsiteX225" fmla="*/ 2181200 w 4085257"/>
                <a:gd name="connsiteY225" fmla="*/ 699661 h 3779299"/>
                <a:gd name="connsiteX226" fmla="*/ 2180566 w 4085257"/>
                <a:gd name="connsiteY226" fmla="*/ 699098 h 3779299"/>
                <a:gd name="connsiteX227" fmla="*/ 2167967 w 4085257"/>
                <a:gd name="connsiteY227" fmla="*/ 688821 h 3779299"/>
                <a:gd name="connsiteX228" fmla="*/ 2166137 w 4085257"/>
                <a:gd name="connsiteY228" fmla="*/ 687343 h 3779299"/>
                <a:gd name="connsiteX229" fmla="*/ 2153537 w 4085257"/>
                <a:gd name="connsiteY229" fmla="*/ 677770 h 3779299"/>
                <a:gd name="connsiteX230" fmla="*/ 2153115 w 4085257"/>
                <a:gd name="connsiteY230" fmla="*/ 677488 h 3779299"/>
                <a:gd name="connsiteX231" fmla="*/ 2139107 w 4085257"/>
                <a:gd name="connsiteY231" fmla="*/ 667704 h 3779299"/>
                <a:gd name="connsiteX232" fmla="*/ 2138122 w 4085257"/>
                <a:gd name="connsiteY232" fmla="*/ 667071 h 3779299"/>
                <a:gd name="connsiteX233" fmla="*/ 1992981 w 4085257"/>
                <a:gd name="connsiteY233" fmla="*/ 610267 h 3779299"/>
                <a:gd name="connsiteX234" fmla="*/ 1992981 w 4085257"/>
                <a:gd name="connsiteY234" fmla="*/ 610267 h 3779299"/>
                <a:gd name="connsiteX235" fmla="*/ 1992981 w 4085257"/>
                <a:gd name="connsiteY235" fmla="*/ 610267 h 3779299"/>
                <a:gd name="connsiteX236" fmla="*/ 1892185 w 4085257"/>
                <a:gd name="connsiteY236" fmla="*/ 619981 h 3779299"/>
                <a:gd name="connsiteX237" fmla="*/ 1676514 w 4085257"/>
                <a:gd name="connsiteY237" fmla="*/ 989169 h 3779299"/>
                <a:gd name="connsiteX238" fmla="*/ 1673628 w 4085257"/>
                <a:gd name="connsiteY238" fmla="*/ 1014649 h 3779299"/>
                <a:gd name="connsiteX239" fmla="*/ 958340 w 4085257"/>
                <a:gd name="connsiteY239" fmla="*/ 721481 h 3779299"/>
                <a:gd name="connsiteX240" fmla="*/ 773781 w 4085257"/>
                <a:gd name="connsiteY240" fmla="*/ 740486 h 3779299"/>
                <a:gd name="connsiteX241" fmla="*/ 773781 w 4085257"/>
                <a:gd name="connsiteY241" fmla="*/ 740486 h 3779299"/>
                <a:gd name="connsiteX242" fmla="*/ 773781 w 4085257"/>
                <a:gd name="connsiteY242" fmla="*/ 740486 h 3779299"/>
                <a:gd name="connsiteX243" fmla="*/ 727817 w 4085257"/>
                <a:gd name="connsiteY243" fmla="*/ 751537 h 3779299"/>
                <a:gd name="connsiteX244" fmla="*/ 727043 w 4085257"/>
                <a:gd name="connsiteY244" fmla="*/ 751748 h 3779299"/>
                <a:gd name="connsiteX245" fmla="*/ 682065 w 4085257"/>
                <a:gd name="connsiteY245" fmla="*/ 765263 h 3779299"/>
                <a:gd name="connsiteX246" fmla="*/ 682065 w 4085257"/>
                <a:gd name="connsiteY246" fmla="*/ 765263 h 3779299"/>
                <a:gd name="connsiteX247" fmla="*/ 682065 w 4085257"/>
                <a:gd name="connsiteY247" fmla="*/ 765263 h 3779299"/>
                <a:gd name="connsiteX248" fmla="*/ 334768 w 4085257"/>
                <a:gd name="connsiteY248" fmla="*/ 980300 h 3779299"/>
                <a:gd name="connsiteX249" fmla="*/ 332234 w 4085257"/>
                <a:gd name="connsiteY249" fmla="*/ 982763 h 3779299"/>
                <a:gd name="connsiteX250" fmla="*/ 314848 w 4085257"/>
                <a:gd name="connsiteY250" fmla="*/ 1000431 h 3779299"/>
                <a:gd name="connsiteX251" fmla="*/ 312103 w 4085257"/>
                <a:gd name="connsiteY251" fmla="*/ 1003317 h 3779299"/>
                <a:gd name="connsiteX252" fmla="*/ 294646 w 4085257"/>
                <a:gd name="connsiteY252" fmla="*/ 1022111 h 3779299"/>
                <a:gd name="connsiteX253" fmla="*/ 293168 w 4085257"/>
                <a:gd name="connsiteY253" fmla="*/ 1023800 h 3779299"/>
                <a:gd name="connsiteX254" fmla="*/ 238336 w 4085257"/>
                <a:gd name="connsiteY254" fmla="*/ 1089895 h 3779299"/>
                <a:gd name="connsiteX255" fmla="*/ 236717 w 4085257"/>
                <a:gd name="connsiteY255" fmla="*/ 1092077 h 3779299"/>
                <a:gd name="connsiteX256" fmla="*/ 221653 w 4085257"/>
                <a:gd name="connsiteY256" fmla="*/ 1112349 h 3779299"/>
                <a:gd name="connsiteX257" fmla="*/ 219049 w 4085257"/>
                <a:gd name="connsiteY257" fmla="*/ 1116009 h 3779299"/>
                <a:gd name="connsiteX258" fmla="*/ 205112 w 4085257"/>
                <a:gd name="connsiteY258" fmla="*/ 1135929 h 3779299"/>
                <a:gd name="connsiteX259" fmla="*/ 202789 w 4085257"/>
                <a:gd name="connsiteY259" fmla="*/ 1139378 h 3779299"/>
                <a:gd name="connsiteX260" fmla="*/ 187937 w 4085257"/>
                <a:gd name="connsiteY260" fmla="*/ 1161832 h 3779299"/>
                <a:gd name="connsiteX261" fmla="*/ 187445 w 4085257"/>
                <a:gd name="connsiteY261" fmla="*/ 1162606 h 3779299"/>
                <a:gd name="connsiteX262" fmla="*/ 157318 w 4085257"/>
                <a:gd name="connsiteY262" fmla="*/ 1212160 h 3779299"/>
                <a:gd name="connsiteX263" fmla="*/ 156474 w 4085257"/>
                <a:gd name="connsiteY263" fmla="*/ 1213708 h 3779299"/>
                <a:gd name="connsiteX264" fmla="*/ 143874 w 4085257"/>
                <a:gd name="connsiteY264" fmla="*/ 1236444 h 3779299"/>
                <a:gd name="connsiteX265" fmla="*/ 141340 w 4085257"/>
                <a:gd name="connsiteY265" fmla="*/ 1241160 h 3779299"/>
                <a:gd name="connsiteX266" fmla="*/ 130782 w 4085257"/>
                <a:gd name="connsiteY266" fmla="*/ 1261361 h 3779299"/>
                <a:gd name="connsiteX267" fmla="*/ 128037 w 4085257"/>
                <a:gd name="connsiteY267" fmla="*/ 1266781 h 3779299"/>
                <a:gd name="connsiteX268" fmla="*/ 117830 w 4085257"/>
                <a:gd name="connsiteY268" fmla="*/ 1287546 h 3779299"/>
                <a:gd name="connsiteX269" fmla="*/ 115719 w 4085257"/>
                <a:gd name="connsiteY269" fmla="*/ 1291980 h 3779299"/>
                <a:gd name="connsiteX270" fmla="*/ 92420 w 4085257"/>
                <a:gd name="connsiteY270" fmla="*/ 1344208 h 3779299"/>
                <a:gd name="connsiteX271" fmla="*/ 92279 w 4085257"/>
                <a:gd name="connsiteY271" fmla="*/ 1344560 h 3779299"/>
                <a:gd name="connsiteX272" fmla="*/ 82143 w 4085257"/>
                <a:gd name="connsiteY272" fmla="*/ 1369689 h 3779299"/>
                <a:gd name="connsiteX273" fmla="*/ 79891 w 4085257"/>
                <a:gd name="connsiteY273" fmla="*/ 1375602 h 3779299"/>
                <a:gd name="connsiteX274" fmla="*/ 72359 w 4085257"/>
                <a:gd name="connsiteY274" fmla="*/ 1395733 h 3779299"/>
                <a:gd name="connsiteX275" fmla="*/ 69755 w 4085257"/>
                <a:gd name="connsiteY275" fmla="*/ 1402983 h 3779299"/>
                <a:gd name="connsiteX276" fmla="*/ 63068 w 4085257"/>
                <a:gd name="connsiteY276" fmla="*/ 1422340 h 3779299"/>
                <a:gd name="connsiteX277" fmla="*/ 60605 w 4085257"/>
                <a:gd name="connsiteY277" fmla="*/ 1429660 h 3779299"/>
                <a:gd name="connsiteX278" fmla="*/ 53918 w 4085257"/>
                <a:gd name="connsiteY278" fmla="*/ 1450495 h 3779299"/>
                <a:gd name="connsiteX279" fmla="*/ 52158 w 4085257"/>
                <a:gd name="connsiteY279" fmla="*/ 1456126 h 3779299"/>
                <a:gd name="connsiteX280" fmla="*/ 37095 w 4085257"/>
                <a:gd name="connsiteY280" fmla="*/ 1509762 h 3779299"/>
                <a:gd name="connsiteX281" fmla="*/ 35476 w 4085257"/>
                <a:gd name="connsiteY281" fmla="*/ 1516308 h 3779299"/>
                <a:gd name="connsiteX282" fmla="*/ 30619 w 4085257"/>
                <a:gd name="connsiteY282" fmla="*/ 1536369 h 3779299"/>
                <a:gd name="connsiteX283" fmla="*/ 28648 w 4085257"/>
                <a:gd name="connsiteY283" fmla="*/ 1545168 h 3779299"/>
                <a:gd name="connsiteX284" fmla="*/ 24706 w 4085257"/>
                <a:gd name="connsiteY284" fmla="*/ 1563328 h 3779299"/>
                <a:gd name="connsiteX285" fmla="*/ 22806 w 4085257"/>
                <a:gd name="connsiteY285" fmla="*/ 1572619 h 3779299"/>
                <a:gd name="connsiteX286" fmla="*/ 19286 w 4085257"/>
                <a:gd name="connsiteY286" fmla="*/ 1590920 h 3779299"/>
                <a:gd name="connsiteX287" fmla="*/ 17668 w 4085257"/>
                <a:gd name="connsiteY287" fmla="*/ 1599648 h 3779299"/>
                <a:gd name="connsiteX288" fmla="*/ 14148 w 4085257"/>
                <a:gd name="connsiteY288" fmla="*/ 1620976 h 3779299"/>
                <a:gd name="connsiteX289" fmla="*/ 13233 w 4085257"/>
                <a:gd name="connsiteY289" fmla="*/ 1626537 h 3779299"/>
                <a:gd name="connsiteX290" fmla="*/ 9432 w 4085257"/>
                <a:gd name="connsiteY290" fmla="*/ 1653566 h 3779299"/>
                <a:gd name="connsiteX291" fmla="*/ 8728 w 4085257"/>
                <a:gd name="connsiteY291" fmla="*/ 1659549 h 3779299"/>
                <a:gd name="connsiteX292" fmla="*/ 6335 w 4085257"/>
                <a:gd name="connsiteY292" fmla="*/ 1680454 h 3779299"/>
                <a:gd name="connsiteX293" fmla="*/ 5420 w 4085257"/>
                <a:gd name="connsiteY293" fmla="*/ 1689816 h 3779299"/>
                <a:gd name="connsiteX294" fmla="*/ 3801 w 4085257"/>
                <a:gd name="connsiteY294" fmla="*/ 1707484 h 3779299"/>
                <a:gd name="connsiteX295" fmla="*/ 3027 w 4085257"/>
                <a:gd name="connsiteY295" fmla="*/ 1717620 h 3779299"/>
                <a:gd name="connsiteX296" fmla="*/ 1900 w 4085257"/>
                <a:gd name="connsiteY296" fmla="*/ 1734865 h 3779299"/>
                <a:gd name="connsiteX297" fmla="*/ 1337 w 4085257"/>
                <a:gd name="connsiteY297" fmla="*/ 1744790 h 3779299"/>
                <a:gd name="connsiteX298" fmla="*/ 633 w 4085257"/>
                <a:gd name="connsiteY298" fmla="*/ 1763161 h 3779299"/>
                <a:gd name="connsiteX299" fmla="*/ 352 w 4085257"/>
                <a:gd name="connsiteY299" fmla="*/ 1771748 h 3779299"/>
                <a:gd name="connsiteX300" fmla="*/ 0 w 4085257"/>
                <a:gd name="connsiteY300" fmla="*/ 1798496 h 3779299"/>
                <a:gd name="connsiteX301" fmla="*/ 704 w 4085257"/>
                <a:gd name="connsiteY301" fmla="*/ 1835450 h 3779299"/>
                <a:gd name="connsiteX302" fmla="*/ 774 w 4085257"/>
                <a:gd name="connsiteY302" fmla="*/ 1837069 h 3779299"/>
                <a:gd name="connsiteX303" fmla="*/ 2675 w 4085257"/>
                <a:gd name="connsiteY303" fmla="*/ 1872826 h 3779299"/>
                <a:gd name="connsiteX304" fmla="*/ 2675 w 4085257"/>
                <a:gd name="connsiteY304" fmla="*/ 1872826 h 3779299"/>
                <a:gd name="connsiteX305" fmla="*/ 2675 w 4085257"/>
                <a:gd name="connsiteY305" fmla="*/ 1872826 h 3779299"/>
                <a:gd name="connsiteX306" fmla="*/ 64476 w 4085257"/>
                <a:gd name="connsiteY306" fmla="*/ 2168458 h 3779299"/>
                <a:gd name="connsiteX307" fmla="*/ 64476 w 4085257"/>
                <a:gd name="connsiteY307" fmla="*/ 2168458 h 3779299"/>
                <a:gd name="connsiteX308" fmla="*/ 64476 w 4085257"/>
                <a:gd name="connsiteY308" fmla="*/ 2168458 h 3779299"/>
                <a:gd name="connsiteX309" fmla="*/ 176253 w 4085257"/>
                <a:gd name="connsiteY309" fmla="*/ 2406582 h 3779299"/>
                <a:gd name="connsiteX310" fmla="*/ 176605 w 4085257"/>
                <a:gd name="connsiteY310" fmla="*/ 2407145 h 3779299"/>
                <a:gd name="connsiteX311" fmla="*/ 443870 w 4085257"/>
                <a:gd name="connsiteY311" fmla="*/ 2762537 h 3779299"/>
                <a:gd name="connsiteX312" fmla="*/ 445137 w 4085257"/>
                <a:gd name="connsiteY312" fmla="*/ 2763945 h 3779299"/>
                <a:gd name="connsiteX313" fmla="*/ 493564 w 4085257"/>
                <a:gd name="connsiteY313" fmla="*/ 2815892 h 3779299"/>
                <a:gd name="connsiteX314" fmla="*/ 493916 w 4085257"/>
                <a:gd name="connsiteY314" fmla="*/ 2816314 h 3779299"/>
                <a:gd name="connsiteX315" fmla="*/ 543188 w 4085257"/>
                <a:gd name="connsiteY315" fmla="*/ 2867064 h 3779299"/>
                <a:gd name="connsiteX316" fmla="*/ 489904 w 4085257"/>
                <a:gd name="connsiteY316" fmla="*/ 3089844 h 3779299"/>
                <a:gd name="connsiteX317" fmla="*/ 533475 w 4085257"/>
                <a:gd name="connsiteY317" fmla="*/ 3385757 h 3779299"/>
                <a:gd name="connsiteX318" fmla="*/ 544244 w 4085257"/>
                <a:gd name="connsiteY318" fmla="*/ 3400820 h 3779299"/>
                <a:gd name="connsiteX319" fmla="*/ 549734 w 4085257"/>
                <a:gd name="connsiteY319" fmla="*/ 3407507 h 3779299"/>
                <a:gd name="connsiteX320" fmla="*/ 558955 w 4085257"/>
                <a:gd name="connsiteY320" fmla="*/ 3417925 h 3779299"/>
                <a:gd name="connsiteX321" fmla="*/ 564164 w 4085257"/>
                <a:gd name="connsiteY321" fmla="*/ 3423345 h 3779299"/>
                <a:gd name="connsiteX322" fmla="*/ 580283 w 4085257"/>
                <a:gd name="connsiteY322" fmla="*/ 3438197 h 3779299"/>
                <a:gd name="connsiteX323" fmla="*/ 741895 w 4085257"/>
                <a:gd name="connsiteY323" fmla="*/ 3493029 h 3779299"/>
                <a:gd name="connsiteX324" fmla="*/ 1001629 w 4085257"/>
                <a:gd name="connsiteY324" fmla="*/ 3407718 h 3779299"/>
                <a:gd name="connsiteX325" fmla="*/ 1090248 w 4085257"/>
                <a:gd name="connsiteY325" fmla="*/ 3344932 h 3779299"/>
                <a:gd name="connsiteX326" fmla="*/ 1098835 w 4085257"/>
                <a:gd name="connsiteY326" fmla="*/ 3351689 h 3779299"/>
                <a:gd name="connsiteX327" fmla="*/ 1099962 w 4085257"/>
                <a:gd name="connsiteY327" fmla="*/ 3352534 h 3779299"/>
                <a:gd name="connsiteX328" fmla="*/ 1299302 w 4085257"/>
                <a:gd name="connsiteY328" fmla="*/ 3506192 h 3779299"/>
                <a:gd name="connsiteX329" fmla="*/ 1299302 w 4085257"/>
                <a:gd name="connsiteY329" fmla="*/ 3506192 h 3779299"/>
                <a:gd name="connsiteX330" fmla="*/ 1299302 w 4085257"/>
                <a:gd name="connsiteY330" fmla="*/ 3506192 h 3779299"/>
                <a:gd name="connsiteX331" fmla="*/ 1391933 w 4085257"/>
                <a:gd name="connsiteY331" fmla="*/ 3575876 h 3779299"/>
                <a:gd name="connsiteX332" fmla="*/ 1391933 w 4085257"/>
                <a:gd name="connsiteY332" fmla="*/ 3575876 h 3779299"/>
                <a:gd name="connsiteX333" fmla="*/ 1391933 w 4085257"/>
                <a:gd name="connsiteY333" fmla="*/ 3575876 h 3779299"/>
                <a:gd name="connsiteX334" fmla="*/ 1476611 w 4085257"/>
                <a:gd name="connsiteY334" fmla="*/ 3638874 h 3779299"/>
                <a:gd name="connsiteX335" fmla="*/ 1476611 w 4085257"/>
                <a:gd name="connsiteY335" fmla="*/ 3638874 h 3779299"/>
                <a:gd name="connsiteX336" fmla="*/ 1476681 w 4085257"/>
                <a:gd name="connsiteY336" fmla="*/ 3638874 h 3779299"/>
                <a:gd name="connsiteX337" fmla="*/ 1544324 w 4085257"/>
                <a:gd name="connsiteY337" fmla="*/ 3688850 h 3779299"/>
                <a:gd name="connsiteX338" fmla="*/ 1545591 w 4085257"/>
                <a:gd name="connsiteY338" fmla="*/ 3689765 h 3779299"/>
                <a:gd name="connsiteX339" fmla="*/ 1551926 w 4085257"/>
                <a:gd name="connsiteY339" fmla="*/ 3694411 h 3779299"/>
                <a:gd name="connsiteX340" fmla="*/ 1553897 w 4085257"/>
                <a:gd name="connsiteY340" fmla="*/ 3695818 h 3779299"/>
                <a:gd name="connsiteX341" fmla="*/ 1629706 w 4085257"/>
                <a:gd name="connsiteY341" fmla="*/ 3751496 h 3779299"/>
                <a:gd name="connsiteX342" fmla="*/ 1714594 w 4085257"/>
                <a:gd name="connsiteY342" fmla="*/ 3779299 h 3779299"/>
                <a:gd name="connsiteX343" fmla="*/ 1799483 w 4085257"/>
                <a:gd name="connsiteY343" fmla="*/ 3751496 h 3779299"/>
                <a:gd name="connsiteX344" fmla="*/ 2818990 w 4085257"/>
                <a:gd name="connsiteY344" fmla="*/ 2932596 h 3779299"/>
                <a:gd name="connsiteX345" fmla="*/ 2864180 w 4085257"/>
                <a:gd name="connsiteY345" fmla="*/ 2954979 h 3779299"/>
                <a:gd name="connsiteX346" fmla="*/ 3101108 w 4085257"/>
                <a:gd name="connsiteY346" fmla="*/ 3026564 h 3779299"/>
                <a:gd name="connsiteX347" fmla="*/ 3104838 w 4085257"/>
                <a:gd name="connsiteY347" fmla="*/ 3027128 h 3779299"/>
                <a:gd name="connsiteX348" fmla="*/ 3127503 w 4085257"/>
                <a:gd name="connsiteY348" fmla="*/ 3030295 h 3779299"/>
                <a:gd name="connsiteX349" fmla="*/ 3131163 w 4085257"/>
                <a:gd name="connsiteY349" fmla="*/ 3030717 h 3779299"/>
                <a:gd name="connsiteX350" fmla="*/ 3171144 w 4085257"/>
                <a:gd name="connsiteY350" fmla="*/ 3034589 h 3779299"/>
                <a:gd name="connsiteX351" fmla="*/ 3179943 w 4085257"/>
                <a:gd name="connsiteY351" fmla="*/ 3035222 h 3779299"/>
                <a:gd name="connsiteX352" fmla="*/ 3199299 w 4085257"/>
                <a:gd name="connsiteY352" fmla="*/ 3036278 h 3779299"/>
                <a:gd name="connsiteX353" fmla="*/ 3211829 w 4085257"/>
                <a:gd name="connsiteY353" fmla="*/ 3036630 h 3779299"/>
                <a:gd name="connsiteX354" fmla="*/ 3239280 w 4085257"/>
                <a:gd name="connsiteY354" fmla="*/ 3036912 h 3779299"/>
                <a:gd name="connsiteX355" fmla="*/ 3255610 w 4085257"/>
                <a:gd name="connsiteY355" fmla="*/ 3036700 h 3779299"/>
                <a:gd name="connsiteX356" fmla="*/ 3270533 w 4085257"/>
                <a:gd name="connsiteY356" fmla="*/ 3036208 h 3779299"/>
                <a:gd name="connsiteX357" fmla="*/ 3292635 w 4085257"/>
                <a:gd name="connsiteY357" fmla="*/ 3034941 h 3779299"/>
                <a:gd name="connsiteX358" fmla="*/ 3306642 w 4085257"/>
                <a:gd name="connsiteY358" fmla="*/ 3033814 h 3779299"/>
                <a:gd name="connsiteX359" fmla="*/ 3330293 w 4085257"/>
                <a:gd name="connsiteY359" fmla="*/ 3031351 h 3779299"/>
                <a:gd name="connsiteX360" fmla="*/ 3341132 w 4085257"/>
                <a:gd name="connsiteY360" fmla="*/ 3030014 h 3779299"/>
                <a:gd name="connsiteX361" fmla="*/ 3370133 w 4085257"/>
                <a:gd name="connsiteY361" fmla="*/ 3025720 h 3779299"/>
                <a:gd name="connsiteX362" fmla="*/ 3373933 w 4085257"/>
                <a:gd name="connsiteY362" fmla="*/ 3025016 h 3779299"/>
                <a:gd name="connsiteX363" fmla="*/ 3403004 w 4085257"/>
                <a:gd name="connsiteY363" fmla="*/ 3019314 h 3779299"/>
                <a:gd name="connsiteX364" fmla="*/ 3411239 w 4085257"/>
                <a:gd name="connsiteY364" fmla="*/ 3017484 h 3779299"/>
                <a:gd name="connsiteX365" fmla="*/ 3442281 w 4085257"/>
                <a:gd name="connsiteY365" fmla="*/ 3009882 h 3779299"/>
                <a:gd name="connsiteX366" fmla="*/ 4046988 w 4085257"/>
                <a:gd name="connsiteY366" fmla="*/ 2420308 h 3779299"/>
                <a:gd name="connsiteX367" fmla="*/ 3874396 w 4085257"/>
                <a:gd name="connsiteY367" fmla="*/ 1609503 h 3779299"/>
                <a:gd name="connsiteX368" fmla="*/ 3929299 w 4085257"/>
                <a:gd name="connsiteY368" fmla="*/ 589855 h 3779299"/>
                <a:gd name="connsiteX369" fmla="*/ 3799995 w 4085257"/>
                <a:gd name="connsiteY369" fmla="*/ 1661027 h 3779299"/>
                <a:gd name="connsiteX370" fmla="*/ 3799995 w 4085257"/>
                <a:gd name="connsiteY370" fmla="*/ 1661027 h 3779299"/>
                <a:gd name="connsiteX371" fmla="*/ 3816748 w 4085257"/>
                <a:gd name="connsiteY371" fmla="*/ 1651243 h 3779299"/>
                <a:gd name="connsiteX372" fmla="*/ 3824068 w 4085257"/>
                <a:gd name="connsiteY372" fmla="*/ 1646316 h 3779299"/>
                <a:gd name="connsiteX373" fmla="*/ 3987299 w 4085257"/>
                <a:gd name="connsiteY373" fmla="*/ 2402711 h 3779299"/>
                <a:gd name="connsiteX374" fmla="*/ 3425739 w 4085257"/>
                <a:gd name="connsiteY374" fmla="*/ 2950263 h 3779299"/>
                <a:gd name="connsiteX375" fmla="*/ 3066969 w 4085257"/>
                <a:gd name="connsiteY375" fmla="*/ 2956950 h 3779299"/>
                <a:gd name="connsiteX376" fmla="*/ 3066969 w 4085257"/>
                <a:gd name="connsiteY376" fmla="*/ 2956950 h 3779299"/>
                <a:gd name="connsiteX377" fmla="*/ 2934709 w 4085257"/>
                <a:gd name="connsiteY377" fmla="*/ 2917181 h 3779299"/>
                <a:gd name="connsiteX378" fmla="*/ 2933935 w 4085257"/>
                <a:gd name="connsiteY378" fmla="*/ 2916899 h 3779299"/>
                <a:gd name="connsiteX379" fmla="*/ 2865869 w 4085257"/>
                <a:gd name="connsiteY379" fmla="*/ 2886421 h 3779299"/>
                <a:gd name="connsiteX380" fmla="*/ 2978631 w 4085257"/>
                <a:gd name="connsiteY380" fmla="*/ 2769154 h 3779299"/>
                <a:gd name="connsiteX381" fmla="*/ 2978631 w 4085257"/>
                <a:gd name="connsiteY381" fmla="*/ 2769154 h 3779299"/>
                <a:gd name="connsiteX382" fmla="*/ 2978702 w 4085257"/>
                <a:gd name="connsiteY382" fmla="*/ 2769083 h 3779299"/>
                <a:gd name="connsiteX383" fmla="*/ 3004886 w 4085257"/>
                <a:gd name="connsiteY383" fmla="*/ 2740083 h 3779299"/>
                <a:gd name="connsiteX384" fmla="*/ 3004957 w 4085257"/>
                <a:gd name="connsiteY384" fmla="*/ 2740013 h 3779299"/>
                <a:gd name="connsiteX385" fmla="*/ 3004957 w 4085257"/>
                <a:gd name="connsiteY385" fmla="*/ 2740013 h 3779299"/>
                <a:gd name="connsiteX386" fmla="*/ 3004957 w 4085257"/>
                <a:gd name="connsiteY386" fmla="*/ 2740013 h 3779299"/>
                <a:gd name="connsiteX387" fmla="*/ 3004957 w 4085257"/>
                <a:gd name="connsiteY387" fmla="*/ 2740013 h 3779299"/>
                <a:gd name="connsiteX388" fmla="*/ 3004957 w 4085257"/>
                <a:gd name="connsiteY388" fmla="*/ 2740013 h 3779299"/>
                <a:gd name="connsiteX389" fmla="*/ 3030367 w 4085257"/>
                <a:gd name="connsiteY389" fmla="*/ 2711083 h 3779299"/>
                <a:gd name="connsiteX390" fmla="*/ 3030437 w 4085257"/>
                <a:gd name="connsiteY390" fmla="*/ 2711013 h 3779299"/>
                <a:gd name="connsiteX391" fmla="*/ 3030437 w 4085257"/>
                <a:gd name="connsiteY391" fmla="*/ 2711013 h 3779299"/>
                <a:gd name="connsiteX392" fmla="*/ 3030508 w 4085257"/>
                <a:gd name="connsiteY392" fmla="*/ 2710942 h 3779299"/>
                <a:gd name="connsiteX393" fmla="*/ 3055144 w 4085257"/>
                <a:gd name="connsiteY393" fmla="*/ 2682083 h 3779299"/>
                <a:gd name="connsiteX394" fmla="*/ 3055144 w 4085257"/>
                <a:gd name="connsiteY394" fmla="*/ 2682083 h 3779299"/>
                <a:gd name="connsiteX395" fmla="*/ 3055144 w 4085257"/>
                <a:gd name="connsiteY395" fmla="*/ 2682083 h 3779299"/>
                <a:gd name="connsiteX396" fmla="*/ 3055144 w 4085257"/>
                <a:gd name="connsiteY396" fmla="*/ 2682083 h 3779299"/>
                <a:gd name="connsiteX397" fmla="*/ 3055144 w 4085257"/>
                <a:gd name="connsiteY397" fmla="*/ 2682083 h 3779299"/>
                <a:gd name="connsiteX398" fmla="*/ 3055355 w 4085257"/>
                <a:gd name="connsiteY398" fmla="*/ 2681802 h 3779299"/>
                <a:gd name="connsiteX399" fmla="*/ 3055355 w 4085257"/>
                <a:gd name="connsiteY399" fmla="*/ 2681802 h 3779299"/>
                <a:gd name="connsiteX400" fmla="*/ 3055355 w 4085257"/>
                <a:gd name="connsiteY400" fmla="*/ 2681802 h 3779299"/>
                <a:gd name="connsiteX401" fmla="*/ 3055355 w 4085257"/>
                <a:gd name="connsiteY401" fmla="*/ 2681802 h 3779299"/>
                <a:gd name="connsiteX402" fmla="*/ 3055355 w 4085257"/>
                <a:gd name="connsiteY402" fmla="*/ 2681802 h 3779299"/>
                <a:gd name="connsiteX403" fmla="*/ 3079146 w 4085257"/>
                <a:gd name="connsiteY403" fmla="*/ 2653083 h 3779299"/>
                <a:gd name="connsiteX404" fmla="*/ 3079146 w 4085257"/>
                <a:gd name="connsiteY404" fmla="*/ 2653083 h 3779299"/>
                <a:gd name="connsiteX405" fmla="*/ 3079146 w 4085257"/>
                <a:gd name="connsiteY405" fmla="*/ 2653013 h 3779299"/>
                <a:gd name="connsiteX406" fmla="*/ 3079357 w 4085257"/>
                <a:gd name="connsiteY406" fmla="*/ 2652731 h 3779299"/>
                <a:gd name="connsiteX407" fmla="*/ 3079428 w 4085257"/>
                <a:gd name="connsiteY407" fmla="*/ 2652661 h 3779299"/>
                <a:gd name="connsiteX408" fmla="*/ 3079428 w 4085257"/>
                <a:gd name="connsiteY408" fmla="*/ 2652661 h 3779299"/>
                <a:gd name="connsiteX409" fmla="*/ 3079498 w 4085257"/>
                <a:gd name="connsiteY409" fmla="*/ 2652590 h 3779299"/>
                <a:gd name="connsiteX410" fmla="*/ 3079569 w 4085257"/>
                <a:gd name="connsiteY410" fmla="*/ 2652520 h 3779299"/>
                <a:gd name="connsiteX411" fmla="*/ 3102445 w 4085257"/>
                <a:gd name="connsiteY411" fmla="*/ 2623942 h 3779299"/>
                <a:gd name="connsiteX412" fmla="*/ 3103078 w 4085257"/>
                <a:gd name="connsiteY412" fmla="*/ 2623168 h 3779299"/>
                <a:gd name="connsiteX413" fmla="*/ 3103149 w 4085257"/>
                <a:gd name="connsiteY413" fmla="*/ 2623098 h 3779299"/>
                <a:gd name="connsiteX414" fmla="*/ 3103219 w 4085257"/>
                <a:gd name="connsiteY414" fmla="*/ 2623027 h 3779299"/>
                <a:gd name="connsiteX415" fmla="*/ 3125180 w 4085257"/>
                <a:gd name="connsiteY415" fmla="*/ 2594801 h 3779299"/>
                <a:gd name="connsiteX416" fmla="*/ 3125180 w 4085257"/>
                <a:gd name="connsiteY416" fmla="*/ 2594801 h 3779299"/>
                <a:gd name="connsiteX417" fmla="*/ 3125180 w 4085257"/>
                <a:gd name="connsiteY417" fmla="*/ 2594801 h 3779299"/>
                <a:gd name="connsiteX418" fmla="*/ 3125884 w 4085257"/>
                <a:gd name="connsiteY418" fmla="*/ 2593816 h 3779299"/>
                <a:gd name="connsiteX419" fmla="*/ 3125884 w 4085257"/>
                <a:gd name="connsiteY419" fmla="*/ 2593816 h 3779299"/>
                <a:gd name="connsiteX420" fmla="*/ 3125884 w 4085257"/>
                <a:gd name="connsiteY420" fmla="*/ 2593816 h 3779299"/>
                <a:gd name="connsiteX421" fmla="*/ 3147001 w 4085257"/>
                <a:gd name="connsiteY421" fmla="*/ 2565661 h 3779299"/>
                <a:gd name="connsiteX422" fmla="*/ 3147001 w 4085257"/>
                <a:gd name="connsiteY422" fmla="*/ 2565661 h 3779299"/>
                <a:gd name="connsiteX423" fmla="*/ 3147001 w 4085257"/>
                <a:gd name="connsiteY423" fmla="*/ 2565661 h 3779299"/>
                <a:gd name="connsiteX424" fmla="*/ 3147986 w 4085257"/>
                <a:gd name="connsiteY424" fmla="*/ 2564253 h 3779299"/>
                <a:gd name="connsiteX425" fmla="*/ 3168188 w 4085257"/>
                <a:gd name="connsiteY425" fmla="*/ 2536308 h 3779299"/>
                <a:gd name="connsiteX426" fmla="*/ 3169314 w 4085257"/>
                <a:gd name="connsiteY426" fmla="*/ 2534760 h 3779299"/>
                <a:gd name="connsiteX427" fmla="*/ 3169314 w 4085257"/>
                <a:gd name="connsiteY427" fmla="*/ 2534760 h 3779299"/>
                <a:gd name="connsiteX428" fmla="*/ 3169314 w 4085257"/>
                <a:gd name="connsiteY428" fmla="*/ 2534760 h 3779299"/>
                <a:gd name="connsiteX429" fmla="*/ 3169314 w 4085257"/>
                <a:gd name="connsiteY429" fmla="*/ 2534760 h 3779299"/>
                <a:gd name="connsiteX430" fmla="*/ 3169314 w 4085257"/>
                <a:gd name="connsiteY430" fmla="*/ 2534760 h 3779299"/>
                <a:gd name="connsiteX431" fmla="*/ 3188530 w 4085257"/>
                <a:gd name="connsiteY431" fmla="*/ 2507097 h 3779299"/>
                <a:gd name="connsiteX432" fmla="*/ 3188530 w 4085257"/>
                <a:gd name="connsiteY432" fmla="*/ 2507097 h 3779299"/>
                <a:gd name="connsiteX433" fmla="*/ 3188530 w 4085257"/>
                <a:gd name="connsiteY433" fmla="*/ 2507097 h 3779299"/>
                <a:gd name="connsiteX434" fmla="*/ 3190008 w 4085257"/>
                <a:gd name="connsiteY434" fmla="*/ 2504915 h 3779299"/>
                <a:gd name="connsiteX435" fmla="*/ 3208168 w 4085257"/>
                <a:gd name="connsiteY435" fmla="*/ 2477675 h 3779299"/>
                <a:gd name="connsiteX436" fmla="*/ 3208168 w 4085257"/>
                <a:gd name="connsiteY436" fmla="*/ 2477675 h 3779299"/>
                <a:gd name="connsiteX437" fmla="*/ 3208168 w 4085257"/>
                <a:gd name="connsiteY437" fmla="*/ 2477675 h 3779299"/>
                <a:gd name="connsiteX438" fmla="*/ 3209647 w 4085257"/>
                <a:gd name="connsiteY438" fmla="*/ 2475352 h 3779299"/>
                <a:gd name="connsiteX439" fmla="*/ 3209647 w 4085257"/>
                <a:gd name="connsiteY439" fmla="*/ 2475352 h 3779299"/>
                <a:gd name="connsiteX440" fmla="*/ 3209647 w 4085257"/>
                <a:gd name="connsiteY440" fmla="*/ 2475352 h 3779299"/>
                <a:gd name="connsiteX441" fmla="*/ 3209647 w 4085257"/>
                <a:gd name="connsiteY441" fmla="*/ 2475352 h 3779299"/>
                <a:gd name="connsiteX442" fmla="*/ 3226962 w 4085257"/>
                <a:gd name="connsiteY442" fmla="*/ 2448252 h 3779299"/>
                <a:gd name="connsiteX443" fmla="*/ 3226962 w 4085257"/>
                <a:gd name="connsiteY443" fmla="*/ 2448252 h 3779299"/>
                <a:gd name="connsiteX444" fmla="*/ 3226962 w 4085257"/>
                <a:gd name="connsiteY444" fmla="*/ 2448252 h 3779299"/>
                <a:gd name="connsiteX445" fmla="*/ 3226962 w 4085257"/>
                <a:gd name="connsiteY445" fmla="*/ 2448252 h 3779299"/>
                <a:gd name="connsiteX446" fmla="*/ 3226962 w 4085257"/>
                <a:gd name="connsiteY446" fmla="*/ 2448252 h 3779299"/>
                <a:gd name="connsiteX447" fmla="*/ 3228652 w 4085257"/>
                <a:gd name="connsiteY447" fmla="*/ 2445507 h 3779299"/>
                <a:gd name="connsiteX448" fmla="*/ 3228652 w 4085257"/>
                <a:gd name="connsiteY448" fmla="*/ 2445437 h 3779299"/>
                <a:gd name="connsiteX449" fmla="*/ 3228652 w 4085257"/>
                <a:gd name="connsiteY449" fmla="*/ 2445367 h 3779299"/>
                <a:gd name="connsiteX450" fmla="*/ 3244982 w 4085257"/>
                <a:gd name="connsiteY450" fmla="*/ 2418689 h 3779299"/>
                <a:gd name="connsiteX451" fmla="*/ 3244982 w 4085257"/>
                <a:gd name="connsiteY451" fmla="*/ 2418689 h 3779299"/>
                <a:gd name="connsiteX452" fmla="*/ 3244982 w 4085257"/>
                <a:gd name="connsiteY452" fmla="*/ 2418689 h 3779299"/>
                <a:gd name="connsiteX453" fmla="*/ 3244982 w 4085257"/>
                <a:gd name="connsiteY453" fmla="*/ 2418689 h 3779299"/>
                <a:gd name="connsiteX454" fmla="*/ 3244982 w 4085257"/>
                <a:gd name="connsiteY454" fmla="*/ 2418689 h 3779299"/>
                <a:gd name="connsiteX455" fmla="*/ 3246812 w 4085257"/>
                <a:gd name="connsiteY455" fmla="*/ 2415522 h 3779299"/>
                <a:gd name="connsiteX456" fmla="*/ 3262227 w 4085257"/>
                <a:gd name="connsiteY456" fmla="*/ 2389126 h 3779299"/>
                <a:gd name="connsiteX457" fmla="*/ 3264338 w 4085257"/>
                <a:gd name="connsiteY457" fmla="*/ 2385325 h 3779299"/>
                <a:gd name="connsiteX458" fmla="*/ 3278698 w 4085257"/>
                <a:gd name="connsiteY458" fmla="*/ 2359422 h 3779299"/>
                <a:gd name="connsiteX459" fmla="*/ 3280880 w 4085257"/>
                <a:gd name="connsiteY459" fmla="*/ 2355269 h 3779299"/>
                <a:gd name="connsiteX460" fmla="*/ 3280950 w 4085257"/>
                <a:gd name="connsiteY460" fmla="*/ 2355199 h 3779299"/>
                <a:gd name="connsiteX461" fmla="*/ 3280950 w 4085257"/>
                <a:gd name="connsiteY461" fmla="*/ 2355199 h 3779299"/>
                <a:gd name="connsiteX462" fmla="*/ 3281021 w 4085257"/>
                <a:gd name="connsiteY462" fmla="*/ 2355128 h 3779299"/>
                <a:gd name="connsiteX463" fmla="*/ 3281091 w 4085257"/>
                <a:gd name="connsiteY463" fmla="*/ 2355058 h 3779299"/>
                <a:gd name="connsiteX464" fmla="*/ 3294465 w 4085257"/>
                <a:gd name="connsiteY464" fmla="*/ 2329648 h 3779299"/>
                <a:gd name="connsiteX465" fmla="*/ 3296858 w 4085257"/>
                <a:gd name="connsiteY465" fmla="*/ 2324932 h 3779299"/>
                <a:gd name="connsiteX466" fmla="*/ 3296928 w 4085257"/>
                <a:gd name="connsiteY466" fmla="*/ 2324861 h 3779299"/>
                <a:gd name="connsiteX467" fmla="*/ 3296928 w 4085257"/>
                <a:gd name="connsiteY467" fmla="*/ 2324791 h 3779299"/>
                <a:gd name="connsiteX468" fmla="*/ 3309387 w 4085257"/>
                <a:gd name="connsiteY468" fmla="*/ 2299733 h 3779299"/>
                <a:gd name="connsiteX469" fmla="*/ 3311851 w 4085257"/>
                <a:gd name="connsiteY469" fmla="*/ 2294383 h 3779299"/>
                <a:gd name="connsiteX470" fmla="*/ 3323394 w 4085257"/>
                <a:gd name="connsiteY470" fmla="*/ 2269606 h 3779299"/>
                <a:gd name="connsiteX471" fmla="*/ 3325999 w 4085257"/>
                <a:gd name="connsiteY471" fmla="*/ 2263694 h 3779299"/>
                <a:gd name="connsiteX472" fmla="*/ 3336628 w 4085257"/>
                <a:gd name="connsiteY472" fmla="*/ 2239410 h 3779299"/>
                <a:gd name="connsiteX473" fmla="*/ 3339302 w 4085257"/>
                <a:gd name="connsiteY473" fmla="*/ 2232864 h 3779299"/>
                <a:gd name="connsiteX474" fmla="*/ 3339302 w 4085257"/>
                <a:gd name="connsiteY474" fmla="*/ 2232793 h 3779299"/>
                <a:gd name="connsiteX475" fmla="*/ 3339302 w 4085257"/>
                <a:gd name="connsiteY475" fmla="*/ 2232793 h 3779299"/>
                <a:gd name="connsiteX476" fmla="*/ 3339302 w 4085257"/>
                <a:gd name="connsiteY476" fmla="*/ 2232723 h 3779299"/>
                <a:gd name="connsiteX477" fmla="*/ 3339302 w 4085257"/>
                <a:gd name="connsiteY477" fmla="*/ 2232723 h 3779299"/>
                <a:gd name="connsiteX478" fmla="*/ 3348946 w 4085257"/>
                <a:gd name="connsiteY478" fmla="*/ 2209072 h 3779299"/>
                <a:gd name="connsiteX479" fmla="*/ 3351761 w 4085257"/>
                <a:gd name="connsiteY479" fmla="*/ 2201752 h 3779299"/>
                <a:gd name="connsiteX480" fmla="*/ 3351761 w 4085257"/>
                <a:gd name="connsiteY480" fmla="*/ 2201752 h 3779299"/>
                <a:gd name="connsiteX481" fmla="*/ 3351761 w 4085257"/>
                <a:gd name="connsiteY481" fmla="*/ 2201752 h 3779299"/>
                <a:gd name="connsiteX482" fmla="*/ 3360419 w 4085257"/>
                <a:gd name="connsiteY482" fmla="*/ 2178664 h 3779299"/>
                <a:gd name="connsiteX483" fmla="*/ 3363234 w 4085257"/>
                <a:gd name="connsiteY483" fmla="*/ 2170640 h 3779299"/>
                <a:gd name="connsiteX484" fmla="*/ 3363305 w 4085257"/>
                <a:gd name="connsiteY484" fmla="*/ 2170429 h 3779299"/>
                <a:gd name="connsiteX485" fmla="*/ 3363375 w 4085257"/>
                <a:gd name="connsiteY485" fmla="*/ 2170288 h 3779299"/>
                <a:gd name="connsiteX486" fmla="*/ 3371047 w 4085257"/>
                <a:gd name="connsiteY486" fmla="*/ 2148045 h 3779299"/>
                <a:gd name="connsiteX487" fmla="*/ 3373863 w 4085257"/>
                <a:gd name="connsiteY487" fmla="*/ 2139317 h 3779299"/>
                <a:gd name="connsiteX488" fmla="*/ 3373863 w 4085257"/>
                <a:gd name="connsiteY488" fmla="*/ 2139247 h 3779299"/>
                <a:gd name="connsiteX489" fmla="*/ 3373863 w 4085257"/>
                <a:gd name="connsiteY489" fmla="*/ 2139177 h 3779299"/>
                <a:gd name="connsiteX490" fmla="*/ 3380761 w 4085257"/>
                <a:gd name="connsiteY490" fmla="*/ 2117286 h 3779299"/>
                <a:gd name="connsiteX491" fmla="*/ 3383365 w 4085257"/>
                <a:gd name="connsiteY491" fmla="*/ 2108135 h 3779299"/>
                <a:gd name="connsiteX492" fmla="*/ 3383436 w 4085257"/>
                <a:gd name="connsiteY492" fmla="*/ 2107994 h 3779299"/>
                <a:gd name="connsiteX493" fmla="*/ 3383436 w 4085257"/>
                <a:gd name="connsiteY493" fmla="*/ 2107924 h 3779299"/>
                <a:gd name="connsiteX494" fmla="*/ 3383436 w 4085257"/>
                <a:gd name="connsiteY494" fmla="*/ 2107854 h 3779299"/>
                <a:gd name="connsiteX495" fmla="*/ 3383436 w 4085257"/>
                <a:gd name="connsiteY495" fmla="*/ 2107783 h 3779299"/>
                <a:gd name="connsiteX496" fmla="*/ 3389560 w 4085257"/>
                <a:gd name="connsiteY496" fmla="*/ 2086315 h 3779299"/>
                <a:gd name="connsiteX497" fmla="*/ 3389560 w 4085257"/>
                <a:gd name="connsiteY497" fmla="*/ 2086315 h 3779299"/>
                <a:gd name="connsiteX498" fmla="*/ 3389560 w 4085257"/>
                <a:gd name="connsiteY498" fmla="*/ 2086315 h 3779299"/>
                <a:gd name="connsiteX499" fmla="*/ 3389560 w 4085257"/>
                <a:gd name="connsiteY499" fmla="*/ 2086315 h 3779299"/>
                <a:gd name="connsiteX500" fmla="*/ 3389560 w 4085257"/>
                <a:gd name="connsiteY500" fmla="*/ 2086315 h 3779299"/>
                <a:gd name="connsiteX501" fmla="*/ 3392164 w 4085257"/>
                <a:gd name="connsiteY501" fmla="*/ 2076249 h 3779299"/>
                <a:gd name="connsiteX502" fmla="*/ 3397514 w 4085257"/>
                <a:gd name="connsiteY502" fmla="*/ 2055273 h 3779299"/>
                <a:gd name="connsiteX503" fmla="*/ 3397514 w 4085257"/>
                <a:gd name="connsiteY503" fmla="*/ 2055273 h 3779299"/>
                <a:gd name="connsiteX504" fmla="*/ 3397514 w 4085257"/>
                <a:gd name="connsiteY504" fmla="*/ 2055273 h 3779299"/>
                <a:gd name="connsiteX505" fmla="*/ 3397514 w 4085257"/>
                <a:gd name="connsiteY505" fmla="*/ 2055273 h 3779299"/>
                <a:gd name="connsiteX506" fmla="*/ 3397514 w 4085257"/>
                <a:gd name="connsiteY506" fmla="*/ 2055273 h 3779299"/>
                <a:gd name="connsiteX507" fmla="*/ 3400048 w 4085257"/>
                <a:gd name="connsiteY507" fmla="*/ 2044222 h 3779299"/>
                <a:gd name="connsiteX508" fmla="*/ 3400048 w 4085257"/>
                <a:gd name="connsiteY508" fmla="*/ 2044152 h 3779299"/>
                <a:gd name="connsiteX509" fmla="*/ 3400048 w 4085257"/>
                <a:gd name="connsiteY509" fmla="*/ 2044082 h 3779299"/>
                <a:gd name="connsiteX510" fmla="*/ 3404623 w 4085257"/>
                <a:gd name="connsiteY510" fmla="*/ 2023950 h 3779299"/>
                <a:gd name="connsiteX511" fmla="*/ 3404623 w 4085257"/>
                <a:gd name="connsiteY511" fmla="*/ 2023950 h 3779299"/>
                <a:gd name="connsiteX512" fmla="*/ 3404623 w 4085257"/>
                <a:gd name="connsiteY512" fmla="*/ 2023950 h 3779299"/>
                <a:gd name="connsiteX513" fmla="*/ 3406946 w 4085257"/>
                <a:gd name="connsiteY513" fmla="*/ 2012266 h 3779299"/>
                <a:gd name="connsiteX514" fmla="*/ 3406946 w 4085257"/>
                <a:gd name="connsiteY514" fmla="*/ 2012196 h 3779299"/>
                <a:gd name="connsiteX515" fmla="*/ 3406946 w 4085257"/>
                <a:gd name="connsiteY515" fmla="*/ 2012125 h 3779299"/>
                <a:gd name="connsiteX516" fmla="*/ 3410817 w 4085257"/>
                <a:gd name="connsiteY516" fmla="*/ 1992487 h 3779299"/>
                <a:gd name="connsiteX517" fmla="*/ 3412929 w 4085257"/>
                <a:gd name="connsiteY517" fmla="*/ 1979887 h 3779299"/>
                <a:gd name="connsiteX518" fmla="*/ 3412999 w 4085257"/>
                <a:gd name="connsiteY518" fmla="*/ 1979676 h 3779299"/>
                <a:gd name="connsiteX519" fmla="*/ 3413069 w 4085257"/>
                <a:gd name="connsiteY519" fmla="*/ 1979465 h 3779299"/>
                <a:gd name="connsiteX520" fmla="*/ 3416166 w 4085257"/>
                <a:gd name="connsiteY520" fmla="*/ 1960882 h 3779299"/>
                <a:gd name="connsiteX521" fmla="*/ 3416166 w 4085257"/>
                <a:gd name="connsiteY521" fmla="*/ 1960882 h 3779299"/>
                <a:gd name="connsiteX522" fmla="*/ 3416166 w 4085257"/>
                <a:gd name="connsiteY522" fmla="*/ 1960882 h 3779299"/>
                <a:gd name="connsiteX523" fmla="*/ 3418137 w 4085257"/>
                <a:gd name="connsiteY523" fmla="*/ 1946523 h 3779299"/>
                <a:gd name="connsiteX524" fmla="*/ 3418137 w 4085257"/>
                <a:gd name="connsiteY524" fmla="*/ 1946453 h 3779299"/>
                <a:gd name="connsiteX525" fmla="*/ 3418137 w 4085257"/>
                <a:gd name="connsiteY525" fmla="*/ 1946382 h 3779299"/>
                <a:gd name="connsiteX526" fmla="*/ 3420460 w 4085257"/>
                <a:gd name="connsiteY526" fmla="*/ 1928996 h 3779299"/>
                <a:gd name="connsiteX527" fmla="*/ 3422150 w 4085257"/>
                <a:gd name="connsiteY527" fmla="*/ 1912877 h 3779299"/>
                <a:gd name="connsiteX528" fmla="*/ 3422150 w 4085257"/>
                <a:gd name="connsiteY528" fmla="*/ 1912807 h 3779299"/>
                <a:gd name="connsiteX529" fmla="*/ 3422150 w 4085257"/>
                <a:gd name="connsiteY529" fmla="*/ 1912737 h 3779299"/>
                <a:gd name="connsiteX530" fmla="*/ 3423769 w 4085257"/>
                <a:gd name="connsiteY530" fmla="*/ 1896970 h 3779299"/>
                <a:gd name="connsiteX531" fmla="*/ 3423769 w 4085257"/>
                <a:gd name="connsiteY531" fmla="*/ 1896970 h 3779299"/>
                <a:gd name="connsiteX532" fmla="*/ 3423769 w 4085257"/>
                <a:gd name="connsiteY532" fmla="*/ 1896970 h 3779299"/>
                <a:gd name="connsiteX533" fmla="*/ 3425106 w 4085257"/>
                <a:gd name="connsiteY533" fmla="*/ 1878950 h 3779299"/>
                <a:gd name="connsiteX534" fmla="*/ 3426162 w 4085257"/>
                <a:gd name="connsiteY534" fmla="*/ 1864661 h 3779299"/>
                <a:gd name="connsiteX535" fmla="*/ 3427077 w 4085257"/>
                <a:gd name="connsiteY535" fmla="*/ 1844460 h 3779299"/>
                <a:gd name="connsiteX536" fmla="*/ 3427640 w 4085257"/>
                <a:gd name="connsiteY536" fmla="*/ 1832071 h 3779299"/>
                <a:gd name="connsiteX537" fmla="*/ 3428133 w 4085257"/>
                <a:gd name="connsiteY537" fmla="*/ 1799341 h 3779299"/>
                <a:gd name="connsiteX538" fmla="*/ 3427710 w 4085257"/>
                <a:gd name="connsiteY538" fmla="*/ 1770693 h 3779299"/>
                <a:gd name="connsiteX539" fmla="*/ 3427710 w 4085257"/>
                <a:gd name="connsiteY539" fmla="*/ 1770693 h 3779299"/>
                <a:gd name="connsiteX540" fmla="*/ 3427710 w 4085257"/>
                <a:gd name="connsiteY540" fmla="*/ 1770693 h 3779299"/>
                <a:gd name="connsiteX541" fmla="*/ 3427429 w 4085257"/>
                <a:gd name="connsiteY541" fmla="*/ 1762598 h 3779299"/>
                <a:gd name="connsiteX542" fmla="*/ 3427429 w 4085257"/>
                <a:gd name="connsiteY542" fmla="*/ 1762598 h 3779299"/>
                <a:gd name="connsiteX543" fmla="*/ 3427429 w 4085257"/>
                <a:gd name="connsiteY543" fmla="*/ 1762598 h 3779299"/>
                <a:gd name="connsiteX544" fmla="*/ 3427218 w 4085257"/>
                <a:gd name="connsiteY544" fmla="*/ 1756404 h 3779299"/>
                <a:gd name="connsiteX545" fmla="*/ 3427077 w 4085257"/>
                <a:gd name="connsiteY545" fmla="*/ 1752884 h 3779299"/>
                <a:gd name="connsiteX546" fmla="*/ 3426443 w 4085257"/>
                <a:gd name="connsiteY546" fmla="*/ 1740989 h 3779299"/>
                <a:gd name="connsiteX547" fmla="*/ 3426021 w 4085257"/>
                <a:gd name="connsiteY547" fmla="*/ 1733035 h 3779299"/>
                <a:gd name="connsiteX548" fmla="*/ 3425599 w 4085257"/>
                <a:gd name="connsiteY548" fmla="*/ 1725996 h 3779299"/>
                <a:gd name="connsiteX549" fmla="*/ 3799995 w 4085257"/>
                <a:gd name="connsiteY549" fmla="*/ 1661027 h 3779299"/>
                <a:gd name="connsiteX550" fmla="*/ 1928716 w 4085257"/>
                <a:gd name="connsiteY550" fmla="*/ 673828 h 3779299"/>
                <a:gd name="connsiteX551" fmla="*/ 1941104 w 4085257"/>
                <a:gd name="connsiteY551" fmla="*/ 671998 h 3779299"/>
                <a:gd name="connsiteX552" fmla="*/ 1946102 w 4085257"/>
                <a:gd name="connsiteY552" fmla="*/ 671294 h 3779299"/>
                <a:gd name="connsiteX553" fmla="*/ 1962432 w 4085257"/>
                <a:gd name="connsiteY553" fmla="*/ 670520 h 3779299"/>
                <a:gd name="connsiteX554" fmla="*/ 1963277 w 4085257"/>
                <a:gd name="connsiteY554" fmla="*/ 670520 h 3779299"/>
                <a:gd name="connsiteX555" fmla="*/ 1980593 w 4085257"/>
                <a:gd name="connsiteY555" fmla="*/ 671365 h 3779299"/>
                <a:gd name="connsiteX556" fmla="*/ 2162265 w 4085257"/>
                <a:gd name="connsiteY556" fmla="*/ 766530 h 3779299"/>
                <a:gd name="connsiteX557" fmla="*/ 1732473 w 4085257"/>
                <a:gd name="connsiteY557" fmla="*/ 1037737 h 3779299"/>
                <a:gd name="connsiteX558" fmla="*/ 1732825 w 4085257"/>
                <a:gd name="connsiteY558" fmla="*/ 1037385 h 3779299"/>
                <a:gd name="connsiteX559" fmla="*/ 1737471 w 4085257"/>
                <a:gd name="connsiteY559" fmla="*/ 996489 h 3779299"/>
                <a:gd name="connsiteX560" fmla="*/ 1910978 w 4085257"/>
                <a:gd name="connsiteY560" fmla="*/ 678544 h 3779299"/>
                <a:gd name="connsiteX561" fmla="*/ 1928716 w 4085257"/>
                <a:gd name="connsiteY561" fmla="*/ 673828 h 3779299"/>
                <a:gd name="connsiteX562" fmla="*/ 1039991 w 4085257"/>
                <a:gd name="connsiteY562" fmla="*/ 3305233 h 3779299"/>
                <a:gd name="connsiteX563" fmla="*/ 968124 w 4085257"/>
                <a:gd name="connsiteY563" fmla="*/ 3355420 h 3779299"/>
                <a:gd name="connsiteX564" fmla="*/ 619278 w 4085257"/>
                <a:gd name="connsiteY564" fmla="*/ 3390473 h 3779299"/>
                <a:gd name="connsiteX565" fmla="*/ 573033 w 4085257"/>
                <a:gd name="connsiteY565" fmla="*/ 3331417 h 3779299"/>
                <a:gd name="connsiteX566" fmla="*/ 570077 w 4085257"/>
                <a:gd name="connsiteY566" fmla="*/ 3325153 h 3779299"/>
                <a:gd name="connsiteX567" fmla="*/ 565713 w 4085257"/>
                <a:gd name="connsiteY567" fmla="*/ 3315298 h 3779299"/>
                <a:gd name="connsiteX568" fmla="*/ 562967 w 4085257"/>
                <a:gd name="connsiteY568" fmla="*/ 3308189 h 3779299"/>
                <a:gd name="connsiteX569" fmla="*/ 559589 w 4085257"/>
                <a:gd name="connsiteY569" fmla="*/ 3298264 h 3779299"/>
                <a:gd name="connsiteX570" fmla="*/ 557336 w 4085257"/>
                <a:gd name="connsiteY570" fmla="*/ 3291085 h 3779299"/>
                <a:gd name="connsiteX571" fmla="*/ 554310 w 4085257"/>
                <a:gd name="connsiteY571" fmla="*/ 3279682 h 3779299"/>
                <a:gd name="connsiteX572" fmla="*/ 552832 w 4085257"/>
                <a:gd name="connsiteY572" fmla="*/ 3273699 h 3779299"/>
                <a:gd name="connsiteX573" fmla="*/ 549453 w 4085257"/>
                <a:gd name="connsiteY573" fmla="*/ 3256524 h 3779299"/>
                <a:gd name="connsiteX574" fmla="*/ 548467 w 4085257"/>
                <a:gd name="connsiteY574" fmla="*/ 3250048 h 3779299"/>
                <a:gd name="connsiteX575" fmla="*/ 546849 w 4085257"/>
                <a:gd name="connsiteY575" fmla="*/ 3238293 h 3779299"/>
                <a:gd name="connsiteX576" fmla="*/ 546074 w 4085257"/>
                <a:gd name="connsiteY576" fmla="*/ 3230762 h 3779299"/>
                <a:gd name="connsiteX577" fmla="*/ 545159 w 4085257"/>
                <a:gd name="connsiteY577" fmla="*/ 3219640 h 3779299"/>
                <a:gd name="connsiteX578" fmla="*/ 544666 w 4085257"/>
                <a:gd name="connsiteY578" fmla="*/ 3212179 h 3779299"/>
                <a:gd name="connsiteX579" fmla="*/ 544174 w 4085257"/>
                <a:gd name="connsiteY579" fmla="*/ 3200072 h 3779299"/>
                <a:gd name="connsiteX580" fmla="*/ 544033 w 4085257"/>
                <a:gd name="connsiteY580" fmla="*/ 3193808 h 3779299"/>
                <a:gd name="connsiteX581" fmla="*/ 544103 w 4085257"/>
                <a:gd name="connsiteY581" fmla="*/ 3175859 h 3779299"/>
                <a:gd name="connsiteX582" fmla="*/ 544244 w 4085257"/>
                <a:gd name="connsiteY582" fmla="*/ 3171565 h 3779299"/>
                <a:gd name="connsiteX583" fmla="*/ 544807 w 4085257"/>
                <a:gd name="connsiteY583" fmla="*/ 3157558 h 3779299"/>
                <a:gd name="connsiteX584" fmla="*/ 545230 w 4085257"/>
                <a:gd name="connsiteY584" fmla="*/ 3151082 h 3779299"/>
                <a:gd name="connsiteX585" fmla="*/ 546074 w 4085257"/>
                <a:gd name="connsiteY585" fmla="*/ 3139327 h 3779299"/>
                <a:gd name="connsiteX586" fmla="*/ 546637 w 4085257"/>
                <a:gd name="connsiteY586" fmla="*/ 3132851 h 3779299"/>
                <a:gd name="connsiteX587" fmla="*/ 547834 w 4085257"/>
                <a:gd name="connsiteY587" fmla="*/ 3120955 h 3779299"/>
                <a:gd name="connsiteX588" fmla="*/ 548467 w 4085257"/>
                <a:gd name="connsiteY588" fmla="*/ 3115395 h 3779299"/>
                <a:gd name="connsiteX589" fmla="*/ 550649 w 4085257"/>
                <a:gd name="connsiteY589" fmla="*/ 3098713 h 3779299"/>
                <a:gd name="connsiteX590" fmla="*/ 591968 w 4085257"/>
                <a:gd name="connsiteY590" fmla="*/ 2915843 h 3779299"/>
                <a:gd name="connsiteX591" fmla="*/ 711065 w 4085257"/>
                <a:gd name="connsiteY591" fmla="*/ 3027480 h 3779299"/>
                <a:gd name="connsiteX592" fmla="*/ 712402 w 4085257"/>
                <a:gd name="connsiteY592" fmla="*/ 3028676 h 3779299"/>
                <a:gd name="connsiteX593" fmla="*/ 771318 w 4085257"/>
                <a:gd name="connsiteY593" fmla="*/ 3081256 h 3779299"/>
                <a:gd name="connsiteX594" fmla="*/ 771810 w 4085257"/>
                <a:gd name="connsiteY594" fmla="*/ 3081679 h 3779299"/>
                <a:gd name="connsiteX595" fmla="*/ 1028799 w 4085257"/>
                <a:gd name="connsiteY595" fmla="*/ 3296504 h 3779299"/>
                <a:gd name="connsiteX596" fmla="*/ 1030770 w 4085257"/>
                <a:gd name="connsiteY596" fmla="*/ 3298053 h 3779299"/>
                <a:gd name="connsiteX597" fmla="*/ 1039991 w 4085257"/>
                <a:gd name="connsiteY597" fmla="*/ 3305233 h 377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</a:cxnLst>
              <a:rect l="l" t="t" r="r" b="b"/>
              <a:pathLst>
                <a:path w="4085257" h="3779299">
                  <a:moveTo>
                    <a:pt x="3929299" y="589855"/>
                  </a:moveTo>
                  <a:lnTo>
                    <a:pt x="3907338" y="603651"/>
                  </a:lnTo>
                  <a:cubicBezTo>
                    <a:pt x="3885517" y="562896"/>
                    <a:pt x="3825969" y="455905"/>
                    <a:pt x="3746289" y="344269"/>
                  </a:cubicBezTo>
                  <a:cubicBezTo>
                    <a:pt x="3610087" y="153446"/>
                    <a:pt x="3482895" y="40683"/>
                    <a:pt x="3368302" y="9009"/>
                  </a:cubicBezTo>
                  <a:cubicBezTo>
                    <a:pt x="3319945" y="-4365"/>
                    <a:pt x="3273982" y="-2817"/>
                    <a:pt x="3231185" y="13443"/>
                  </a:cubicBezTo>
                  <a:lnTo>
                    <a:pt x="3231185" y="13443"/>
                  </a:lnTo>
                  <a:cubicBezTo>
                    <a:pt x="3231185" y="13443"/>
                    <a:pt x="3231185" y="13443"/>
                    <a:pt x="3231185" y="13443"/>
                  </a:cubicBezTo>
                  <a:cubicBezTo>
                    <a:pt x="3226751" y="15132"/>
                    <a:pt x="3222387" y="17103"/>
                    <a:pt x="3217952" y="19145"/>
                  </a:cubicBezTo>
                  <a:lnTo>
                    <a:pt x="3216334" y="16540"/>
                  </a:lnTo>
                  <a:cubicBezTo>
                    <a:pt x="3214152" y="13021"/>
                    <a:pt x="3210421" y="11261"/>
                    <a:pt x="3206620" y="10979"/>
                  </a:cubicBezTo>
                  <a:cubicBezTo>
                    <a:pt x="3205986" y="10909"/>
                    <a:pt x="3205423" y="10909"/>
                    <a:pt x="3204790" y="10909"/>
                  </a:cubicBezTo>
                  <a:cubicBezTo>
                    <a:pt x="3204227" y="10979"/>
                    <a:pt x="3203734" y="11050"/>
                    <a:pt x="3203171" y="11120"/>
                  </a:cubicBezTo>
                  <a:cubicBezTo>
                    <a:pt x="3201834" y="11402"/>
                    <a:pt x="3200496" y="11824"/>
                    <a:pt x="3199299" y="12598"/>
                  </a:cubicBezTo>
                  <a:lnTo>
                    <a:pt x="3171355" y="30125"/>
                  </a:lnTo>
                  <a:lnTo>
                    <a:pt x="3168469" y="25550"/>
                  </a:lnTo>
                  <a:cubicBezTo>
                    <a:pt x="3168117" y="25057"/>
                    <a:pt x="3167625" y="24776"/>
                    <a:pt x="3167202" y="24353"/>
                  </a:cubicBezTo>
                  <a:cubicBezTo>
                    <a:pt x="3167273" y="24283"/>
                    <a:pt x="3167273" y="24283"/>
                    <a:pt x="3167343" y="24212"/>
                  </a:cubicBezTo>
                  <a:cubicBezTo>
                    <a:pt x="3166991" y="23720"/>
                    <a:pt x="3166428" y="23579"/>
                    <a:pt x="3166006" y="23157"/>
                  </a:cubicBezTo>
                  <a:cubicBezTo>
                    <a:pt x="3165161" y="22453"/>
                    <a:pt x="3164387" y="21679"/>
                    <a:pt x="3163472" y="21186"/>
                  </a:cubicBezTo>
                  <a:cubicBezTo>
                    <a:pt x="3162768" y="20834"/>
                    <a:pt x="3161994" y="20693"/>
                    <a:pt x="3161290" y="20482"/>
                  </a:cubicBezTo>
                  <a:cubicBezTo>
                    <a:pt x="3160304" y="20200"/>
                    <a:pt x="3159389" y="19848"/>
                    <a:pt x="3158404" y="19778"/>
                  </a:cubicBezTo>
                  <a:cubicBezTo>
                    <a:pt x="3157348" y="19708"/>
                    <a:pt x="3156362" y="19989"/>
                    <a:pt x="3155377" y="20200"/>
                  </a:cubicBezTo>
                  <a:cubicBezTo>
                    <a:pt x="3154673" y="20341"/>
                    <a:pt x="3153899" y="20341"/>
                    <a:pt x="3153195" y="20623"/>
                  </a:cubicBezTo>
                  <a:cubicBezTo>
                    <a:pt x="3151506" y="21327"/>
                    <a:pt x="3149887" y="22382"/>
                    <a:pt x="3148620" y="23861"/>
                  </a:cubicBezTo>
                  <a:cubicBezTo>
                    <a:pt x="3135598" y="38924"/>
                    <a:pt x="3132501" y="59618"/>
                    <a:pt x="3142426" y="75385"/>
                  </a:cubicBezTo>
                  <a:cubicBezTo>
                    <a:pt x="3144256" y="78271"/>
                    <a:pt x="3146438" y="80664"/>
                    <a:pt x="3148831" y="82917"/>
                  </a:cubicBezTo>
                  <a:cubicBezTo>
                    <a:pt x="3149253" y="83339"/>
                    <a:pt x="3149676" y="83761"/>
                    <a:pt x="3150168" y="84113"/>
                  </a:cubicBezTo>
                  <a:cubicBezTo>
                    <a:pt x="3152702" y="86225"/>
                    <a:pt x="3155377" y="88055"/>
                    <a:pt x="3158333" y="89463"/>
                  </a:cubicBezTo>
                  <a:cubicBezTo>
                    <a:pt x="3158474" y="89533"/>
                    <a:pt x="3158615" y="89603"/>
                    <a:pt x="3158756" y="89674"/>
                  </a:cubicBezTo>
                  <a:cubicBezTo>
                    <a:pt x="3165161" y="92701"/>
                    <a:pt x="3172411" y="94108"/>
                    <a:pt x="3179943" y="93897"/>
                  </a:cubicBezTo>
                  <a:lnTo>
                    <a:pt x="3179943" y="93897"/>
                  </a:lnTo>
                  <a:lnTo>
                    <a:pt x="3179943" y="93897"/>
                  </a:lnTo>
                  <a:cubicBezTo>
                    <a:pt x="3183744" y="93756"/>
                    <a:pt x="3187685" y="93334"/>
                    <a:pt x="3191486" y="92278"/>
                  </a:cubicBezTo>
                  <a:cubicBezTo>
                    <a:pt x="3199511" y="90096"/>
                    <a:pt x="3203171" y="80734"/>
                    <a:pt x="3198736" y="73696"/>
                  </a:cubicBezTo>
                  <a:lnTo>
                    <a:pt x="3195850" y="69120"/>
                  </a:lnTo>
                  <a:lnTo>
                    <a:pt x="3223795" y="51594"/>
                  </a:lnTo>
                  <a:cubicBezTo>
                    <a:pt x="3229426" y="48074"/>
                    <a:pt x="3231115" y="40754"/>
                    <a:pt x="3227877" y="35052"/>
                  </a:cubicBezTo>
                  <a:cubicBezTo>
                    <a:pt x="3232312" y="33081"/>
                    <a:pt x="3236746" y="31040"/>
                    <a:pt x="3241321" y="29421"/>
                  </a:cubicBezTo>
                  <a:cubicBezTo>
                    <a:pt x="3279472" y="15836"/>
                    <a:pt x="3320368" y="14851"/>
                    <a:pt x="3363446" y="26746"/>
                  </a:cubicBezTo>
                  <a:cubicBezTo>
                    <a:pt x="3472196" y="56802"/>
                    <a:pt x="3599388" y="170198"/>
                    <a:pt x="3731155" y="354757"/>
                  </a:cubicBezTo>
                  <a:cubicBezTo>
                    <a:pt x="3811116" y="466745"/>
                    <a:pt x="3870595" y="574017"/>
                    <a:pt x="3891711" y="613435"/>
                  </a:cubicBezTo>
                  <a:lnTo>
                    <a:pt x="3866583" y="629202"/>
                  </a:lnTo>
                  <a:cubicBezTo>
                    <a:pt x="4090770" y="986564"/>
                    <a:pt x="4050860" y="1416779"/>
                    <a:pt x="3777541" y="1588316"/>
                  </a:cubicBezTo>
                  <a:cubicBezTo>
                    <a:pt x="3772051" y="1591765"/>
                    <a:pt x="3766349" y="1594932"/>
                    <a:pt x="3760718" y="1598100"/>
                  </a:cubicBezTo>
                  <a:cubicBezTo>
                    <a:pt x="3760718" y="1598100"/>
                    <a:pt x="3760718" y="1598100"/>
                    <a:pt x="3760718" y="1598100"/>
                  </a:cubicBezTo>
                  <a:cubicBezTo>
                    <a:pt x="3752201" y="1602957"/>
                    <a:pt x="3743544" y="1607532"/>
                    <a:pt x="3734815" y="1611755"/>
                  </a:cubicBezTo>
                  <a:cubicBezTo>
                    <a:pt x="3734815" y="1611755"/>
                    <a:pt x="3734815" y="1611755"/>
                    <a:pt x="3734815" y="1611755"/>
                  </a:cubicBezTo>
                  <a:cubicBezTo>
                    <a:pt x="3726087" y="1615978"/>
                    <a:pt x="3717289" y="1619920"/>
                    <a:pt x="3708349" y="1623580"/>
                  </a:cubicBezTo>
                  <a:cubicBezTo>
                    <a:pt x="3708279" y="1623580"/>
                    <a:pt x="3708279" y="1623651"/>
                    <a:pt x="3708208" y="1623651"/>
                  </a:cubicBezTo>
                  <a:cubicBezTo>
                    <a:pt x="3699339" y="1627311"/>
                    <a:pt x="3690330" y="1630619"/>
                    <a:pt x="3681320" y="1633646"/>
                  </a:cubicBezTo>
                  <a:cubicBezTo>
                    <a:pt x="3681179" y="1633716"/>
                    <a:pt x="3681109" y="1633716"/>
                    <a:pt x="3680968" y="1633787"/>
                  </a:cubicBezTo>
                  <a:cubicBezTo>
                    <a:pt x="3671959" y="1636814"/>
                    <a:pt x="3662878" y="1639559"/>
                    <a:pt x="3653728" y="1642022"/>
                  </a:cubicBezTo>
                  <a:cubicBezTo>
                    <a:pt x="3653517" y="1642093"/>
                    <a:pt x="3653305" y="1642163"/>
                    <a:pt x="3653095" y="1642163"/>
                  </a:cubicBezTo>
                  <a:cubicBezTo>
                    <a:pt x="3644014" y="1644627"/>
                    <a:pt x="3634864" y="1646738"/>
                    <a:pt x="3625643" y="1648639"/>
                  </a:cubicBezTo>
                  <a:cubicBezTo>
                    <a:pt x="3625361" y="1648709"/>
                    <a:pt x="3625009" y="1648780"/>
                    <a:pt x="3624728" y="1648850"/>
                  </a:cubicBezTo>
                  <a:cubicBezTo>
                    <a:pt x="3615577" y="1650680"/>
                    <a:pt x="3606427" y="1652299"/>
                    <a:pt x="3597206" y="1653636"/>
                  </a:cubicBezTo>
                  <a:cubicBezTo>
                    <a:pt x="3596784" y="1653707"/>
                    <a:pt x="3596361" y="1653777"/>
                    <a:pt x="3595939" y="1653848"/>
                  </a:cubicBezTo>
                  <a:cubicBezTo>
                    <a:pt x="3586788" y="1655114"/>
                    <a:pt x="3577638" y="1656170"/>
                    <a:pt x="3568417" y="1656945"/>
                  </a:cubicBezTo>
                  <a:cubicBezTo>
                    <a:pt x="3567854" y="1657015"/>
                    <a:pt x="3567220" y="1657015"/>
                    <a:pt x="3566657" y="1657085"/>
                  </a:cubicBezTo>
                  <a:cubicBezTo>
                    <a:pt x="3557577" y="1657860"/>
                    <a:pt x="3548426" y="1658352"/>
                    <a:pt x="3539276" y="1658564"/>
                  </a:cubicBezTo>
                  <a:cubicBezTo>
                    <a:pt x="3538502" y="1658564"/>
                    <a:pt x="3537798" y="1658634"/>
                    <a:pt x="3537023" y="1658634"/>
                  </a:cubicBezTo>
                  <a:cubicBezTo>
                    <a:pt x="3528014" y="1658845"/>
                    <a:pt x="3518934" y="1658845"/>
                    <a:pt x="3509854" y="1658634"/>
                  </a:cubicBezTo>
                  <a:cubicBezTo>
                    <a:pt x="3508939" y="1658634"/>
                    <a:pt x="3507953" y="1658564"/>
                    <a:pt x="3507038" y="1658564"/>
                  </a:cubicBezTo>
                  <a:cubicBezTo>
                    <a:pt x="3498099" y="1658282"/>
                    <a:pt x="3489159" y="1657789"/>
                    <a:pt x="3480220" y="1657085"/>
                  </a:cubicBezTo>
                  <a:cubicBezTo>
                    <a:pt x="3479094" y="1657015"/>
                    <a:pt x="3477897" y="1656874"/>
                    <a:pt x="3476771" y="1656804"/>
                  </a:cubicBezTo>
                  <a:cubicBezTo>
                    <a:pt x="3467973" y="1656030"/>
                    <a:pt x="3459244" y="1655114"/>
                    <a:pt x="3450446" y="1653988"/>
                  </a:cubicBezTo>
                  <a:cubicBezTo>
                    <a:pt x="3449108" y="1653777"/>
                    <a:pt x="3447701" y="1653636"/>
                    <a:pt x="3446363" y="1653425"/>
                  </a:cubicBezTo>
                  <a:cubicBezTo>
                    <a:pt x="3437776" y="1652229"/>
                    <a:pt x="3429118" y="1650891"/>
                    <a:pt x="3420531" y="1649272"/>
                  </a:cubicBezTo>
                  <a:cubicBezTo>
                    <a:pt x="3419968" y="1649202"/>
                    <a:pt x="3419405" y="1649061"/>
                    <a:pt x="3418771" y="1648920"/>
                  </a:cubicBezTo>
                  <a:cubicBezTo>
                    <a:pt x="3418489" y="1646738"/>
                    <a:pt x="3418137" y="1644556"/>
                    <a:pt x="3417856" y="1642445"/>
                  </a:cubicBezTo>
                  <a:cubicBezTo>
                    <a:pt x="3417715" y="1641248"/>
                    <a:pt x="3417504" y="1640051"/>
                    <a:pt x="3417363" y="1638855"/>
                  </a:cubicBezTo>
                  <a:cubicBezTo>
                    <a:pt x="3417363" y="1638855"/>
                    <a:pt x="3417363" y="1638855"/>
                    <a:pt x="3417363" y="1638855"/>
                  </a:cubicBezTo>
                  <a:cubicBezTo>
                    <a:pt x="3417363" y="1638855"/>
                    <a:pt x="3417363" y="1638855"/>
                    <a:pt x="3417363" y="1638855"/>
                  </a:cubicBezTo>
                  <a:cubicBezTo>
                    <a:pt x="3416448" y="1632309"/>
                    <a:pt x="3415463" y="1625833"/>
                    <a:pt x="3414477" y="1619357"/>
                  </a:cubicBezTo>
                  <a:cubicBezTo>
                    <a:pt x="3414125" y="1617246"/>
                    <a:pt x="3413773" y="1615134"/>
                    <a:pt x="3413421" y="1612952"/>
                  </a:cubicBezTo>
                  <a:cubicBezTo>
                    <a:pt x="3411239" y="1599648"/>
                    <a:pt x="3408846" y="1586415"/>
                    <a:pt x="3406242" y="1573182"/>
                  </a:cubicBezTo>
                  <a:cubicBezTo>
                    <a:pt x="3405890" y="1571282"/>
                    <a:pt x="3405468" y="1569311"/>
                    <a:pt x="3405045" y="1567410"/>
                  </a:cubicBezTo>
                  <a:cubicBezTo>
                    <a:pt x="3403637" y="1560372"/>
                    <a:pt x="3402089" y="1553333"/>
                    <a:pt x="3400540" y="1546364"/>
                  </a:cubicBezTo>
                  <a:cubicBezTo>
                    <a:pt x="3400540" y="1546364"/>
                    <a:pt x="3400540" y="1546364"/>
                    <a:pt x="3400540" y="1546364"/>
                  </a:cubicBezTo>
                  <a:lnTo>
                    <a:pt x="3400540" y="1546364"/>
                  </a:lnTo>
                  <a:cubicBezTo>
                    <a:pt x="3399133" y="1539959"/>
                    <a:pt x="3397654" y="1533554"/>
                    <a:pt x="3396106" y="1527148"/>
                  </a:cubicBezTo>
                  <a:cubicBezTo>
                    <a:pt x="3395754" y="1525670"/>
                    <a:pt x="3395402" y="1524262"/>
                    <a:pt x="3395050" y="1522784"/>
                  </a:cubicBezTo>
                  <a:cubicBezTo>
                    <a:pt x="3391671" y="1508918"/>
                    <a:pt x="3388082" y="1495051"/>
                    <a:pt x="3384210" y="1481255"/>
                  </a:cubicBezTo>
                  <a:cubicBezTo>
                    <a:pt x="3384069" y="1480692"/>
                    <a:pt x="3383858" y="1480058"/>
                    <a:pt x="3383717" y="1479495"/>
                  </a:cubicBezTo>
                  <a:cubicBezTo>
                    <a:pt x="3379635" y="1465206"/>
                    <a:pt x="3375341" y="1450917"/>
                    <a:pt x="3370766" y="1436769"/>
                  </a:cubicBezTo>
                  <a:cubicBezTo>
                    <a:pt x="3370696" y="1436558"/>
                    <a:pt x="3370625" y="1436417"/>
                    <a:pt x="3370555" y="1436206"/>
                  </a:cubicBezTo>
                  <a:cubicBezTo>
                    <a:pt x="3366050" y="1422269"/>
                    <a:pt x="3361193" y="1408403"/>
                    <a:pt x="3356196" y="1394607"/>
                  </a:cubicBezTo>
                  <a:cubicBezTo>
                    <a:pt x="3355773" y="1393551"/>
                    <a:pt x="3355421" y="1392495"/>
                    <a:pt x="3355069" y="1391439"/>
                  </a:cubicBezTo>
                  <a:cubicBezTo>
                    <a:pt x="3353873" y="1388201"/>
                    <a:pt x="3352676" y="1385034"/>
                    <a:pt x="3351479" y="1381796"/>
                  </a:cubicBezTo>
                  <a:cubicBezTo>
                    <a:pt x="3351479" y="1381796"/>
                    <a:pt x="3351479" y="1381796"/>
                    <a:pt x="3351479" y="1381796"/>
                  </a:cubicBezTo>
                  <a:cubicBezTo>
                    <a:pt x="3351479" y="1381796"/>
                    <a:pt x="3351479" y="1381796"/>
                    <a:pt x="3351479" y="1381796"/>
                  </a:cubicBezTo>
                  <a:cubicBezTo>
                    <a:pt x="3351057" y="1380599"/>
                    <a:pt x="3350564" y="1379403"/>
                    <a:pt x="3350142" y="1378206"/>
                  </a:cubicBezTo>
                  <a:cubicBezTo>
                    <a:pt x="3347045" y="1370041"/>
                    <a:pt x="3343807" y="1361946"/>
                    <a:pt x="3340569" y="1353852"/>
                  </a:cubicBezTo>
                  <a:cubicBezTo>
                    <a:pt x="3340147" y="1352866"/>
                    <a:pt x="3339795" y="1351951"/>
                    <a:pt x="3339443" y="1350966"/>
                  </a:cubicBezTo>
                  <a:cubicBezTo>
                    <a:pt x="3338950" y="1349769"/>
                    <a:pt x="3338458" y="1348643"/>
                    <a:pt x="3337965" y="1347446"/>
                  </a:cubicBezTo>
                  <a:cubicBezTo>
                    <a:pt x="3332615" y="1334565"/>
                    <a:pt x="3327055" y="1321755"/>
                    <a:pt x="3321283" y="1309085"/>
                  </a:cubicBezTo>
                  <a:cubicBezTo>
                    <a:pt x="3320579" y="1307536"/>
                    <a:pt x="3319875" y="1305917"/>
                    <a:pt x="3319101" y="1304369"/>
                  </a:cubicBezTo>
                  <a:cubicBezTo>
                    <a:pt x="3313259" y="1291699"/>
                    <a:pt x="3307205" y="1279169"/>
                    <a:pt x="3300941" y="1266711"/>
                  </a:cubicBezTo>
                  <a:cubicBezTo>
                    <a:pt x="3300166" y="1265232"/>
                    <a:pt x="3299462" y="1263754"/>
                    <a:pt x="3298688" y="1262276"/>
                  </a:cubicBezTo>
                  <a:cubicBezTo>
                    <a:pt x="3292283" y="1249747"/>
                    <a:pt x="3285666" y="1237288"/>
                    <a:pt x="3278839" y="1224970"/>
                  </a:cubicBezTo>
                  <a:cubicBezTo>
                    <a:pt x="3278205" y="1223844"/>
                    <a:pt x="3277571" y="1222718"/>
                    <a:pt x="3276938" y="1221592"/>
                  </a:cubicBezTo>
                  <a:cubicBezTo>
                    <a:pt x="3269829" y="1208922"/>
                    <a:pt x="3262579" y="1196393"/>
                    <a:pt x="3255047" y="1184075"/>
                  </a:cubicBezTo>
                  <a:cubicBezTo>
                    <a:pt x="3254766" y="1183582"/>
                    <a:pt x="3254414" y="1183089"/>
                    <a:pt x="3254132" y="1182596"/>
                  </a:cubicBezTo>
                  <a:cubicBezTo>
                    <a:pt x="3254062" y="1182456"/>
                    <a:pt x="3253921" y="1182244"/>
                    <a:pt x="3253851" y="1182104"/>
                  </a:cubicBezTo>
                  <a:lnTo>
                    <a:pt x="3253851" y="1182104"/>
                  </a:lnTo>
                  <a:cubicBezTo>
                    <a:pt x="3253851" y="1182104"/>
                    <a:pt x="3253851" y="1182104"/>
                    <a:pt x="3253851" y="1182104"/>
                  </a:cubicBezTo>
                  <a:cubicBezTo>
                    <a:pt x="3253851" y="1182104"/>
                    <a:pt x="3253851" y="1182104"/>
                    <a:pt x="3253851" y="1182104"/>
                  </a:cubicBezTo>
                  <a:cubicBezTo>
                    <a:pt x="3240054" y="1159579"/>
                    <a:pt x="3225414" y="1137548"/>
                    <a:pt x="3210069" y="1116150"/>
                  </a:cubicBezTo>
                  <a:cubicBezTo>
                    <a:pt x="3210069" y="1116150"/>
                    <a:pt x="3210069" y="1116150"/>
                    <a:pt x="3210069" y="1116150"/>
                  </a:cubicBezTo>
                  <a:cubicBezTo>
                    <a:pt x="3210069" y="1116150"/>
                    <a:pt x="3210069" y="1116150"/>
                    <a:pt x="3210069" y="1116150"/>
                  </a:cubicBezTo>
                  <a:cubicBezTo>
                    <a:pt x="3209787" y="1115727"/>
                    <a:pt x="3209435" y="1115305"/>
                    <a:pt x="3209154" y="1114812"/>
                  </a:cubicBezTo>
                  <a:cubicBezTo>
                    <a:pt x="3209154" y="1114812"/>
                    <a:pt x="3209154" y="1114812"/>
                    <a:pt x="3209154" y="1114812"/>
                  </a:cubicBezTo>
                  <a:cubicBezTo>
                    <a:pt x="3209154" y="1114812"/>
                    <a:pt x="3209154" y="1114812"/>
                    <a:pt x="3209154" y="1114812"/>
                  </a:cubicBezTo>
                  <a:cubicBezTo>
                    <a:pt x="3198455" y="1099960"/>
                    <a:pt x="3187474" y="1085390"/>
                    <a:pt x="3176071" y="1071101"/>
                  </a:cubicBezTo>
                  <a:cubicBezTo>
                    <a:pt x="3175649" y="1070608"/>
                    <a:pt x="3175297" y="1070116"/>
                    <a:pt x="3174875" y="1069623"/>
                  </a:cubicBezTo>
                  <a:cubicBezTo>
                    <a:pt x="3165724" y="1058220"/>
                    <a:pt x="3156362" y="1047099"/>
                    <a:pt x="3146860" y="1036118"/>
                  </a:cubicBezTo>
                  <a:cubicBezTo>
                    <a:pt x="3146226" y="1035344"/>
                    <a:pt x="3145523" y="1034640"/>
                    <a:pt x="3144889" y="1033865"/>
                  </a:cubicBezTo>
                  <a:cubicBezTo>
                    <a:pt x="3135387" y="1023026"/>
                    <a:pt x="3125673" y="1012467"/>
                    <a:pt x="3115748" y="1002050"/>
                  </a:cubicBezTo>
                  <a:cubicBezTo>
                    <a:pt x="3114974" y="1001276"/>
                    <a:pt x="3114270" y="1000501"/>
                    <a:pt x="3113496" y="999727"/>
                  </a:cubicBezTo>
                  <a:cubicBezTo>
                    <a:pt x="3112229" y="998390"/>
                    <a:pt x="3110962" y="997052"/>
                    <a:pt x="3109625" y="995715"/>
                  </a:cubicBezTo>
                  <a:lnTo>
                    <a:pt x="3109625" y="995715"/>
                  </a:lnTo>
                  <a:lnTo>
                    <a:pt x="3109625" y="995715"/>
                  </a:lnTo>
                  <a:cubicBezTo>
                    <a:pt x="3101108" y="986916"/>
                    <a:pt x="3092379" y="978329"/>
                    <a:pt x="3083510" y="969882"/>
                  </a:cubicBezTo>
                  <a:cubicBezTo>
                    <a:pt x="3083158" y="969601"/>
                    <a:pt x="3082877" y="969249"/>
                    <a:pt x="3082525" y="968897"/>
                  </a:cubicBezTo>
                  <a:cubicBezTo>
                    <a:pt x="3082032" y="968404"/>
                    <a:pt x="3081469" y="967911"/>
                    <a:pt x="3080906" y="967419"/>
                  </a:cubicBezTo>
                  <a:cubicBezTo>
                    <a:pt x="3070277" y="957353"/>
                    <a:pt x="3059437" y="947499"/>
                    <a:pt x="3048316" y="937926"/>
                  </a:cubicBezTo>
                  <a:cubicBezTo>
                    <a:pt x="3047964" y="937644"/>
                    <a:pt x="3047683" y="937363"/>
                    <a:pt x="3047331" y="937081"/>
                  </a:cubicBezTo>
                  <a:cubicBezTo>
                    <a:pt x="3040714" y="931380"/>
                    <a:pt x="3034027" y="925819"/>
                    <a:pt x="3027340" y="920258"/>
                  </a:cubicBezTo>
                  <a:cubicBezTo>
                    <a:pt x="3026636" y="919695"/>
                    <a:pt x="3026003" y="919203"/>
                    <a:pt x="3025299" y="918639"/>
                  </a:cubicBezTo>
                  <a:cubicBezTo>
                    <a:pt x="3025299" y="918639"/>
                    <a:pt x="3025299" y="918639"/>
                    <a:pt x="3025299" y="918639"/>
                  </a:cubicBezTo>
                  <a:cubicBezTo>
                    <a:pt x="3025299" y="918639"/>
                    <a:pt x="3025299" y="918639"/>
                    <a:pt x="3025299" y="918639"/>
                  </a:cubicBezTo>
                  <a:cubicBezTo>
                    <a:pt x="3006505" y="903436"/>
                    <a:pt x="2987219" y="888935"/>
                    <a:pt x="2967299" y="875210"/>
                  </a:cubicBezTo>
                  <a:cubicBezTo>
                    <a:pt x="2967299" y="875210"/>
                    <a:pt x="2967299" y="875210"/>
                    <a:pt x="2967299" y="875210"/>
                  </a:cubicBezTo>
                  <a:cubicBezTo>
                    <a:pt x="2967299" y="875210"/>
                    <a:pt x="2967299" y="875210"/>
                    <a:pt x="2967299" y="875210"/>
                  </a:cubicBezTo>
                  <a:cubicBezTo>
                    <a:pt x="2966595" y="874717"/>
                    <a:pt x="2965891" y="874224"/>
                    <a:pt x="2965187" y="873732"/>
                  </a:cubicBezTo>
                  <a:cubicBezTo>
                    <a:pt x="2945197" y="860006"/>
                    <a:pt x="2924573" y="847125"/>
                    <a:pt x="2903386" y="835018"/>
                  </a:cubicBezTo>
                  <a:cubicBezTo>
                    <a:pt x="2903386" y="835018"/>
                    <a:pt x="2903386" y="835018"/>
                    <a:pt x="2903386" y="835018"/>
                  </a:cubicBezTo>
                  <a:cubicBezTo>
                    <a:pt x="2903386" y="835018"/>
                    <a:pt x="2903386" y="835018"/>
                    <a:pt x="2903386" y="835018"/>
                  </a:cubicBezTo>
                  <a:cubicBezTo>
                    <a:pt x="2902753" y="834666"/>
                    <a:pt x="2902119" y="834314"/>
                    <a:pt x="2901486" y="833892"/>
                  </a:cubicBezTo>
                  <a:cubicBezTo>
                    <a:pt x="2901486" y="833892"/>
                    <a:pt x="2901486" y="833892"/>
                    <a:pt x="2901486" y="833892"/>
                  </a:cubicBezTo>
                  <a:cubicBezTo>
                    <a:pt x="2901486" y="833892"/>
                    <a:pt x="2901486" y="833892"/>
                    <a:pt x="2901486" y="833892"/>
                  </a:cubicBezTo>
                  <a:cubicBezTo>
                    <a:pt x="2900500" y="833328"/>
                    <a:pt x="2899444" y="832695"/>
                    <a:pt x="2898459" y="832132"/>
                  </a:cubicBezTo>
                  <a:cubicBezTo>
                    <a:pt x="2898177" y="831991"/>
                    <a:pt x="2897896" y="831780"/>
                    <a:pt x="2897544" y="831639"/>
                  </a:cubicBezTo>
                  <a:cubicBezTo>
                    <a:pt x="2884522" y="824389"/>
                    <a:pt x="2871359" y="817421"/>
                    <a:pt x="2857915" y="810804"/>
                  </a:cubicBezTo>
                  <a:cubicBezTo>
                    <a:pt x="2857282" y="810523"/>
                    <a:pt x="2856648" y="810171"/>
                    <a:pt x="2856085" y="809889"/>
                  </a:cubicBezTo>
                  <a:cubicBezTo>
                    <a:pt x="2849328" y="806581"/>
                    <a:pt x="2842570" y="803343"/>
                    <a:pt x="2835743" y="800176"/>
                  </a:cubicBezTo>
                  <a:cubicBezTo>
                    <a:pt x="2835250" y="799964"/>
                    <a:pt x="2834757" y="799683"/>
                    <a:pt x="2834265" y="799472"/>
                  </a:cubicBezTo>
                  <a:cubicBezTo>
                    <a:pt x="2828141" y="796656"/>
                    <a:pt x="2821876" y="793911"/>
                    <a:pt x="2815682" y="791236"/>
                  </a:cubicBezTo>
                  <a:cubicBezTo>
                    <a:pt x="2814978" y="790955"/>
                    <a:pt x="2814274" y="790603"/>
                    <a:pt x="2813570" y="790321"/>
                  </a:cubicBezTo>
                  <a:cubicBezTo>
                    <a:pt x="2799845" y="784479"/>
                    <a:pt x="2785837" y="778918"/>
                    <a:pt x="2771689" y="773780"/>
                  </a:cubicBezTo>
                  <a:cubicBezTo>
                    <a:pt x="2771196" y="773569"/>
                    <a:pt x="2770633" y="773428"/>
                    <a:pt x="2770141" y="773217"/>
                  </a:cubicBezTo>
                  <a:cubicBezTo>
                    <a:pt x="2768240" y="772513"/>
                    <a:pt x="2766269" y="771809"/>
                    <a:pt x="2764369" y="771175"/>
                  </a:cubicBezTo>
                  <a:cubicBezTo>
                    <a:pt x="2764369" y="771175"/>
                    <a:pt x="2764369" y="771175"/>
                    <a:pt x="2764369" y="771175"/>
                  </a:cubicBezTo>
                  <a:cubicBezTo>
                    <a:pt x="2764369" y="771175"/>
                    <a:pt x="2764369" y="771175"/>
                    <a:pt x="2764369" y="771175"/>
                  </a:cubicBezTo>
                  <a:cubicBezTo>
                    <a:pt x="2764087" y="771105"/>
                    <a:pt x="2763806" y="770964"/>
                    <a:pt x="2763524" y="770894"/>
                  </a:cubicBezTo>
                  <a:cubicBezTo>
                    <a:pt x="2763524" y="770894"/>
                    <a:pt x="2763524" y="770894"/>
                    <a:pt x="2763524" y="770894"/>
                  </a:cubicBezTo>
                  <a:cubicBezTo>
                    <a:pt x="2763524" y="770894"/>
                    <a:pt x="2763524" y="770894"/>
                    <a:pt x="2763524" y="770894"/>
                  </a:cubicBezTo>
                  <a:cubicBezTo>
                    <a:pt x="2748461" y="765544"/>
                    <a:pt x="2733187" y="760617"/>
                    <a:pt x="2717701" y="756112"/>
                  </a:cubicBezTo>
                  <a:cubicBezTo>
                    <a:pt x="2717560" y="756042"/>
                    <a:pt x="2717420" y="756042"/>
                    <a:pt x="2717208" y="755972"/>
                  </a:cubicBezTo>
                  <a:cubicBezTo>
                    <a:pt x="2701793" y="751467"/>
                    <a:pt x="2686167" y="747455"/>
                    <a:pt x="2670330" y="743794"/>
                  </a:cubicBezTo>
                  <a:cubicBezTo>
                    <a:pt x="2670119" y="743724"/>
                    <a:pt x="2669837" y="743724"/>
                    <a:pt x="2669626" y="743654"/>
                  </a:cubicBezTo>
                  <a:cubicBezTo>
                    <a:pt x="2653788" y="740064"/>
                    <a:pt x="2637810" y="736826"/>
                    <a:pt x="2621551" y="734081"/>
                  </a:cubicBezTo>
                  <a:cubicBezTo>
                    <a:pt x="2621339" y="734081"/>
                    <a:pt x="2621128" y="734010"/>
                    <a:pt x="2620987" y="734010"/>
                  </a:cubicBezTo>
                  <a:cubicBezTo>
                    <a:pt x="2604657" y="731265"/>
                    <a:pt x="2588116" y="728942"/>
                    <a:pt x="2571363" y="727042"/>
                  </a:cubicBezTo>
                  <a:cubicBezTo>
                    <a:pt x="2571363" y="727042"/>
                    <a:pt x="2571363" y="727042"/>
                    <a:pt x="2571363" y="727042"/>
                  </a:cubicBezTo>
                  <a:lnTo>
                    <a:pt x="2571363" y="727042"/>
                  </a:lnTo>
                  <a:cubicBezTo>
                    <a:pt x="2570026" y="726901"/>
                    <a:pt x="2568689" y="726760"/>
                    <a:pt x="2567422" y="726620"/>
                  </a:cubicBezTo>
                  <a:cubicBezTo>
                    <a:pt x="2547783" y="652852"/>
                    <a:pt x="2542293" y="588799"/>
                    <a:pt x="2551795" y="536571"/>
                  </a:cubicBezTo>
                  <a:cubicBezTo>
                    <a:pt x="2559820" y="492648"/>
                    <a:pt x="2578473" y="456257"/>
                    <a:pt x="2607332" y="427820"/>
                  </a:cubicBezTo>
                  <a:cubicBezTo>
                    <a:pt x="2610781" y="424442"/>
                    <a:pt x="2614512" y="421345"/>
                    <a:pt x="2618242" y="418177"/>
                  </a:cubicBezTo>
                  <a:cubicBezTo>
                    <a:pt x="2621973" y="423527"/>
                    <a:pt x="2629293" y="425216"/>
                    <a:pt x="2634924" y="421696"/>
                  </a:cubicBezTo>
                  <a:lnTo>
                    <a:pt x="2662869" y="404170"/>
                  </a:lnTo>
                  <a:lnTo>
                    <a:pt x="2665755" y="408745"/>
                  </a:lnTo>
                  <a:cubicBezTo>
                    <a:pt x="2670189" y="415784"/>
                    <a:pt x="2680184" y="416629"/>
                    <a:pt x="2685674" y="410294"/>
                  </a:cubicBezTo>
                  <a:cubicBezTo>
                    <a:pt x="2689546" y="405789"/>
                    <a:pt x="2692432" y="400721"/>
                    <a:pt x="2694473" y="395512"/>
                  </a:cubicBezTo>
                  <a:cubicBezTo>
                    <a:pt x="2694473" y="395442"/>
                    <a:pt x="2694543" y="395371"/>
                    <a:pt x="2694543" y="395301"/>
                  </a:cubicBezTo>
                  <a:cubicBezTo>
                    <a:pt x="2696374" y="390514"/>
                    <a:pt x="2697359" y="385658"/>
                    <a:pt x="2697570" y="380730"/>
                  </a:cubicBezTo>
                  <a:cubicBezTo>
                    <a:pt x="2697570" y="380167"/>
                    <a:pt x="2697640" y="379675"/>
                    <a:pt x="2697640" y="379111"/>
                  </a:cubicBezTo>
                  <a:cubicBezTo>
                    <a:pt x="2697640" y="378056"/>
                    <a:pt x="2697500" y="376929"/>
                    <a:pt x="2697429" y="375874"/>
                  </a:cubicBezTo>
                  <a:cubicBezTo>
                    <a:pt x="2697359" y="374818"/>
                    <a:pt x="2697218" y="373832"/>
                    <a:pt x="2697077" y="372776"/>
                  </a:cubicBezTo>
                  <a:cubicBezTo>
                    <a:pt x="2696937" y="371861"/>
                    <a:pt x="2696725" y="371017"/>
                    <a:pt x="2696514" y="370102"/>
                  </a:cubicBezTo>
                  <a:cubicBezTo>
                    <a:pt x="2696233" y="368835"/>
                    <a:pt x="2695810" y="367638"/>
                    <a:pt x="2695388" y="366371"/>
                  </a:cubicBezTo>
                  <a:cubicBezTo>
                    <a:pt x="2695177" y="365667"/>
                    <a:pt x="2694966" y="364963"/>
                    <a:pt x="2694684" y="364330"/>
                  </a:cubicBezTo>
                  <a:cubicBezTo>
                    <a:pt x="2693910" y="362429"/>
                    <a:pt x="2692995" y="360529"/>
                    <a:pt x="2691869" y="358769"/>
                  </a:cubicBezTo>
                  <a:cubicBezTo>
                    <a:pt x="2685674" y="348915"/>
                    <a:pt x="2675538" y="342721"/>
                    <a:pt x="2664135" y="340820"/>
                  </a:cubicBezTo>
                  <a:cubicBezTo>
                    <a:pt x="2661883" y="340398"/>
                    <a:pt x="2659490" y="340187"/>
                    <a:pt x="2657167" y="340187"/>
                  </a:cubicBezTo>
                  <a:cubicBezTo>
                    <a:pt x="2654774" y="340116"/>
                    <a:pt x="2652381" y="340257"/>
                    <a:pt x="2649987" y="340538"/>
                  </a:cubicBezTo>
                  <a:cubicBezTo>
                    <a:pt x="2647594" y="340820"/>
                    <a:pt x="2645201" y="341313"/>
                    <a:pt x="2642808" y="341946"/>
                  </a:cubicBezTo>
                  <a:cubicBezTo>
                    <a:pt x="2641048" y="342439"/>
                    <a:pt x="2639500" y="343284"/>
                    <a:pt x="2638233" y="344410"/>
                  </a:cubicBezTo>
                  <a:cubicBezTo>
                    <a:pt x="2638162" y="344480"/>
                    <a:pt x="2638021" y="344551"/>
                    <a:pt x="2637951" y="344621"/>
                  </a:cubicBezTo>
                  <a:cubicBezTo>
                    <a:pt x="2636684" y="345747"/>
                    <a:pt x="2635769" y="347085"/>
                    <a:pt x="2634995" y="348563"/>
                  </a:cubicBezTo>
                  <a:cubicBezTo>
                    <a:pt x="2634924" y="348633"/>
                    <a:pt x="2634924" y="348704"/>
                    <a:pt x="2634854" y="348844"/>
                  </a:cubicBezTo>
                  <a:cubicBezTo>
                    <a:pt x="2634150" y="350393"/>
                    <a:pt x="2633798" y="352082"/>
                    <a:pt x="2633728" y="353772"/>
                  </a:cubicBezTo>
                  <a:cubicBezTo>
                    <a:pt x="2633728" y="353772"/>
                    <a:pt x="2633728" y="353772"/>
                    <a:pt x="2633728" y="353842"/>
                  </a:cubicBezTo>
                  <a:cubicBezTo>
                    <a:pt x="2633728" y="355602"/>
                    <a:pt x="2634080" y="357361"/>
                    <a:pt x="2634784" y="359051"/>
                  </a:cubicBezTo>
                  <a:lnTo>
                    <a:pt x="2634784" y="359051"/>
                  </a:lnTo>
                  <a:lnTo>
                    <a:pt x="2634784" y="359051"/>
                  </a:lnTo>
                  <a:cubicBezTo>
                    <a:pt x="2634995" y="359543"/>
                    <a:pt x="2635206" y="360107"/>
                    <a:pt x="2635487" y="360599"/>
                  </a:cubicBezTo>
                  <a:lnTo>
                    <a:pt x="2638373" y="365174"/>
                  </a:lnTo>
                  <a:lnTo>
                    <a:pt x="2610429" y="382701"/>
                  </a:lnTo>
                  <a:cubicBezTo>
                    <a:pt x="2609233" y="383475"/>
                    <a:pt x="2608247" y="384461"/>
                    <a:pt x="2607402" y="385587"/>
                  </a:cubicBezTo>
                  <a:cubicBezTo>
                    <a:pt x="2607050" y="386009"/>
                    <a:pt x="2606769" y="386502"/>
                    <a:pt x="2606487" y="386925"/>
                  </a:cubicBezTo>
                  <a:cubicBezTo>
                    <a:pt x="2606206" y="387488"/>
                    <a:pt x="2605994" y="388051"/>
                    <a:pt x="2605783" y="388614"/>
                  </a:cubicBezTo>
                  <a:cubicBezTo>
                    <a:pt x="2604305" y="392204"/>
                    <a:pt x="2604376" y="396286"/>
                    <a:pt x="2606558" y="399806"/>
                  </a:cubicBezTo>
                  <a:lnTo>
                    <a:pt x="2608177" y="402410"/>
                  </a:lnTo>
                  <a:cubicBezTo>
                    <a:pt x="2568689" y="435000"/>
                    <a:pt x="2543560" y="478852"/>
                    <a:pt x="2533565" y="533403"/>
                  </a:cubicBezTo>
                  <a:cubicBezTo>
                    <a:pt x="2523711" y="587391"/>
                    <a:pt x="2528426" y="651374"/>
                    <a:pt x="2547290" y="724789"/>
                  </a:cubicBezTo>
                  <a:cubicBezTo>
                    <a:pt x="2522232" y="722678"/>
                    <a:pt x="2496752" y="721552"/>
                    <a:pt x="2470778" y="721552"/>
                  </a:cubicBezTo>
                  <a:cubicBezTo>
                    <a:pt x="2461205" y="721552"/>
                    <a:pt x="2451773" y="721692"/>
                    <a:pt x="2442412" y="721974"/>
                  </a:cubicBezTo>
                  <a:cubicBezTo>
                    <a:pt x="2433965" y="722185"/>
                    <a:pt x="2425659" y="722537"/>
                    <a:pt x="2417283" y="722959"/>
                  </a:cubicBezTo>
                  <a:cubicBezTo>
                    <a:pt x="2417283" y="722959"/>
                    <a:pt x="2417283" y="722959"/>
                    <a:pt x="2417283" y="722959"/>
                  </a:cubicBezTo>
                  <a:lnTo>
                    <a:pt x="2417283" y="722959"/>
                  </a:lnTo>
                  <a:cubicBezTo>
                    <a:pt x="2374064" y="725001"/>
                    <a:pt x="2332746" y="729505"/>
                    <a:pt x="2293188" y="736052"/>
                  </a:cubicBezTo>
                  <a:cubicBezTo>
                    <a:pt x="2293188" y="736052"/>
                    <a:pt x="2293188" y="736052"/>
                    <a:pt x="2293188" y="736052"/>
                  </a:cubicBezTo>
                  <a:cubicBezTo>
                    <a:pt x="2282559" y="737811"/>
                    <a:pt x="2272001" y="739782"/>
                    <a:pt x="2261654" y="741823"/>
                  </a:cubicBezTo>
                  <a:cubicBezTo>
                    <a:pt x="2261654" y="741823"/>
                    <a:pt x="2261654" y="741823"/>
                    <a:pt x="2261654" y="741823"/>
                  </a:cubicBezTo>
                  <a:lnTo>
                    <a:pt x="2261654" y="741823"/>
                  </a:lnTo>
                  <a:cubicBezTo>
                    <a:pt x="2251236" y="743935"/>
                    <a:pt x="2240960" y="746117"/>
                    <a:pt x="2230753" y="748510"/>
                  </a:cubicBezTo>
                  <a:cubicBezTo>
                    <a:pt x="2230190" y="747877"/>
                    <a:pt x="2229697" y="747243"/>
                    <a:pt x="2229134" y="746610"/>
                  </a:cubicBezTo>
                  <a:cubicBezTo>
                    <a:pt x="2225896" y="742950"/>
                    <a:pt x="2222588" y="739360"/>
                    <a:pt x="2219139" y="735770"/>
                  </a:cubicBezTo>
                  <a:cubicBezTo>
                    <a:pt x="2218295" y="734855"/>
                    <a:pt x="2217450" y="733940"/>
                    <a:pt x="2216535" y="733025"/>
                  </a:cubicBezTo>
                  <a:cubicBezTo>
                    <a:pt x="2213297" y="729646"/>
                    <a:pt x="2209918" y="726268"/>
                    <a:pt x="2206540" y="722889"/>
                  </a:cubicBezTo>
                  <a:cubicBezTo>
                    <a:pt x="2206328" y="722678"/>
                    <a:pt x="2206188" y="722537"/>
                    <a:pt x="2205977" y="722326"/>
                  </a:cubicBezTo>
                  <a:cubicBezTo>
                    <a:pt x="2202316" y="718736"/>
                    <a:pt x="2198586" y="715217"/>
                    <a:pt x="2194785" y="711697"/>
                  </a:cubicBezTo>
                  <a:cubicBezTo>
                    <a:pt x="2193940" y="710923"/>
                    <a:pt x="2193166" y="710219"/>
                    <a:pt x="2192321" y="709445"/>
                  </a:cubicBezTo>
                  <a:cubicBezTo>
                    <a:pt x="2188661" y="706136"/>
                    <a:pt x="2185001" y="702828"/>
                    <a:pt x="2181200" y="699661"/>
                  </a:cubicBezTo>
                  <a:cubicBezTo>
                    <a:pt x="2180989" y="699450"/>
                    <a:pt x="2180778" y="699309"/>
                    <a:pt x="2180566" y="699098"/>
                  </a:cubicBezTo>
                  <a:cubicBezTo>
                    <a:pt x="2176484" y="695578"/>
                    <a:pt x="2172260" y="692200"/>
                    <a:pt x="2167967" y="688821"/>
                  </a:cubicBezTo>
                  <a:cubicBezTo>
                    <a:pt x="2167333" y="688328"/>
                    <a:pt x="2166700" y="687835"/>
                    <a:pt x="2166137" y="687343"/>
                  </a:cubicBezTo>
                  <a:cubicBezTo>
                    <a:pt x="2161984" y="684105"/>
                    <a:pt x="2157831" y="680867"/>
                    <a:pt x="2153537" y="677770"/>
                  </a:cubicBezTo>
                  <a:cubicBezTo>
                    <a:pt x="2153396" y="677700"/>
                    <a:pt x="2153256" y="677559"/>
                    <a:pt x="2153115" y="677488"/>
                  </a:cubicBezTo>
                  <a:cubicBezTo>
                    <a:pt x="2148540" y="674180"/>
                    <a:pt x="2143894" y="670872"/>
                    <a:pt x="2139107" y="667704"/>
                  </a:cubicBezTo>
                  <a:cubicBezTo>
                    <a:pt x="2138756" y="667493"/>
                    <a:pt x="2138474" y="667282"/>
                    <a:pt x="2138122" y="667071"/>
                  </a:cubicBezTo>
                  <a:cubicBezTo>
                    <a:pt x="2094270" y="637789"/>
                    <a:pt x="2044716" y="616250"/>
                    <a:pt x="1992981" y="610267"/>
                  </a:cubicBezTo>
                  <a:cubicBezTo>
                    <a:pt x="1992981" y="610267"/>
                    <a:pt x="1992981" y="610267"/>
                    <a:pt x="1992981" y="610267"/>
                  </a:cubicBezTo>
                  <a:cubicBezTo>
                    <a:pt x="1992981" y="610267"/>
                    <a:pt x="1992981" y="610267"/>
                    <a:pt x="1992981" y="610267"/>
                  </a:cubicBezTo>
                  <a:cubicBezTo>
                    <a:pt x="1959898" y="606466"/>
                    <a:pt x="1925971" y="608930"/>
                    <a:pt x="1892185" y="619981"/>
                  </a:cubicBezTo>
                  <a:cubicBezTo>
                    <a:pt x="1774495" y="658413"/>
                    <a:pt x="1701924" y="782649"/>
                    <a:pt x="1676514" y="989169"/>
                  </a:cubicBezTo>
                  <a:cubicBezTo>
                    <a:pt x="1675458" y="997615"/>
                    <a:pt x="1674613" y="1006203"/>
                    <a:pt x="1673628" y="1014649"/>
                  </a:cubicBezTo>
                  <a:cubicBezTo>
                    <a:pt x="1533766" y="874858"/>
                    <a:pt x="1302047" y="721481"/>
                    <a:pt x="958340" y="721481"/>
                  </a:cubicBezTo>
                  <a:cubicBezTo>
                    <a:pt x="894075" y="721481"/>
                    <a:pt x="832556" y="728098"/>
                    <a:pt x="773781" y="740486"/>
                  </a:cubicBezTo>
                  <a:lnTo>
                    <a:pt x="773781" y="740486"/>
                  </a:lnTo>
                  <a:cubicBezTo>
                    <a:pt x="773781" y="740486"/>
                    <a:pt x="773781" y="740486"/>
                    <a:pt x="773781" y="740486"/>
                  </a:cubicBezTo>
                  <a:cubicBezTo>
                    <a:pt x="758225" y="743794"/>
                    <a:pt x="742951" y="747455"/>
                    <a:pt x="727817" y="751537"/>
                  </a:cubicBezTo>
                  <a:cubicBezTo>
                    <a:pt x="727536" y="751607"/>
                    <a:pt x="727325" y="751678"/>
                    <a:pt x="727043" y="751748"/>
                  </a:cubicBezTo>
                  <a:cubicBezTo>
                    <a:pt x="711839" y="755831"/>
                    <a:pt x="696846" y="760406"/>
                    <a:pt x="682065" y="765263"/>
                  </a:cubicBezTo>
                  <a:cubicBezTo>
                    <a:pt x="682065" y="765263"/>
                    <a:pt x="682065" y="765263"/>
                    <a:pt x="682065" y="765263"/>
                  </a:cubicBezTo>
                  <a:lnTo>
                    <a:pt x="682065" y="765263"/>
                  </a:lnTo>
                  <a:cubicBezTo>
                    <a:pt x="548608" y="809396"/>
                    <a:pt x="431974" y="884571"/>
                    <a:pt x="334768" y="980300"/>
                  </a:cubicBezTo>
                  <a:cubicBezTo>
                    <a:pt x="333923" y="981144"/>
                    <a:pt x="333079" y="981989"/>
                    <a:pt x="332234" y="982763"/>
                  </a:cubicBezTo>
                  <a:cubicBezTo>
                    <a:pt x="326392" y="988606"/>
                    <a:pt x="320620" y="994448"/>
                    <a:pt x="314848" y="1000431"/>
                  </a:cubicBezTo>
                  <a:cubicBezTo>
                    <a:pt x="313933" y="1001416"/>
                    <a:pt x="313018" y="1002331"/>
                    <a:pt x="312103" y="1003317"/>
                  </a:cubicBezTo>
                  <a:cubicBezTo>
                    <a:pt x="306190" y="1009511"/>
                    <a:pt x="300348" y="1015776"/>
                    <a:pt x="294646" y="1022111"/>
                  </a:cubicBezTo>
                  <a:cubicBezTo>
                    <a:pt x="294154" y="1022674"/>
                    <a:pt x="293661" y="1023237"/>
                    <a:pt x="293168" y="1023800"/>
                  </a:cubicBezTo>
                  <a:cubicBezTo>
                    <a:pt x="274023" y="1045057"/>
                    <a:pt x="255722" y="1067089"/>
                    <a:pt x="238336" y="1089895"/>
                  </a:cubicBezTo>
                  <a:cubicBezTo>
                    <a:pt x="237772" y="1090599"/>
                    <a:pt x="237280" y="1091373"/>
                    <a:pt x="236717" y="1092077"/>
                  </a:cubicBezTo>
                  <a:cubicBezTo>
                    <a:pt x="231649" y="1098764"/>
                    <a:pt x="226651" y="1105521"/>
                    <a:pt x="221653" y="1112349"/>
                  </a:cubicBezTo>
                  <a:cubicBezTo>
                    <a:pt x="220809" y="1113545"/>
                    <a:pt x="219894" y="1114742"/>
                    <a:pt x="219049" y="1116009"/>
                  </a:cubicBezTo>
                  <a:cubicBezTo>
                    <a:pt x="214333" y="1122555"/>
                    <a:pt x="209687" y="1129242"/>
                    <a:pt x="205112" y="1135929"/>
                  </a:cubicBezTo>
                  <a:cubicBezTo>
                    <a:pt x="204338" y="1137055"/>
                    <a:pt x="203564" y="1138181"/>
                    <a:pt x="202789" y="1139378"/>
                  </a:cubicBezTo>
                  <a:cubicBezTo>
                    <a:pt x="197721" y="1146839"/>
                    <a:pt x="192794" y="1154300"/>
                    <a:pt x="187937" y="1161832"/>
                  </a:cubicBezTo>
                  <a:cubicBezTo>
                    <a:pt x="187797" y="1162113"/>
                    <a:pt x="187585" y="1162325"/>
                    <a:pt x="187445" y="1162606"/>
                  </a:cubicBezTo>
                  <a:cubicBezTo>
                    <a:pt x="177027" y="1178866"/>
                    <a:pt x="166962" y="1195407"/>
                    <a:pt x="157318" y="1212160"/>
                  </a:cubicBezTo>
                  <a:cubicBezTo>
                    <a:pt x="157037" y="1212652"/>
                    <a:pt x="156755" y="1213145"/>
                    <a:pt x="156474" y="1213708"/>
                  </a:cubicBezTo>
                  <a:cubicBezTo>
                    <a:pt x="152180" y="1221240"/>
                    <a:pt x="147957" y="1228771"/>
                    <a:pt x="143874" y="1236444"/>
                  </a:cubicBezTo>
                  <a:cubicBezTo>
                    <a:pt x="143029" y="1237992"/>
                    <a:pt x="142185" y="1239611"/>
                    <a:pt x="141340" y="1241160"/>
                  </a:cubicBezTo>
                  <a:cubicBezTo>
                    <a:pt x="137750" y="1247847"/>
                    <a:pt x="134231" y="1254604"/>
                    <a:pt x="130782" y="1261361"/>
                  </a:cubicBezTo>
                  <a:cubicBezTo>
                    <a:pt x="129867" y="1263191"/>
                    <a:pt x="128952" y="1264951"/>
                    <a:pt x="128037" y="1266781"/>
                  </a:cubicBezTo>
                  <a:cubicBezTo>
                    <a:pt x="124588" y="1273679"/>
                    <a:pt x="121139" y="1280577"/>
                    <a:pt x="117830" y="1287546"/>
                  </a:cubicBezTo>
                  <a:cubicBezTo>
                    <a:pt x="117127" y="1289024"/>
                    <a:pt x="116423" y="1290502"/>
                    <a:pt x="115719" y="1291980"/>
                  </a:cubicBezTo>
                  <a:cubicBezTo>
                    <a:pt x="107554" y="1309225"/>
                    <a:pt x="99741" y="1326611"/>
                    <a:pt x="92420" y="1344208"/>
                  </a:cubicBezTo>
                  <a:cubicBezTo>
                    <a:pt x="92350" y="1344349"/>
                    <a:pt x="92350" y="1344490"/>
                    <a:pt x="92279" y="1344560"/>
                  </a:cubicBezTo>
                  <a:cubicBezTo>
                    <a:pt x="88830" y="1352937"/>
                    <a:pt x="85452" y="1361313"/>
                    <a:pt x="82143" y="1369689"/>
                  </a:cubicBezTo>
                  <a:cubicBezTo>
                    <a:pt x="81369" y="1371660"/>
                    <a:pt x="80665" y="1373631"/>
                    <a:pt x="79891" y="1375602"/>
                  </a:cubicBezTo>
                  <a:cubicBezTo>
                    <a:pt x="77287" y="1382289"/>
                    <a:pt x="74823" y="1388976"/>
                    <a:pt x="72359" y="1395733"/>
                  </a:cubicBezTo>
                  <a:cubicBezTo>
                    <a:pt x="71515" y="1398126"/>
                    <a:pt x="70600" y="1400519"/>
                    <a:pt x="69755" y="1402983"/>
                  </a:cubicBezTo>
                  <a:cubicBezTo>
                    <a:pt x="67432" y="1409388"/>
                    <a:pt x="65250" y="1415864"/>
                    <a:pt x="63068" y="1422340"/>
                  </a:cubicBezTo>
                  <a:cubicBezTo>
                    <a:pt x="62223" y="1424803"/>
                    <a:pt x="61449" y="1427197"/>
                    <a:pt x="60605" y="1429660"/>
                  </a:cubicBezTo>
                  <a:cubicBezTo>
                    <a:pt x="58282" y="1436558"/>
                    <a:pt x="56100" y="1443527"/>
                    <a:pt x="53918" y="1450495"/>
                  </a:cubicBezTo>
                  <a:cubicBezTo>
                    <a:pt x="53355" y="1452396"/>
                    <a:pt x="52721" y="1454226"/>
                    <a:pt x="52158" y="1456126"/>
                  </a:cubicBezTo>
                  <a:cubicBezTo>
                    <a:pt x="46738" y="1473935"/>
                    <a:pt x="41670" y="1491813"/>
                    <a:pt x="37095" y="1509762"/>
                  </a:cubicBezTo>
                  <a:cubicBezTo>
                    <a:pt x="36532" y="1511944"/>
                    <a:pt x="36039" y="1514126"/>
                    <a:pt x="35476" y="1516308"/>
                  </a:cubicBezTo>
                  <a:cubicBezTo>
                    <a:pt x="33786" y="1522995"/>
                    <a:pt x="32168" y="1529682"/>
                    <a:pt x="30619" y="1536369"/>
                  </a:cubicBezTo>
                  <a:cubicBezTo>
                    <a:pt x="29915" y="1539325"/>
                    <a:pt x="29282" y="1542211"/>
                    <a:pt x="28648" y="1545168"/>
                  </a:cubicBezTo>
                  <a:cubicBezTo>
                    <a:pt x="27311" y="1551221"/>
                    <a:pt x="25973" y="1557274"/>
                    <a:pt x="24706" y="1563328"/>
                  </a:cubicBezTo>
                  <a:cubicBezTo>
                    <a:pt x="24073" y="1566425"/>
                    <a:pt x="23439" y="1569522"/>
                    <a:pt x="22806" y="1572619"/>
                  </a:cubicBezTo>
                  <a:cubicBezTo>
                    <a:pt x="21609" y="1578743"/>
                    <a:pt x="20413" y="1584796"/>
                    <a:pt x="19286" y="1590920"/>
                  </a:cubicBezTo>
                  <a:cubicBezTo>
                    <a:pt x="18723" y="1593806"/>
                    <a:pt x="18231" y="1596762"/>
                    <a:pt x="17668" y="1599648"/>
                  </a:cubicBezTo>
                  <a:cubicBezTo>
                    <a:pt x="16401" y="1606758"/>
                    <a:pt x="15274" y="1613867"/>
                    <a:pt x="14148" y="1620976"/>
                  </a:cubicBezTo>
                  <a:cubicBezTo>
                    <a:pt x="13867" y="1622806"/>
                    <a:pt x="13515" y="1624707"/>
                    <a:pt x="13233" y="1626537"/>
                  </a:cubicBezTo>
                  <a:cubicBezTo>
                    <a:pt x="11896" y="1635546"/>
                    <a:pt x="10629" y="1644556"/>
                    <a:pt x="9432" y="1653566"/>
                  </a:cubicBezTo>
                  <a:cubicBezTo>
                    <a:pt x="9151" y="1655537"/>
                    <a:pt x="8939" y="1657508"/>
                    <a:pt x="8728" y="1659549"/>
                  </a:cubicBezTo>
                  <a:cubicBezTo>
                    <a:pt x="7884" y="1666518"/>
                    <a:pt x="7039" y="1673486"/>
                    <a:pt x="6335" y="1680454"/>
                  </a:cubicBezTo>
                  <a:cubicBezTo>
                    <a:pt x="5983" y="1683552"/>
                    <a:pt x="5701" y="1686649"/>
                    <a:pt x="5420" y="1689816"/>
                  </a:cubicBezTo>
                  <a:cubicBezTo>
                    <a:pt x="4857" y="1695729"/>
                    <a:pt x="4294" y="1701571"/>
                    <a:pt x="3801" y="1707484"/>
                  </a:cubicBezTo>
                  <a:cubicBezTo>
                    <a:pt x="3519" y="1710862"/>
                    <a:pt x="3308" y="1714241"/>
                    <a:pt x="3027" y="1717620"/>
                  </a:cubicBezTo>
                  <a:cubicBezTo>
                    <a:pt x="2604" y="1723391"/>
                    <a:pt x="2252" y="1729163"/>
                    <a:pt x="1900" y="1734865"/>
                  </a:cubicBezTo>
                  <a:cubicBezTo>
                    <a:pt x="1689" y="1738173"/>
                    <a:pt x="1549" y="1741481"/>
                    <a:pt x="1337" y="1744790"/>
                  </a:cubicBezTo>
                  <a:cubicBezTo>
                    <a:pt x="1056" y="1750913"/>
                    <a:pt x="845" y="1757037"/>
                    <a:pt x="633" y="1763161"/>
                  </a:cubicBezTo>
                  <a:cubicBezTo>
                    <a:pt x="563" y="1766047"/>
                    <a:pt x="422" y="1768862"/>
                    <a:pt x="352" y="1771748"/>
                  </a:cubicBezTo>
                  <a:cubicBezTo>
                    <a:pt x="141" y="1780688"/>
                    <a:pt x="0" y="1789627"/>
                    <a:pt x="0" y="1798496"/>
                  </a:cubicBezTo>
                  <a:cubicBezTo>
                    <a:pt x="0" y="1810884"/>
                    <a:pt x="282" y="1823132"/>
                    <a:pt x="704" y="1835450"/>
                  </a:cubicBezTo>
                  <a:cubicBezTo>
                    <a:pt x="704" y="1836013"/>
                    <a:pt x="774" y="1836506"/>
                    <a:pt x="774" y="1837069"/>
                  </a:cubicBezTo>
                  <a:cubicBezTo>
                    <a:pt x="1197" y="1849035"/>
                    <a:pt x="1830" y="1860931"/>
                    <a:pt x="2675" y="1872826"/>
                  </a:cubicBezTo>
                  <a:cubicBezTo>
                    <a:pt x="2675" y="1872826"/>
                    <a:pt x="2675" y="1872826"/>
                    <a:pt x="2675" y="1872826"/>
                  </a:cubicBezTo>
                  <a:lnTo>
                    <a:pt x="2675" y="1872826"/>
                  </a:lnTo>
                  <a:cubicBezTo>
                    <a:pt x="9573" y="1974115"/>
                    <a:pt x="30619" y="2072378"/>
                    <a:pt x="64476" y="2168458"/>
                  </a:cubicBezTo>
                  <a:lnTo>
                    <a:pt x="64476" y="2168458"/>
                  </a:lnTo>
                  <a:lnTo>
                    <a:pt x="64476" y="2168458"/>
                  </a:lnTo>
                  <a:cubicBezTo>
                    <a:pt x="92913" y="2249123"/>
                    <a:pt x="130430" y="2328310"/>
                    <a:pt x="176253" y="2406582"/>
                  </a:cubicBezTo>
                  <a:cubicBezTo>
                    <a:pt x="176394" y="2406794"/>
                    <a:pt x="176464" y="2406934"/>
                    <a:pt x="176605" y="2407145"/>
                  </a:cubicBezTo>
                  <a:cubicBezTo>
                    <a:pt x="246993" y="2527158"/>
                    <a:pt x="336950" y="2644918"/>
                    <a:pt x="443870" y="2762537"/>
                  </a:cubicBezTo>
                  <a:cubicBezTo>
                    <a:pt x="444292" y="2763030"/>
                    <a:pt x="444715" y="2763452"/>
                    <a:pt x="445137" y="2763945"/>
                  </a:cubicBezTo>
                  <a:cubicBezTo>
                    <a:pt x="460904" y="2781261"/>
                    <a:pt x="477023" y="2798576"/>
                    <a:pt x="493564" y="2815892"/>
                  </a:cubicBezTo>
                  <a:cubicBezTo>
                    <a:pt x="493705" y="2816032"/>
                    <a:pt x="493846" y="2816173"/>
                    <a:pt x="493916" y="2816314"/>
                  </a:cubicBezTo>
                  <a:cubicBezTo>
                    <a:pt x="510035" y="2833207"/>
                    <a:pt x="526436" y="2850101"/>
                    <a:pt x="543188" y="2867064"/>
                  </a:cubicBezTo>
                  <a:cubicBezTo>
                    <a:pt x="518763" y="2939353"/>
                    <a:pt x="500814" y="3013824"/>
                    <a:pt x="489904" y="3089844"/>
                  </a:cubicBezTo>
                  <a:cubicBezTo>
                    <a:pt x="476812" y="3181278"/>
                    <a:pt x="476319" y="3299039"/>
                    <a:pt x="533475" y="3385757"/>
                  </a:cubicBezTo>
                  <a:cubicBezTo>
                    <a:pt x="536853" y="3390895"/>
                    <a:pt x="540443" y="3395893"/>
                    <a:pt x="544244" y="3400820"/>
                  </a:cubicBezTo>
                  <a:cubicBezTo>
                    <a:pt x="546004" y="3403073"/>
                    <a:pt x="547904" y="3405255"/>
                    <a:pt x="549734" y="3407507"/>
                  </a:cubicBezTo>
                  <a:cubicBezTo>
                    <a:pt x="552691" y="3411027"/>
                    <a:pt x="555717" y="3414546"/>
                    <a:pt x="558955" y="3417925"/>
                  </a:cubicBezTo>
                  <a:cubicBezTo>
                    <a:pt x="560645" y="3419755"/>
                    <a:pt x="562404" y="3421585"/>
                    <a:pt x="564164" y="3423345"/>
                  </a:cubicBezTo>
                  <a:cubicBezTo>
                    <a:pt x="569302" y="3428483"/>
                    <a:pt x="574582" y="3433410"/>
                    <a:pt x="580283" y="3438197"/>
                  </a:cubicBezTo>
                  <a:cubicBezTo>
                    <a:pt x="627514" y="3477192"/>
                    <a:pt x="683543" y="3493029"/>
                    <a:pt x="741895" y="3493029"/>
                  </a:cubicBezTo>
                  <a:cubicBezTo>
                    <a:pt x="831218" y="3493029"/>
                    <a:pt x="925820" y="3455794"/>
                    <a:pt x="1001629" y="3407718"/>
                  </a:cubicBezTo>
                  <a:cubicBezTo>
                    <a:pt x="1032037" y="3388432"/>
                    <a:pt x="1061600" y="3367456"/>
                    <a:pt x="1090248" y="3344932"/>
                  </a:cubicBezTo>
                  <a:cubicBezTo>
                    <a:pt x="1093064" y="3347184"/>
                    <a:pt x="1095949" y="3349437"/>
                    <a:pt x="1098835" y="3351689"/>
                  </a:cubicBezTo>
                  <a:cubicBezTo>
                    <a:pt x="1099187" y="3351971"/>
                    <a:pt x="1099539" y="3352252"/>
                    <a:pt x="1099962" y="3352534"/>
                  </a:cubicBezTo>
                  <a:cubicBezTo>
                    <a:pt x="1164297" y="3403143"/>
                    <a:pt x="1230814" y="3454386"/>
                    <a:pt x="1299302" y="3506192"/>
                  </a:cubicBezTo>
                  <a:lnTo>
                    <a:pt x="1299302" y="3506192"/>
                  </a:lnTo>
                  <a:cubicBezTo>
                    <a:pt x="1299302" y="3506192"/>
                    <a:pt x="1299302" y="3506192"/>
                    <a:pt x="1299302" y="3506192"/>
                  </a:cubicBezTo>
                  <a:cubicBezTo>
                    <a:pt x="1329780" y="3529279"/>
                    <a:pt x="1360681" y="3552507"/>
                    <a:pt x="1391933" y="3575876"/>
                  </a:cubicBezTo>
                  <a:cubicBezTo>
                    <a:pt x="1391933" y="3575876"/>
                    <a:pt x="1391933" y="3575876"/>
                    <a:pt x="1391933" y="3575876"/>
                  </a:cubicBezTo>
                  <a:lnTo>
                    <a:pt x="1391933" y="3575876"/>
                  </a:lnTo>
                  <a:cubicBezTo>
                    <a:pt x="1419877" y="3596782"/>
                    <a:pt x="1448103" y="3617758"/>
                    <a:pt x="1476611" y="3638874"/>
                  </a:cubicBezTo>
                  <a:lnTo>
                    <a:pt x="1476611" y="3638874"/>
                  </a:lnTo>
                  <a:cubicBezTo>
                    <a:pt x="1476611" y="3638874"/>
                    <a:pt x="1476611" y="3638874"/>
                    <a:pt x="1476681" y="3638874"/>
                  </a:cubicBezTo>
                  <a:cubicBezTo>
                    <a:pt x="1499065" y="3655486"/>
                    <a:pt x="1521589" y="3672097"/>
                    <a:pt x="1544324" y="3688850"/>
                  </a:cubicBezTo>
                  <a:cubicBezTo>
                    <a:pt x="1544747" y="3689132"/>
                    <a:pt x="1545169" y="3689484"/>
                    <a:pt x="1545591" y="3689765"/>
                  </a:cubicBezTo>
                  <a:cubicBezTo>
                    <a:pt x="1547703" y="3691314"/>
                    <a:pt x="1549815" y="3692862"/>
                    <a:pt x="1551926" y="3694411"/>
                  </a:cubicBezTo>
                  <a:cubicBezTo>
                    <a:pt x="1552560" y="3694903"/>
                    <a:pt x="1553193" y="3695396"/>
                    <a:pt x="1553897" y="3695818"/>
                  </a:cubicBezTo>
                  <a:cubicBezTo>
                    <a:pt x="1578956" y="3714260"/>
                    <a:pt x="1604225" y="3732843"/>
                    <a:pt x="1629706" y="3751496"/>
                  </a:cubicBezTo>
                  <a:cubicBezTo>
                    <a:pt x="1654975" y="3770008"/>
                    <a:pt x="1684749" y="3779299"/>
                    <a:pt x="1714594" y="3779299"/>
                  </a:cubicBezTo>
                  <a:cubicBezTo>
                    <a:pt x="1744509" y="3779299"/>
                    <a:pt x="1774213" y="3770008"/>
                    <a:pt x="1799483" y="3751496"/>
                  </a:cubicBezTo>
                  <a:cubicBezTo>
                    <a:pt x="2197460" y="3459806"/>
                    <a:pt x="2546798" y="3194230"/>
                    <a:pt x="2818990" y="2932596"/>
                  </a:cubicBezTo>
                  <a:cubicBezTo>
                    <a:pt x="2833772" y="2940409"/>
                    <a:pt x="2848765" y="2947941"/>
                    <a:pt x="2864180" y="2954979"/>
                  </a:cubicBezTo>
                  <a:cubicBezTo>
                    <a:pt x="2940903" y="2990103"/>
                    <a:pt x="3020794" y="3013895"/>
                    <a:pt x="3101108" y="3026564"/>
                  </a:cubicBezTo>
                  <a:cubicBezTo>
                    <a:pt x="3102375" y="3026776"/>
                    <a:pt x="3103571" y="3026987"/>
                    <a:pt x="3104838" y="3027128"/>
                  </a:cubicBezTo>
                  <a:cubicBezTo>
                    <a:pt x="3112370" y="3028254"/>
                    <a:pt x="3119972" y="3029380"/>
                    <a:pt x="3127503" y="3030295"/>
                  </a:cubicBezTo>
                  <a:cubicBezTo>
                    <a:pt x="3128700" y="3030436"/>
                    <a:pt x="3129967" y="3030577"/>
                    <a:pt x="3131163" y="3030717"/>
                  </a:cubicBezTo>
                  <a:cubicBezTo>
                    <a:pt x="3144537" y="3032336"/>
                    <a:pt x="3157841" y="3033603"/>
                    <a:pt x="3171144" y="3034589"/>
                  </a:cubicBezTo>
                  <a:cubicBezTo>
                    <a:pt x="3174100" y="3034800"/>
                    <a:pt x="3176986" y="3035011"/>
                    <a:pt x="3179943" y="3035222"/>
                  </a:cubicBezTo>
                  <a:cubicBezTo>
                    <a:pt x="3186418" y="3035645"/>
                    <a:pt x="3192894" y="3035996"/>
                    <a:pt x="3199299" y="3036278"/>
                  </a:cubicBezTo>
                  <a:cubicBezTo>
                    <a:pt x="3203452" y="3036419"/>
                    <a:pt x="3207605" y="3036560"/>
                    <a:pt x="3211829" y="3036630"/>
                  </a:cubicBezTo>
                  <a:cubicBezTo>
                    <a:pt x="3220979" y="3036841"/>
                    <a:pt x="3230130" y="3036982"/>
                    <a:pt x="3239280" y="3036912"/>
                  </a:cubicBezTo>
                  <a:cubicBezTo>
                    <a:pt x="3244700" y="3036912"/>
                    <a:pt x="3250120" y="3036841"/>
                    <a:pt x="3255610" y="3036700"/>
                  </a:cubicBezTo>
                  <a:cubicBezTo>
                    <a:pt x="3260608" y="3036560"/>
                    <a:pt x="3265535" y="3036419"/>
                    <a:pt x="3270533" y="3036208"/>
                  </a:cubicBezTo>
                  <a:cubicBezTo>
                    <a:pt x="3277924" y="3035856"/>
                    <a:pt x="3285314" y="3035433"/>
                    <a:pt x="3292635" y="3034941"/>
                  </a:cubicBezTo>
                  <a:cubicBezTo>
                    <a:pt x="3297280" y="3034589"/>
                    <a:pt x="3301996" y="3034237"/>
                    <a:pt x="3306642" y="3033814"/>
                  </a:cubicBezTo>
                  <a:cubicBezTo>
                    <a:pt x="3314525" y="3033111"/>
                    <a:pt x="3322409" y="3032336"/>
                    <a:pt x="3330293" y="3031351"/>
                  </a:cubicBezTo>
                  <a:cubicBezTo>
                    <a:pt x="3333882" y="3030929"/>
                    <a:pt x="3337543" y="3030506"/>
                    <a:pt x="3341132" y="3030014"/>
                  </a:cubicBezTo>
                  <a:cubicBezTo>
                    <a:pt x="3350846" y="3028746"/>
                    <a:pt x="3360489" y="3027339"/>
                    <a:pt x="3370133" y="3025720"/>
                  </a:cubicBezTo>
                  <a:cubicBezTo>
                    <a:pt x="3371399" y="3025509"/>
                    <a:pt x="3372666" y="3025297"/>
                    <a:pt x="3373933" y="3025016"/>
                  </a:cubicBezTo>
                  <a:cubicBezTo>
                    <a:pt x="3383647" y="3023327"/>
                    <a:pt x="3393361" y="3021356"/>
                    <a:pt x="3403004" y="3019314"/>
                  </a:cubicBezTo>
                  <a:cubicBezTo>
                    <a:pt x="3405749" y="3018751"/>
                    <a:pt x="3408494" y="3018118"/>
                    <a:pt x="3411239" y="3017484"/>
                  </a:cubicBezTo>
                  <a:cubicBezTo>
                    <a:pt x="3421657" y="3015162"/>
                    <a:pt x="3432004" y="3012628"/>
                    <a:pt x="3442281" y="3009882"/>
                  </a:cubicBezTo>
                  <a:cubicBezTo>
                    <a:pt x="3725876" y="2933300"/>
                    <a:pt x="3963226" y="2701862"/>
                    <a:pt x="4046988" y="2420308"/>
                  </a:cubicBezTo>
                  <a:cubicBezTo>
                    <a:pt x="4129062" y="2144456"/>
                    <a:pt x="4061207" y="1828341"/>
                    <a:pt x="3874396" y="1609503"/>
                  </a:cubicBezTo>
                  <a:cubicBezTo>
                    <a:pt x="4130047" y="1395803"/>
                    <a:pt x="4159117" y="956157"/>
                    <a:pt x="3929299" y="589855"/>
                  </a:cubicBezTo>
                  <a:close/>
                  <a:moveTo>
                    <a:pt x="3799995" y="1661027"/>
                  </a:moveTo>
                  <a:cubicBezTo>
                    <a:pt x="3799995" y="1661027"/>
                    <a:pt x="3799995" y="1661027"/>
                    <a:pt x="3799995" y="1661027"/>
                  </a:cubicBezTo>
                  <a:cubicBezTo>
                    <a:pt x="3805626" y="1657789"/>
                    <a:pt x="3811257" y="1654692"/>
                    <a:pt x="3816748" y="1651243"/>
                  </a:cubicBezTo>
                  <a:cubicBezTo>
                    <a:pt x="3819211" y="1649695"/>
                    <a:pt x="3821605" y="1647935"/>
                    <a:pt x="3824068" y="1646316"/>
                  </a:cubicBezTo>
                  <a:cubicBezTo>
                    <a:pt x="3999828" y="1849598"/>
                    <a:pt x="4063952" y="2145089"/>
                    <a:pt x="3987299" y="2402711"/>
                  </a:cubicBezTo>
                  <a:cubicBezTo>
                    <a:pt x="3909520" y="2664204"/>
                    <a:pt x="3689063" y="2879101"/>
                    <a:pt x="3425739" y="2950263"/>
                  </a:cubicBezTo>
                  <a:cubicBezTo>
                    <a:pt x="3308683" y="2981868"/>
                    <a:pt x="3185363" y="2982220"/>
                    <a:pt x="3066969" y="2956950"/>
                  </a:cubicBezTo>
                  <a:cubicBezTo>
                    <a:pt x="3066969" y="2956950"/>
                    <a:pt x="3066969" y="2956950"/>
                    <a:pt x="3066969" y="2956950"/>
                  </a:cubicBezTo>
                  <a:cubicBezTo>
                    <a:pt x="3021920" y="2947307"/>
                    <a:pt x="2977646" y="2934004"/>
                    <a:pt x="2934709" y="2917181"/>
                  </a:cubicBezTo>
                  <a:cubicBezTo>
                    <a:pt x="2934427" y="2917110"/>
                    <a:pt x="2934146" y="2916970"/>
                    <a:pt x="2933935" y="2916899"/>
                  </a:cubicBezTo>
                  <a:cubicBezTo>
                    <a:pt x="2910777" y="2907819"/>
                    <a:pt x="2888112" y="2897472"/>
                    <a:pt x="2865869" y="2886421"/>
                  </a:cubicBezTo>
                  <a:cubicBezTo>
                    <a:pt x="2905287" y="2847285"/>
                    <a:pt x="2942874" y="2808219"/>
                    <a:pt x="2978631" y="2769154"/>
                  </a:cubicBezTo>
                  <a:lnTo>
                    <a:pt x="2978631" y="2769154"/>
                  </a:lnTo>
                  <a:cubicBezTo>
                    <a:pt x="2978631" y="2769154"/>
                    <a:pt x="2978702" y="2769083"/>
                    <a:pt x="2978702" y="2769083"/>
                  </a:cubicBezTo>
                  <a:cubicBezTo>
                    <a:pt x="2987571" y="2759440"/>
                    <a:pt x="2996229" y="2749726"/>
                    <a:pt x="3004886" y="2740083"/>
                  </a:cubicBezTo>
                  <a:cubicBezTo>
                    <a:pt x="3004886" y="2740083"/>
                    <a:pt x="3004957" y="2740013"/>
                    <a:pt x="3004957" y="2740013"/>
                  </a:cubicBezTo>
                  <a:cubicBezTo>
                    <a:pt x="3004957" y="2740013"/>
                    <a:pt x="3004957" y="2740013"/>
                    <a:pt x="3004957" y="2740013"/>
                  </a:cubicBezTo>
                  <a:cubicBezTo>
                    <a:pt x="3004957" y="2740013"/>
                    <a:pt x="3004957" y="2740013"/>
                    <a:pt x="3004957" y="2740013"/>
                  </a:cubicBezTo>
                  <a:cubicBezTo>
                    <a:pt x="3004957" y="2740013"/>
                    <a:pt x="3004957" y="2740013"/>
                    <a:pt x="3004957" y="2740013"/>
                  </a:cubicBezTo>
                  <a:cubicBezTo>
                    <a:pt x="3004957" y="2740013"/>
                    <a:pt x="3004957" y="2740013"/>
                    <a:pt x="3004957" y="2740013"/>
                  </a:cubicBezTo>
                  <a:cubicBezTo>
                    <a:pt x="3013544" y="2730370"/>
                    <a:pt x="3021991" y="2720726"/>
                    <a:pt x="3030367" y="2711083"/>
                  </a:cubicBezTo>
                  <a:cubicBezTo>
                    <a:pt x="3030367" y="2711083"/>
                    <a:pt x="3030367" y="2711083"/>
                    <a:pt x="3030437" y="2711013"/>
                  </a:cubicBezTo>
                  <a:cubicBezTo>
                    <a:pt x="3030437" y="2711013"/>
                    <a:pt x="3030437" y="2711013"/>
                    <a:pt x="3030437" y="2711013"/>
                  </a:cubicBezTo>
                  <a:cubicBezTo>
                    <a:pt x="3030437" y="2711013"/>
                    <a:pt x="3030508" y="2710942"/>
                    <a:pt x="3030508" y="2710942"/>
                  </a:cubicBezTo>
                  <a:cubicBezTo>
                    <a:pt x="3038814" y="2701299"/>
                    <a:pt x="3047049" y="2691726"/>
                    <a:pt x="3055144" y="2682083"/>
                  </a:cubicBezTo>
                  <a:cubicBezTo>
                    <a:pt x="3055144" y="2682083"/>
                    <a:pt x="3055144" y="2682083"/>
                    <a:pt x="3055144" y="2682083"/>
                  </a:cubicBezTo>
                  <a:cubicBezTo>
                    <a:pt x="3055144" y="2682083"/>
                    <a:pt x="3055144" y="2682083"/>
                    <a:pt x="3055144" y="2682083"/>
                  </a:cubicBezTo>
                  <a:cubicBezTo>
                    <a:pt x="3055144" y="2682083"/>
                    <a:pt x="3055144" y="2682083"/>
                    <a:pt x="3055144" y="2682083"/>
                  </a:cubicBezTo>
                  <a:cubicBezTo>
                    <a:pt x="3055144" y="2682083"/>
                    <a:pt x="3055144" y="2682083"/>
                    <a:pt x="3055144" y="2682083"/>
                  </a:cubicBezTo>
                  <a:cubicBezTo>
                    <a:pt x="3055214" y="2682013"/>
                    <a:pt x="3055285" y="2681872"/>
                    <a:pt x="3055355" y="2681802"/>
                  </a:cubicBezTo>
                  <a:cubicBezTo>
                    <a:pt x="3055355" y="2681802"/>
                    <a:pt x="3055355" y="2681802"/>
                    <a:pt x="3055355" y="2681802"/>
                  </a:cubicBezTo>
                  <a:lnTo>
                    <a:pt x="3055355" y="2681802"/>
                  </a:lnTo>
                  <a:cubicBezTo>
                    <a:pt x="3055355" y="2681802"/>
                    <a:pt x="3055355" y="2681802"/>
                    <a:pt x="3055355" y="2681802"/>
                  </a:cubicBezTo>
                  <a:cubicBezTo>
                    <a:pt x="3055355" y="2681802"/>
                    <a:pt x="3055355" y="2681802"/>
                    <a:pt x="3055355" y="2681802"/>
                  </a:cubicBezTo>
                  <a:cubicBezTo>
                    <a:pt x="3063379" y="2672229"/>
                    <a:pt x="3071333" y="2662656"/>
                    <a:pt x="3079146" y="2653083"/>
                  </a:cubicBezTo>
                  <a:cubicBezTo>
                    <a:pt x="3079146" y="2653083"/>
                    <a:pt x="3079146" y="2653083"/>
                    <a:pt x="3079146" y="2653083"/>
                  </a:cubicBezTo>
                  <a:cubicBezTo>
                    <a:pt x="3079146" y="2653083"/>
                    <a:pt x="3079146" y="2653083"/>
                    <a:pt x="3079146" y="2653013"/>
                  </a:cubicBezTo>
                  <a:cubicBezTo>
                    <a:pt x="3079217" y="2652942"/>
                    <a:pt x="3079287" y="2652802"/>
                    <a:pt x="3079357" y="2652731"/>
                  </a:cubicBezTo>
                  <a:cubicBezTo>
                    <a:pt x="3079357" y="2652731"/>
                    <a:pt x="3079428" y="2652661"/>
                    <a:pt x="3079428" y="2652661"/>
                  </a:cubicBezTo>
                  <a:cubicBezTo>
                    <a:pt x="3079428" y="2652661"/>
                    <a:pt x="3079428" y="2652661"/>
                    <a:pt x="3079428" y="2652661"/>
                  </a:cubicBezTo>
                  <a:cubicBezTo>
                    <a:pt x="3079428" y="2652661"/>
                    <a:pt x="3079428" y="2652661"/>
                    <a:pt x="3079498" y="2652590"/>
                  </a:cubicBezTo>
                  <a:cubicBezTo>
                    <a:pt x="3079498" y="2652590"/>
                    <a:pt x="3079498" y="2652590"/>
                    <a:pt x="3079569" y="2652520"/>
                  </a:cubicBezTo>
                  <a:cubicBezTo>
                    <a:pt x="3087311" y="2643017"/>
                    <a:pt x="3094984" y="2633515"/>
                    <a:pt x="3102445" y="2623942"/>
                  </a:cubicBezTo>
                  <a:cubicBezTo>
                    <a:pt x="3102656" y="2623661"/>
                    <a:pt x="3102867" y="2623379"/>
                    <a:pt x="3103078" y="2623168"/>
                  </a:cubicBezTo>
                  <a:cubicBezTo>
                    <a:pt x="3103078" y="2623168"/>
                    <a:pt x="3103078" y="2623098"/>
                    <a:pt x="3103149" y="2623098"/>
                  </a:cubicBezTo>
                  <a:cubicBezTo>
                    <a:pt x="3103149" y="2623098"/>
                    <a:pt x="3103219" y="2623027"/>
                    <a:pt x="3103219" y="2623027"/>
                  </a:cubicBezTo>
                  <a:cubicBezTo>
                    <a:pt x="3110610" y="2613595"/>
                    <a:pt x="3117930" y="2604233"/>
                    <a:pt x="3125180" y="2594801"/>
                  </a:cubicBezTo>
                  <a:cubicBezTo>
                    <a:pt x="3125180" y="2594801"/>
                    <a:pt x="3125180" y="2594801"/>
                    <a:pt x="3125180" y="2594801"/>
                  </a:cubicBezTo>
                  <a:cubicBezTo>
                    <a:pt x="3125180" y="2594801"/>
                    <a:pt x="3125180" y="2594801"/>
                    <a:pt x="3125180" y="2594801"/>
                  </a:cubicBezTo>
                  <a:cubicBezTo>
                    <a:pt x="3125392" y="2594449"/>
                    <a:pt x="3125673" y="2594168"/>
                    <a:pt x="3125884" y="2593816"/>
                  </a:cubicBezTo>
                  <a:cubicBezTo>
                    <a:pt x="3125884" y="2593816"/>
                    <a:pt x="3125884" y="2593816"/>
                    <a:pt x="3125884" y="2593816"/>
                  </a:cubicBezTo>
                  <a:cubicBezTo>
                    <a:pt x="3125884" y="2593816"/>
                    <a:pt x="3125884" y="2593816"/>
                    <a:pt x="3125884" y="2593816"/>
                  </a:cubicBezTo>
                  <a:cubicBezTo>
                    <a:pt x="3133064" y="2584454"/>
                    <a:pt x="3140103" y="2575022"/>
                    <a:pt x="3147001" y="2565661"/>
                  </a:cubicBezTo>
                  <a:cubicBezTo>
                    <a:pt x="3147001" y="2565661"/>
                    <a:pt x="3147001" y="2565661"/>
                    <a:pt x="3147001" y="2565661"/>
                  </a:cubicBezTo>
                  <a:cubicBezTo>
                    <a:pt x="3147001" y="2565661"/>
                    <a:pt x="3147001" y="2565661"/>
                    <a:pt x="3147001" y="2565661"/>
                  </a:cubicBezTo>
                  <a:cubicBezTo>
                    <a:pt x="3147353" y="2565168"/>
                    <a:pt x="3147634" y="2564745"/>
                    <a:pt x="3147986" y="2564253"/>
                  </a:cubicBezTo>
                  <a:cubicBezTo>
                    <a:pt x="3154814" y="2554961"/>
                    <a:pt x="3161571" y="2545670"/>
                    <a:pt x="3168188" y="2536308"/>
                  </a:cubicBezTo>
                  <a:cubicBezTo>
                    <a:pt x="3168540" y="2535816"/>
                    <a:pt x="3168892" y="2535253"/>
                    <a:pt x="3169314" y="2534760"/>
                  </a:cubicBezTo>
                  <a:cubicBezTo>
                    <a:pt x="3169314" y="2534760"/>
                    <a:pt x="3169314" y="2534760"/>
                    <a:pt x="3169314" y="2534760"/>
                  </a:cubicBezTo>
                  <a:cubicBezTo>
                    <a:pt x="3169314" y="2534760"/>
                    <a:pt x="3169314" y="2534760"/>
                    <a:pt x="3169314" y="2534760"/>
                  </a:cubicBezTo>
                  <a:cubicBezTo>
                    <a:pt x="3169314" y="2534760"/>
                    <a:pt x="3169314" y="2534760"/>
                    <a:pt x="3169314" y="2534760"/>
                  </a:cubicBezTo>
                  <a:cubicBezTo>
                    <a:pt x="3169314" y="2534760"/>
                    <a:pt x="3169314" y="2534760"/>
                    <a:pt x="3169314" y="2534760"/>
                  </a:cubicBezTo>
                  <a:cubicBezTo>
                    <a:pt x="3175860" y="2525539"/>
                    <a:pt x="3182266" y="2516318"/>
                    <a:pt x="3188530" y="2507097"/>
                  </a:cubicBezTo>
                  <a:cubicBezTo>
                    <a:pt x="3188530" y="2507097"/>
                    <a:pt x="3188530" y="2507097"/>
                    <a:pt x="3188530" y="2507097"/>
                  </a:cubicBezTo>
                  <a:cubicBezTo>
                    <a:pt x="3188530" y="2507097"/>
                    <a:pt x="3188530" y="2507097"/>
                    <a:pt x="3188530" y="2507097"/>
                  </a:cubicBezTo>
                  <a:cubicBezTo>
                    <a:pt x="3189023" y="2506393"/>
                    <a:pt x="3189516" y="2505619"/>
                    <a:pt x="3190008" y="2504915"/>
                  </a:cubicBezTo>
                  <a:cubicBezTo>
                    <a:pt x="3196202" y="2495835"/>
                    <a:pt x="3202256" y="2486755"/>
                    <a:pt x="3208168" y="2477675"/>
                  </a:cubicBezTo>
                  <a:cubicBezTo>
                    <a:pt x="3208168" y="2477675"/>
                    <a:pt x="3208168" y="2477675"/>
                    <a:pt x="3208168" y="2477675"/>
                  </a:cubicBezTo>
                  <a:cubicBezTo>
                    <a:pt x="3208168" y="2477675"/>
                    <a:pt x="3208168" y="2477675"/>
                    <a:pt x="3208168" y="2477675"/>
                  </a:cubicBezTo>
                  <a:cubicBezTo>
                    <a:pt x="3208661" y="2476901"/>
                    <a:pt x="3209154" y="2476126"/>
                    <a:pt x="3209647" y="2475352"/>
                  </a:cubicBezTo>
                  <a:cubicBezTo>
                    <a:pt x="3209647" y="2475352"/>
                    <a:pt x="3209647" y="2475352"/>
                    <a:pt x="3209647" y="2475352"/>
                  </a:cubicBezTo>
                  <a:cubicBezTo>
                    <a:pt x="3209647" y="2475352"/>
                    <a:pt x="3209647" y="2475352"/>
                    <a:pt x="3209647" y="2475352"/>
                  </a:cubicBezTo>
                  <a:lnTo>
                    <a:pt x="3209647" y="2475352"/>
                  </a:lnTo>
                  <a:cubicBezTo>
                    <a:pt x="3215559" y="2466342"/>
                    <a:pt x="3221331" y="2457262"/>
                    <a:pt x="3226962" y="2448252"/>
                  </a:cubicBezTo>
                  <a:lnTo>
                    <a:pt x="3226962" y="2448252"/>
                  </a:lnTo>
                  <a:lnTo>
                    <a:pt x="3226962" y="2448252"/>
                  </a:lnTo>
                  <a:cubicBezTo>
                    <a:pt x="3226962" y="2448252"/>
                    <a:pt x="3226962" y="2448252"/>
                    <a:pt x="3226962" y="2448252"/>
                  </a:cubicBezTo>
                  <a:cubicBezTo>
                    <a:pt x="3226962" y="2448252"/>
                    <a:pt x="3226962" y="2448252"/>
                    <a:pt x="3226962" y="2448252"/>
                  </a:cubicBezTo>
                  <a:cubicBezTo>
                    <a:pt x="3227525" y="2447337"/>
                    <a:pt x="3228088" y="2446422"/>
                    <a:pt x="3228652" y="2445507"/>
                  </a:cubicBezTo>
                  <a:cubicBezTo>
                    <a:pt x="3228652" y="2445507"/>
                    <a:pt x="3228652" y="2445507"/>
                    <a:pt x="3228652" y="2445437"/>
                  </a:cubicBezTo>
                  <a:cubicBezTo>
                    <a:pt x="3228652" y="2445437"/>
                    <a:pt x="3228652" y="2445437"/>
                    <a:pt x="3228652" y="2445367"/>
                  </a:cubicBezTo>
                  <a:cubicBezTo>
                    <a:pt x="3234212" y="2436498"/>
                    <a:pt x="3239632" y="2427558"/>
                    <a:pt x="3244982" y="2418689"/>
                  </a:cubicBezTo>
                  <a:cubicBezTo>
                    <a:pt x="3244982" y="2418689"/>
                    <a:pt x="3244982" y="2418689"/>
                    <a:pt x="3244982" y="2418689"/>
                  </a:cubicBezTo>
                  <a:cubicBezTo>
                    <a:pt x="3244982" y="2418689"/>
                    <a:pt x="3244982" y="2418689"/>
                    <a:pt x="3244982" y="2418689"/>
                  </a:cubicBezTo>
                  <a:cubicBezTo>
                    <a:pt x="3244982" y="2418689"/>
                    <a:pt x="3244982" y="2418689"/>
                    <a:pt x="3244982" y="2418689"/>
                  </a:cubicBezTo>
                  <a:cubicBezTo>
                    <a:pt x="3244982" y="2418689"/>
                    <a:pt x="3244982" y="2418689"/>
                    <a:pt x="3244982" y="2418689"/>
                  </a:cubicBezTo>
                  <a:cubicBezTo>
                    <a:pt x="3245615" y="2417634"/>
                    <a:pt x="3246249" y="2416578"/>
                    <a:pt x="3246812" y="2415522"/>
                  </a:cubicBezTo>
                  <a:cubicBezTo>
                    <a:pt x="3252020" y="2406723"/>
                    <a:pt x="3257159" y="2397925"/>
                    <a:pt x="3262227" y="2389126"/>
                  </a:cubicBezTo>
                  <a:cubicBezTo>
                    <a:pt x="3262931" y="2387859"/>
                    <a:pt x="3263635" y="2386592"/>
                    <a:pt x="3264338" y="2385325"/>
                  </a:cubicBezTo>
                  <a:cubicBezTo>
                    <a:pt x="3269195" y="2376667"/>
                    <a:pt x="3274052" y="2368080"/>
                    <a:pt x="3278698" y="2359422"/>
                  </a:cubicBezTo>
                  <a:cubicBezTo>
                    <a:pt x="3279472" y="2358014"/>
                    <a:pt x="3280176" y="2356607"/>
                    <a:pt x="3280880" y="2355269"/>
                  </a:cubicBezTo>
                  <a:cubicBezTo>
                    <a:pt x="3280880" y="2355269"/>
                    <a:pt x="3280880" y="2355199"/>
                    <a:pt x="3280950" y="2355199"/>
                  </a:cubicBezTo>
                  <a:cubicBezTo>
                    <a:pt x="3280950" y="2355199"/>
                    <a:pt x="3280950" y="2355199"/>
                    <a:pt x="3280950" y="2355199"/>
                  </a:cubicBezTo>
                  <a:cubicBezTo>
                    <a:pt x="3280950" y="2355199"/>
                    <a:pt x="3280950" y="2355128"/>
                    <a:pt x="3281021" y="2355128"/>
                  </a:cubicBezTo>
                  <a:cubicBezTo>
                    <a:pt x="3281021" y="2355128"/>
                    <a:pt x="3281021" y="2355058"/>
                    <a:pt x="3281091" y="2355058"/>
                  </a:cubicBezTo>
                  <a:cubicBezTo>
                    <a:pt x="3285596" y="2346612"/>
                    <a:pt x="3290101" y="2338094"/>
                    <a:pt x="3294465" y="2329648"/>
                  </a:cubicBezTo>
                  <a:cubicBezTo>
                    <a:pt x="3295239" y="2328099"/>
                    <a:pt x="3296013" y="2326480"/>
                    <a:pt x="3296858" y="2324932"/>
                  </a:cubicBezTo>
                  <a:cubicBezTo>
                    <a:pt x="3296858" y="2324932"/>
                    <a:pt x="3296858" y="2324861"/>
                    <a:pt x="3296928" y="2324861"/>
                  </a:cubicBezTo>
                  <a:cubicBezTo>
                    <a:pt x="3296928" y="2324861"/>
                    <a:pt x="3296928" y="2324861"/>
                    <a:pt x="3296928" y="2324791"/>
                  </a:cubicBezTo>
                  <a:cubicBezTo>
                    <a:pt x="3301152" y="2316415"/>
                    <a:pt x="3305305" y="2308109"/>
                    <a:pt x="3309387" y="2299733"/>
                  </a:cubicBezTo>
                  <a:cubicBezTo>
                    <a:pt x="3310232" y="2297973"/>
                    <a:pt x="3311076" y="2296213"/>
                    <a:pt x="3311851" y="2294383"/>
                  </a:cubicBezTo>
                  <a:cubicBezTo>
                    <a:pt x="3315793" y="2286148"/>
                    <a:pt x="3319664" y="2277912"/>
                    <a:pt x="3323394" y="2269606"/>
                  </a:cubicBezTo>
                  <a:cubicBezTo>
                    <a:pt x="3324310" y="2267636"/>
                    <a:pt x="3325084" y="2265665"/>
                    <a:pt x="3325999" y="2263694"/>
                  </a:cubicBezTo>
                  <a:cubicBezTo>
                    <a:pt x="3329589" y="2255599"/>
                    <a:pt x="3333179" y="2247504"/>
                    <a:pt x="3336628" y="2239410"/>
                  </a:cubicBezTo>
                  <a:cubicBezTo>
                    <a:pt x="3337543" y="2237228"/>
                    <a:pt x="3338387" y="2235046"/>
                    <a:pt x="3339302" y="2232864"/>
                  </a:cubicBezTo>
                  <a:cubicBezTo>
                    <a:pt x="3339302" y="2232864"/>
                    <a:pt x="3339302" y="2232864"/>
                    <a:pt x="3339302" y="2232793"/>
                  </a:cubicBezTo>
                  <a:cubicBezTo>
                    <a:pt x="3339302" y="2232793"/>
                    <a:pt x="3339302" y="2232793"/>
                    <a:pt x="3339302" y="2232793"/>
                  </a:cubicBezTo>
                  <a:cubicBezTo>
                    <a:pt x="3339302" y="2232793"/>
                    <a:pt x="3339302" y="2232793"/>
                    <a:pt x="3339302" y="2232723"/>
                  </a:cubicBezTo>
                  <a:cubicBezTo>
                    <a:pt x="3339302" y="2232723"/>
                    <a:pt x="3339302" y="2232723"/>
                    <a:pt x="3339302" y="2232723"/>
                  </a:cubicBezTo>
                  <a:cubicBezTo>
                    <a:pt x="3342540" y="2224839"/>
                    <a:pt x="3345848" y="2216956"/>
                    <a:pt x="3348946" y="2209072"/>
                  </a:cubicBezTo>
                  <a:cubicBezTo>
                    <a:pt x="3349931" y="2206609"/>
                    <a:pt x="3350776" y="2204145"/>
                    <a:pt x="3351761" y="2201752"/>
                  </a:cubicBezTo>
                  <a:cubicBezTo>
                    <a:pt x="3351761" y="2201752"/>
                    <a:pt x="3351761" y="2201752"/>
                    <a:pt x="3351761" y="2201752"/>
                  </a:cubicBezTo>
                  <a:cubicBezTo>
                    <a:pt x="3351761" y="2201752"/>
                    <a:pt x="3351761" y="2201752"/>
                    <a:pt x="3351761" y="2201752"/>
                  </a:cubicBezTo>
                  <a:cubicBezTo>
                    <a:pt x="3354717" y="2194079"/>
                    <a:pt x="3357674" y="2186407"/>
                    <a:pt x="3360419" y="2178664"/>
                  </a:cubicBezTo>
                  <a:cubicBezTo>
                    <a:pt x="3361404" y="2175990"/>
                    <a:pt x="3362249" y="2173315"/>
                    <a:pt x="3363234" y="2170640"/>
                  </a:cubicBezTo>
                  <a:cubicBezTo>
                    <a:pt x="3363234" y="2170570"/>
                    <a:pt x="3363305" y="2170499"/>
                    <a:pt x="3363305" y="2170429"/>
                  </a:cubicBezTo>
                  <a:cubicBezTo>
                    <a:pt x="3363305" y="2170359"/>
                    <a:pt x="3363305" y="2170359"/>
                    <a:pt x="3363375" y="2170288"/>
                  </a:cubicBezTo>
                  <a:cubicBezTo>
                    <a:pt x="3365979" y="2162897"/>
                    <a:pt x="3368584" y="2155507"/>
                    <a:pt x="3371047" y="2148045"/>
                  </a:cubicBezTo>
                  <a:cubicBezTo>
                    <a:pt x="3372033" y="2145159"/>
                    <a:pt x="3372878" y="2142203"/>
                    <a:pt x="3373863" y="2139317"/>
                  </a:cubicBezTo>
                  <a:cubicBezTo>
                    <a:pt x="3373863" y="2139317"/>
                    <a:pt x="3373863" y="2139247"/>
                    <a:pt x="3373863" y="2139247"/>
                  </a:cubicBezTo>
                  <a:cubicBezTo>
                    <a:pt x="3373863" y="2139247"/>
                    <a:pt x="3373863" y="2139177"/>
                    <a:pt x="3373863" y="2139177"/>
                  </a:cubicBezTo>
                  <a:cubicBezTo>
                    <a:pt x="3376186" y="2131856"/>
                    <a:pt x="3378579" y="2124606"/>
                    <a:pt x="3380761" y="2117286"/>
                  </a:cubicBezTo>
                  <a:cubicBezTo>
                    <a:pt x="3381676" y="2114259"/>
                    <a:pt x="3382521" y="2111162"/>
                    <a:pt x="3383365" y="2108135"/>
                  </a:cubicBezTo>
                  <a:cubicBezTo>
                    <a:pt x="3383365" y="2108065"/>
                    <a:pt x="3383365" y="2108065"/>
                    <a:pt x="3383436" y="2107994"/>
                  </a:cubicBezTo>
                  <a:cubicBezTo>
                    <a:pt x="3383436" y="2107994"/>
                    <a:pt x="3383436" y="2107924"/>
                    <a:pt x="3383436" y="2107924"/>
                  </a:cubicBezTo>
                  <a:cubicBezTo>
                    <a:pt x="3383436" y="2107924"/>
                    <a:pt x="3383436" y="2107854"/>
                    <a:pt x="3383436" y="2107854"/>
                  </a:cubicBezTo>
                  <a:cubicBezTo>
                    <a:pt x="3383436" y="2107854"/>
                    <a:pt x="3383436" y="2107783"/>
                    <a:pt x="3383436" y="2107783"/>
                  </a:cubicBezTo>
                  <a:cubicBezTo>
                    <a:pt x="3385547" y="2100674"/>
                    <a:pt x="3387589" y="2093494"/>
                    <a:pt x="3389560" y="2086315"/>
                  </a:cubicBezTo>
                  <a:cubicBezTo>
                    <a:pt x="3389560" y="2086315"/>
                    <a:pt x="3389560" y="2086315"/>
                    <a:pt x="3389560" y="2086315"/>
                  </a:cubicBezTo>
                  <a:cubicBezTo>
                    <a:pt x="3389560" y="2086315"/>
                    <a:pt x="3389560" y="2086315"/>
                    <a:pt x="3389560" y="2086315"/>
                  </a:cubicBezTo>
                  <a:cubicBezTo>
                    <a:pt x="3389560" y="2086315"/>
                    <a:pt x="3389560" y="2086315"/>
                    <a:pt x="3389560" y="2086315"/>
                  </a:cubicBezTo>
                  <a:cubicBezTo>
                    <a:pt x="3389560" y="2086315"/>
                    <a:pt x="3389560" y="2086315"/>
                    <a:pt x="3389560" y="2086315"/>
                  </a:cubicBezTo>
                  <a:cubicBezTo>
                    <a:pt x="3390475" y="2082936"/>
                    <a:pt x="3391249" y="2079557"/>
                    <a:pt x="3392164" y="2076249"/>
                  </a:cubicBezTo>
                  <a:cubicBezTo>
                    <a:pt x="3393994" y="2069281"/>
                    <a:pt x="3395824" y="2062312"/>
                    <a:pt x="3397514" y="2055273"/>
                  </a:cubicBezTo>
                  <a:cubicBezTo>
                    <a:pt x="3397514" y="2055273"/>
                    <a:pt x="3397514" y="2055273"/>
                    <a:pt x="3397514" y="2055273"/>
                  </a:cubicBezTo>
                  <a:lnTo>
                    <a:pt x="3397514" y="2055273"/>
                  </a:lnTo>
                  <a:cubicBezTo>
                    <a:pt x="3397514" y="2055273"/>
                    <a:pt x="3397514" y="2055273"/>
                    <a:pt x="3397514" y="2055273"/>
                  </a:cubicBezTo>
                  <a:cubicBezTo>
                    <a:pt x="3397514" y="2055273"/>
                    <a:pt x="3397514" y="2055273"/>
                    <a:pt x="3397514" y="2055273"/>
                  </a:cubicBezTo>
                  <a:cubicBezTo>
                    <a:pt x="3398429" y="2051613"/>
                    <a:pt x="3399203" y="2047883"/>
                    <a:pt x="3400048" y="2044222"/>
                  </a:cubicBezTo>
                  <a:cubicBezTo>
                    <a:pt x="3400048" y="2044222"/>
                    <a:pt x="3400048" y="2044222"/>
                    <a:pt x="3400048" y="2044152"/>
                  </a:cubicBezTo>
                  <a:cubicBezTo>
                    <a:pt x="3400048" y="2044082"/>
                    <a:pt x="3400048" y="2044082"/>
                    <a:pt x="3400048" y="2044082"/>
                  </a:cubicBezTo>
                  <a:cubicBezTo>
                    <a:pt x="3401596" y="2037395"/>
                    <a:pt x="3403145" y="2030637"/>
                    <a:pt x="3404623" y="2023950"/>
                  </a:cubicBezTo>
                  <a:cubicBezTo>
                    <a:pt x="3404623" y="2023950"/>
                    <a:pt x="3404623" y="2023950"/>
                    <a:pt x="3404623" y="2023950"/>
                  </a:cubicBezTo>
                  <a:cubicBezTo>
                    <a:pt x="3404623" y="2023950"/>
                    <a:pt x="3404623" y="2023950"/>
                    <a:pt x="3404623" y="2023950"/>
                  </a:cubicBezTo>
                  <a:cubicBezTo>
                    <a:pt x="3405468" y="2020079"/>
                    <a:pt x="3406171" y="2016137"/>
                    <a:pt x="3406946" y="2012266"/>
                  </a:cubicBezTo>
                  <a:cubicBezTo>
                    <a:pt x="3406946" y="2012266"/>
                    <a:pt x="3406946" y="2012196"/>
                    <a:pt x="3406946" y="2012196"/>
                  </a:cubicBezTo>
                  <a:cubicBezTo>
                    <a:pt x="3406946" y="2012196"/>
                    <a:pt x="3406946" y="2012125"/>
                    <a:pt x="3406946" y="2012125"/>
                  </a:cubicBezTo>
                  <a:cubicBezTo>
                    <a:pt x="3408283" y="2005579"/>
                    <a:pt x="3409620" y="1999033"/>
                    <a:pt x="3410817" y="1992487"/>
                  </a:cubicBezTo>
                  <a:cubicBezTo>
                    <a:pt x="3411591" y="1988263"/>
                    <a:pt x="3412225" y="1984111"/>
                    <a:pt x="3412929" y="1979887"/>
                  </a:cubicBezTo>
                  <a:cubicBezTo>
                    <a:pt x="3412929" y="1979817"/>
                    <a:pt x="3412929" y="1979746"/>
                    <a:pt x="3412999" y="1979676"/>
                  </a:cubicBezTo>
                  <a:cubicBezTo>
                    <a:pt x="3412999" y="1979606"/>
                    <a:pt x="3412999" y="1979535"/>
                    <a:pt x="3413069" y="1979465"/>
                  </a:cubicBezTo>
                  <a:cubicBezTo>
                    <a:pt x="3414125" y="1973271"/>
                    <a:pt x="3415181" y="1967076"/>
                    <a:pt x="3416166" y="1960882"/>
                  </a:cubicBezTo>
                  <a:cubicBezTo>
                    <a:pt x="3416166" y="1960882"/>
                    <a:pt x="3416166" y="1960882"/>
                    <a:pt x="3416166" y="1960882"/>
                  </a:cubicBezTo>
                  <a:cubicBezTo>
                    <a:pt x="3416166" y="1960882"/>
                    <a:pt x="3416166" y="1960882"/>
                    <a:pt x="3416166" y="1960882"/>
                  </a:cubicBezTo>
                  <a:cubicBezTo>
                    <a:pt x="3416870" y="1956096"/>
                    <a:pt x="3417433" y="1951309"/>
                    <a:pt x="3418137" y="1946523"/>
                  </a:cubicBezTo>
                  <a:cubicBezTo>
                    <a:pt x="3418137" y="1946523"/>
                    <a:pt x="3418137" y="1946523"/>
                    <a:pt x="3418137" y="1946453"/>
                  </a:cubicBezTo>
                  <a:cubicBezTo>
                    <a:pt x="3418137" y="1946453"/>
                    <a:pt x="3418137" y="1946453"/>
                    <a:pt x="3418137" y="1946382"/>
                  </a:cubicBezTo>
                  <a:cubicBezTo>
                    <a:pt x="3418912" y="1940610"/>
                    <a:pt x="3419756" y="1934768"/>
                    <a:pt x="3420460" y="1928996"/>
                  </a:cubicBezTo>
                  <a:cubicBezTo>
                    <a:pt x="3421094" y="1923647"/>
                    <a:pt x="3421587" y="1918227"/>
                    <a:pt x="3422150" y="1912877"/>
                  </a:cubicBezTo>
                  <a:cubicBezTo>
                    <a:pt x="3422150" y="1912877"/>
                    <a:pt x="3422150" y="1912807"/>
                    <a:pt x="3422150" y="1912807"/>
                  </a:cubicBezTo>
                  <a:cubicBezTo>
                    <a:pt x="3422150" y="1912807"/>
                    <a:pt x="3422150" y="1912737"/>
                    <a:pt x="3422150" y="1912737"/>
                  </a:cubicBezTo>
                  <a:cubicBezTo>
                    <a:pt x="3422713" y="1907457"/>
                    <a:pt x="3423346" y="1902249"/>
                    <a:pt x="3423769" y="1896970"/>
                  </a:cubicBezTo>
                  <a:cubicBezTo>
                    <a:pt x="3423769" y="1896970"/>
                    <a:pt x="3423769" y="1896970"/>
                    <a:pt x="3423769" y="1896970"/>
                  </a:cubicBezTo>
                  <a:cubicBezTo>
                    <a:pt x="3423769" y="1896970"/>
                    <a:pt x="3423769" y="1896970"/>
                    <a:pt x="3423769" y="1896970"/>
                  </a:cubicBezTo>
                  <a:cubicBezTo>
                    <a:pt x="3424332" y="1890986"/>
                    <a:pt x="3424684" y="1884933"/>
                    <a:pt x="3425106" y="1878950"/>
                  </a:cubicBezTo>
                  <a:cubicBezTo>
                    <a:pt x="3425458" y="1874164"/>
                    <a:pt x="3425880" y="1869448"/>
                    <a:pt x="3426162" y="1864661"/>
                  </a:cubicBezTo>
                  <a:cubicBezTo>
                    <a:pt x="3426584" y="1857974"/>
                    <a:pt x="3426795" y="1851217"/>
                    <a:pt x="3427077" y="1844460"/>
                  </a:cubicBezTo>
                  <a:cubicBezTo>
                    <a:pt x="3427218" y="1840307"/>
                    <a:pt x="3427499" y="1836224"/>
                    <a:pt x="3427640" y="1832071"/>
                  </a:cubicBezTo>
                  <a:cubicBezTo>
                    <a:pt x="3427992" y="1821161"/>
                    <a:pt x="3428133" y="1810251"/>
                    <a:pt x="3428133" y="1799341"/>
                  </a:cubicBezTo>
                  <a:cubicBezTo>
                    <a:pt x="3428133" y="1789838"/>
                    <a:pt x="3427992" y="1780265"/>
                    <a:pt x="3427710" y="1770693"/>
                  </a:cubicBezTo>
                  <a:cubicBezTo>
                    <a:pt x="3427710" y="1770693"/>
                    <a:pt x="3427710" y="1770693"/>
                    <a:pt x="3427710" y="1770693"/>
                  </a:cubicBezTo>
                  <a:cubicBezTo>
                    <a:pt x="3427710" y="1770693"/>
                    <a:pt x="3427710" y="1770693"/>
                    <a:pt x="3427710" y="1770693"/>
                  </a:cubicBezTo>
                  <a:cubicBezTo>
                    <a:pt x="3427640" y="1768018"/>
                    <a:pt x="3427499" y="1765272"/>
                    <a:pt x="3427429" y="1762598"/>
                  </a:cubicBezTo>
                  <a:cubicBezTo>
                    <a:pt x="3427429" y="1762598"/>
                    <a:pt x="3427429" y="1762598"/>
                    <a:pt x="3427429" y="1762598"/>
                  </a:cubicBezTo>
                  <a:cubicBezTo>
                    <a:pt x="3427429" y="1762598"/>
                    <a:pt x="3427429" y="1762598"/>
                    <a:pt x="3427429" y="1762598"/>
                  </a:cubicBezTo>
                  <a:cubicBezTo>
                    <a:pt x="3427358" y="1760557"/>
                    <a:pt x="3427288" y="1758445"/>
                    <a:pt x="3427218" y="1756404"/>
                  </a:cubicBezTo>
                  <a:cubicBezTo>
                    <a:pt x="3427147" y="1755207"/>
                    <a:pt x="3427147" y="1754081"/>
                    <a:pt x="3427077" y="1752884"/>
                  </a:cubicBezTo>
                  <a:cubicBezTo>
                    <a:pt x="3426936" y="1748943"/>
                    <a:pt x="3426655" y="1744930"/>
                    <a:pt x="3426443" y="1740989"/>
                  </a:cubicBezTo>
                  <a:cubicBezTo>
                    <a:pt x="3426302" y="1738314"/>
                    <a:pt x="3426162" y="1735709"/>
                    <a:pt x="3426021" y="1733035"/>
                  </a:cubicBezTo>
                  <a:cubicBezTo>
                    <a:pt x="3425880" y="1730641"/>
                    <a:pt x="3425810" y="1728319"/>
                    <a:pt x="3425599" y="1725996"/>
                  </a:cubicBezTo>
                  <a:cubicBezTo>
                    <a:pt x="3557648" y="1745423"/>
                    <a:pt x="3687585" y="1725925"/>
                    <a:pt x="3799995" y="1661027"/>
                  </a:cubicBezTo>
                  <a:close/>
                  <a:moveTo>
                    <a:pt x="1928716" y="673828"/>
                  </a:moveTo>
                  <a:cubicBezTo>
                    <a:pt x="1932869" y="672984"/>
                    <a:pt x="1937022" y="672491"/>
                    <a:pt x="1941104" y="671998"/>
                  </a:cubicBezTo>
                  <a:cubicBezTo>
                    <a:pt x="1942794" y="671787"/>
                    <a:pt x="1944413" y="671435"/>
                    <a:pt x="1946102" y="671294"/>
                  </a:cubicBezTo>
                  <a:cubicBezTo>
                    <a:pt x="1951522" y="670801"/>
                    <a:pt x="1957012" y="670520"/>
                    <a:pt x="1962432" y="670520"/>
                  </a:cubicBezTo>
                  <a:cubicBezTo>
                    <a:pt x="1962714" y="670520"/>
                    <a:pt x="1962995" y="670520"/>
                    <a:pt x="1963277" y="670520"/>
                  </a:cubicBezTo>
                  <a:cubicBezTo>
                    <a:pt x="1969049" y="670520"/>
                    <a:pt x="1974821" y="670872"/>
                    <a:pt x="1980593" y="671365"/>
                  </a:cubicBezTo>
                  <a:cubicBezTo>
                    <a:pt x="2048377" y="677770"/>
                    <a:pt x="2114331" y="719792"/>
                    <a:pt x="2162265" y="766530"/>
                  </a:cubicBezTo>
                  <a:cubicBezTo>
                    <a:pt x="1966726" y="827064"/>
                    <a:pt x="1825949" y="938348"/>
                    <a:pt x="1732473" y="1037737"/>
                  </a:cubicBezTo>
                  <a:cubicBezTo>
                    <a:pt x="1732614" y="1037596"/>
                    <a:pt x="1732684" y="1037526"/>
                    <a:pt x="1732825" y="1037385"/>
                  </a:cubicBezTo>
                  <a:cubicBezTo>
                    <a:pt x="1734373" y="1023729"/>
                    <a:pt x="1735781" y="1010074"/>
                    <a:pt x="1737471" y="996489"/>
                  </a:cubicBezTo>
                  <a:cubicBezTo>
                    <a:pt x="1759643" y="815872"/>
                    <a:pt x="1818065" y="708882"/>
                    <a:pt x="1910978" y="678544"/>
                  </a:cubicBezTo>
                  <a:cubicBezTo>
                    <a:pt x="1916891" y="676573"/>
                    <a:pt x="1922803" y="675095"/>
                    <a:pt x="1928716" y="673828"/>
                  </a:cubicBezTo>
                  <a:close/>
                  <a:moveTo>
                    <a:pt x="1039991" y="3305233"/>
                  </a:moveTo>
                  <a:cubicBezTo>
                    <a:pt x="1016973" y="3322759"/>
                    <a:pt x="993041" y="3339582"/>
                    <a:pt x="968124" y="3355420"/>
                  </a:cubicBezTo>
                  <a:cubicBezTo>
                    <a:pt x="861204" y="3423274"/>
                    <a:pt x="713388" y="3468112"/>
                    <a:pt x="619278" y="3390473"/>
                  </a:cubicBezTo>
                  <a:cubicBezTo>
                    <a:pt x="599288" y="3374002"/>
                    <a:pt x="584295" y="3353801"/>
                    <a:pt x="573033" y="3331417"/>
                  </a:cubicBezTo>
                  <a:cubicBezTo>
                    <a:pt x="571977" y="3329376"/>
                    <a:pt x="571062" y="3327194"/>
                    <a:pt x="570077" y="3325153"/>
                  </a:cubicBezTo>
                  <a:cubicBezTo>
                    <a:pt x="568599" y="3321915"/>
                    <a:pt x="567120" y="3318607"/>
                    <a:pt x="565713" y="3315298"/>
                  </a:cubicBezTo>
                  <a:cubicBezTo>
                    <a:pt x="564727" y="3312975"/>
                    <a:pt x="563883" y="3310582"/>
                    <a:pt x="562967" y="3308189"/>
                  </a:cubicBezTo>
                  <a:cubicBezTo>
                    <a:pt x="561771" y="3304951"/>
                    <a:pt x="560645" y="3301643"/>
                    <a:pt x="559589" y="3298264"/>
                  </a:cubicBezTo>
                  <a:cubicBezTo>
                    <a:pt x="558815" y="3295871"/>
                    <a:pt x="558040" y="3293478"/>
                    <a:pt x="557336" y="3291085"/>
                  </a:cubicBezTo>
                  <a:cubicBezTo>
                    <a:pt x="556210" y="3287354"/>
                    <a:pt x="555295" y="3283483"/>
                    <a:pt x="554310" y="3279682"/>
                  </a:cubicBezTo>
                  <a:cubicBezTo>
                    <a:pt x="553817" y="3277711"/>
                    <a:pt x="553254" y="3275670"/>
                    <a:pt x="552832" y="3273699"/>
                  </a:cubicBezTo>
                  <a:cubicBezTo>
                    <a:pt x="551565" y="3268067"/>
                    <a:pt x="550438" y="3262296"/>
                    <a:pt x="549453" y="3256524"/>
                  </a:cubicBezTo>
                  <a:cubicBezTo>
                    <a:pt x="549101" y="3254342"/>
                    <a:pt x="548819" y="3252160"/>
                    <a:pt x="548467" y="3250048"/>
                  </a:cubicBezTo>
                  <a:cubicBezTo>
                    <a:pt x="547904" y="3246106"/>
                    <a:pt x="547341" y="3242235"/>
                    <a:pt x="546849" y="3238293"/>
                  </a:cubicBezTo>
                  <a:cubicBezTo>
                    <a:pt x="546567" y="3235759"/>
                    <a:pt x="546285" y="3233296"/>
                    <a:pt x="546074" y="3230762"/>
                  </a:cubicBezTo>
                  <a:cubicBezTo>
                    <a:pt x="545722" y="3227031"/>
                    <a:pt x="545370" y="3223371"/>
                    <a:pt x="545159" y="3219640"/>
                  </a:cubicBezTo>
                  <a:cubicBezTo>
                    <a:pt x="545018" y="3217177"/>
                    <a:pt x="544807" y="3214713"/>
                    <a:pt x="544666" y="3212179"/>
                  </a:cubicBezTo>
                  <a:cubicBezTo>
                    <a:pt x="544455" y="3208167"/>
                    <a:pt x="544315" y="3204084"/>
                    <a:pt x="544174" y="3200072"/>
                  </a:cubicBezTo>
                  <a:cubicBezTo>
                    <a:pt x="544103" y="3197961"/>
                    <a:pt x="544033" y="3195919"/>
                    <a:pt x="544033" y="3193808"/>
                  </a:cubicBezTo>
                  <a:cubicBezTo>
                    <a:pt x="543963" y="3187825"/>
                    <a:pt x="543963" y="3181841"/>
                    <a:pt x="544103" y="3175859"/>
                  </a:cubicBezTo>
                  <a:cubicBezTo>
                    <a:pt x="544103" y="3174451"/>
                    <a:pt x="544244" y="3173043"/>
                    <a:pt x="544244" y="3171565"/>
                  </a:cubicBezTo>
                  <a:cubicBezTo>
                    <a:pt x="544385" y="3166849"/>
                    <a:pt x="544526" y="3162203"/>
                    <a:pt x="544807" y="3157558"/>
                  </a:cubicBezTo>
                  <a:cubicBezTo>
                    <a:pt x="544948" y="3155376"/>
                    <a:pt x="545089" y="3153194"/>
                    <a:pt x="545230" y="3151082"/>
                  </a:cubicBezTo>
                  <a:cubicBezTo>
                    <a:pt x="545511" y="3147140"/>
                    <a:pt x="545793" y="3143198"/>
                    <a:pt x="546074" y="3139327"/>
                  </a:cubicBezTo>
                  <a:cubicBezTo>
                    <a:pt x="546285" y="3137145"/>
                    <a:pt x="546426" y="3134963"/>
                    <a:pt x="546637" y="3132851"/>
                  </a:cubicBezTo>
                  <a:cubicBezTo>
                    <a:pt x="546989" y="3128839"/>
                    <a:pt x="547412" y="3124897"/>
                    <a:pt x="547834" y="3120955"/>
                  </a:cubicBezTo>
                  <a:cubicBezTo>
                    <a:pt x="548045" y="3119126"/>
                    <a:pt x="548256" y="3117225"/>
                    <a:pt x="548467" y="3115395"/>
                  </a:cubicBezTo>
                  <a:cubicBezTo>
                    <a:pt x="549171" y="3109764"/>
                    <a:pt x="549875" y="3104133"/>
                    <a:pt x="550649" y="3098713"/>
                  </a:cubicBezTo>
                  <a:cubicBezTo>
                    <a:pt x="559589" y="3036560"/>
                    <a:pt x="573455" y="2975463"/>
                    <a:pt x="591968" y="2915843"/>
                  </a:cubicBezTo>
                  <a:cubicBezTo>
                    <a:pt x="630118" y="2952938"/>
                    <a:pt x="669888" y="2990174"/>
                    <a:pt x="711065" y="3027480"/>
                  </a:cubicBezTo>
                  <a:cubicBezTo>
                    <a:pt x="711487" y="3027902"/>
                    <a:pt x="711910" y="3028254"/>
                    <a:pt x="712402" y="3028676"/>
                  </a:cubicBezTo>
                  <a:cubicBezTo>
                    <a:pt x="731759" y="3046132"/>
                    <a:pt x="751398" y="3063659"/>
                    <a:pt x="771318" y="3081256"/>
                  </a:cubicBezTo>
                  <a:cubicBezTo>
                    <a:pt x="771458" y="3081397"/>
                    <a:pt x="771669" y="3081538"/>
                    <a:pt x="771810" y="3081679"/>
                  </a:cubicBezTo>
                  <a:cubicBezTo>
                    <a:pt x="852476" y="3152560"/>
                    <a:pt x="938350" y="3224004"/>
                    <a:pt x="1028799" y="3296504"/>
                  </a:cubicBezTo>
                  <a:cubicBezTo>
                    <a:pt x="1029432" y="3296997"/>
                    <a:pt x="1030136" y="3297560"/>
                    <a:pt x="1030770" y="3298053"/>
                  </a:cubicBezTo>
                  <a:cubicBezTo>
                    <a:pt x="1033796" y="3300305"/>
                    <a:pt x="1036893" y="3302769"/>
                    <a:pt x="1039991" y="3305233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70000"/>
              </a:schemeClr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7DCA2BE-23BF-41F0-B260-504663A71D93}"/>
                </a:ext>
              </a:extLst>
            </p:cNvPr>
            <p:cNvSpPr/>
            <p:nvPr/>
          </p:nvSpPr>
          <p:spPr>
            <a:xfrm>
              <a:off x="3826395" y="2113570"/>
              <a:ext cx="3741746" cy="3337048"/>
            </a:xfrm>
            <a:custGeom>
              <a:avLst/>
              <a:gdLst>
                <a:gd name="connsiteX0" fmla="*/ 1714524 w 3429047"/>
                <a:gd name="connsiteY0" fmla="*/ 3058170 h 3058170"/>
                <a:gd name="connsiteX1" fmla="*/ 1629635 w 3429047"/>
                <a:gd name="connsiteY1" fmla="*/ 3030367 h 3058170"/>
                <a:gd name="connsiteX2" fmla="*/ 0 w 3429047"/>
                <a:gd name="connsiteY2" fmla="*/ 1077296 h 3058170"/>
                <a:gd name="connsiteX3" fmla="*/ 958340 w 3429047"/>
                <a:gd name="connsiteY3" fmla="*/ 0 h 3058170"/>
                <a:gd name="connsiteX4" fmla="*/ 1714594 w 3429047"/>
                <a:gd name="connsiteY4" fmla="*/ 336457 h 3058170"/>
                <a:gd name="connsiteX5" fmla="*/ 2470708 w 3429047"/>
                <a:gd name="connsiteY5" fmla="*/ 0 h 3058170"/>
                <a:gd name="connsiteX6" fmla="*/ 3429048 w 3429047"/>
                <a:gd name="connsiteY6" fmla="*/ 1077296 h 3058170"/>
                <a:gd name="connsiteX7" fmla="*/ 1799553 w 3429047"/>
                <a:gd name="connsiteY7" fmla="*/ 3030367 h 3058170"/>
                <a:gd name="connsiteX8" fmla="*/ 1714524 w 3429047"/>
                <a:gd name="connsiteY8" fmla="*/ 3058170 h 305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47" h="3058170">
                  <a:moveTo>
                    <a:pt x="1714524" y="3058170"/>
                  </a:moveTo>
                  <a:cubicBezTo>
                    <a:pt x="1684609" y="3058170"/>
                    <a:pt x="1654905" y="3048879"/>
                    <a:pt x="1629635" y="3030367"/>
                  </a:cubicBezTo>
                  <a:cubicBezTo>
                    <a:pt x="675378" y="2331057"/>
                    <a:pt x="0" y="1781604"/>
                    <a:pt x="0" y="1077296"/>
                  </a:cubicBezTo>
                  <a:cubicBezTo>
                    <a:pt x="0" y="559166"/>
                    <a:pt x="366443" y="0"/>
                    <a:pt x="958340" y="0"/>
                  </a:cubicBezTo>
                  <a:cubicBezTo>
                    <a:pt x="1338016" y="0"/>
                    <a:pt x="1581067" y="187163"/>
                    <a:pt x="1714594" y="336457"/>
                  </a:cubicBezTo>
                  <a:cubicBezTo>
                    <a:pt x="1848051" y="187163"/>
                    <a:pt x="2091032" y="0"/>
                    <a:pt x="2470708" y="0"/>
                  </a:cubicBezTo>
                  <a:cubicBezTo>
                    <a:pt x="3062605" y="0"/>
                    <a:pt x="3429048" y="559166"/>
                    <a:pt x="3429048" y="1077296"/>
                  </a:cubicBezTo>
                  <a:cubicBezTo>
                    <a:pt x="3429048" y="1781604"/>
                    <a:pt x="2753670" y="2331057"/>
                    <a:pt x="1799553" y="3030367"/>
                  </a:cubicBezTo>
                  <a:cubicBezTo>
                    <a:pt x="1774213" y="3048879"/>
                    <a:pt x="1744439" y="3058170"/>
                    <a:pt x="1714524" y="3058170"/>
                  </a:cubicBezTo>
                  <a:close/>
                </a:path>
              </a:pathLst>
            </a:custGeom>
            <a:solidFill>
              <a:srgbClr val="E95160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9633C12-3EFE-49EF-A8BC-E4F088E6B2FC}"/>
                </a:ext>
              </a:extLst>
            </p:cNvPr>
            <p:cNvSpPr/>
            <p:nvPr/>
          </p:nvSpPr>
          <p:spPr>
            <a:xfrm>
              <a:off x="5244181" y="2113570"/>
              <a:ext cx="2323882" cy="3337048"/>
            </a:xfrm>
            <a:custGeom>
              <a:avLst/>
              <a:gdLst>
                <a:gd name="connsiteX0" fmla="*/ 1171336 w 2129675"/>
                <a:gd name="connsiteY0" fmla="*/ 0 h 3058170"/>
                <a:gd name="connsiteX1" fmla="*/ 1117840 w 2129675"/>
                <a:gd name="connsiteY1" fmla="*/ 1408 h 3058170"/>
                <a:gd name="connsiteX2" fmla="*/ 1541016 w 2129675"/>
                <a:gd name="connsiteY2" fmla="*/ 896820 h 3058170"/>
                <a:gd name="connsiteX3" fmla="*/ 0 w 2129675"/>
                <a:gd name="connsiteY3" fmla="*/ 2784851 h 3058170"/>
                <a:gd name="connsiteX4" fmla="*/ 330404 w 2129675"/>
                <a:gd name="connsiteY4" fmla="*/ 3030367 h 3058170"/>
                <a:gd name="connsiteX5" fmla="*/ 415292 w 2129675"/>
                <a:gd name="connsiteY5" fmla="*/ 3058170 h 3058170"/>
                <a:gd name="connsiteX6" fmla="*/ 500181 w 2129675"/>
                <a:gd name="connsiteY6" fmla="*/ 3030367 h 3058170"/>
                <a:gd name="connsiteX7" fmla="*/ 2129675 w 2129675"/>
                <a:gd name="connsiteY7" fmla="*/ 1077296 h 3058170"/>
                <a:gd name="connsiteX8" fmla="*/ 1171336 w 2129675"/>
                <a:gd name="connsiteY8" fmla="*/ 0 h 305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9675" h="3058170">
                  <a:moveTo>
                    <a:pt x="1171336" y="0"/>
                  </a:moveTo>
                  <a:cubicBezTo>
                    <a:pt x="1153175" y="0"/>
                    <a:pt x="1135367" y="563"/>
                    <a:pt x="1117840" y="1408"/>
                  </a:cubicBezTo>
                  <a:cubicBezTo>
                    <a:pt x="1387147" y="208350"/>
                    <a:pt x="1541016" y="561137"/>
                    <a:pt x="1541016" y="896820"/>
                  </a:cubicBezTo>
                  <a:cubicBezTo>
                    <a:pt x="1541016" y="1579167"/>
                    <a:pt x="907097" y="2116160"/>
                    <a:pt x="0" y="2784851"/>
                  </a:cubicBezTo>
                  <a:cubicBezTo>
                    <a:pt x="105653" y="2864883"/>
                    <a:pt x="216022" y="2946534"/>
                    <a:pt x="330404" y="3030367"/>
                  </a:cubicBezTo>
                  <a:cubicBezTo>
                    <a:pt x="355673" y="3048879"/>
                    <a:pt x="385448" y="3058170"/>
                    <a:pt x="415292" y="3058170"/>
                  </a:cubicBezTo>
                  <a:cubicBezTo>
                    <a:pt x="445207" y="3058170"/>
                    <a:pt x="474911" y="3048879"/>
                    <a:pt x="500181" y="3030367"/>
                  </a:cubicBezTo>
                  <a:cubicBezTo>
                    <a:pt x="1454298" y="2331057"/>
                    <a:pt x="2129675" y="1781604"/>
                    <a:pt x="2129675" y="1077296"/>
                  </a:cubicBezTo>
                  <a:cubicBezTo>
                    <a:pt x="2129675" y="559166"/>
                    <a:pt x="1763233" y="0"/>
                    <a:pt x="1171336" y="0"/>
                  </a:cubicBezTo>
                  <a:close/>
                </a:path>
              </a:pathLst>
            </a:custGeom>
            <a:solidFill>
              <a:srgbClr val="DD485C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FB0ED8-ACA7-4A02-9D30-0F5305920938}"/>
                </a:ext>
              </a:extLst>
            </p:cNvPr>
            <p:cNvSpPr/>
            <p:nvPr/>
          </p:nvSpPr>
          <p:spPr>
            <a:xfrm>
              <a:off x="5437659" y="2121251"/>
              <a:ext cx="2130328" cy="3329289"/>
            </a:xfrm>
            <a:custGeom>
              <a:avLst/>
              <a:gdLst>
                <a:gd name="connsiteX0" fmla="*/ 1107282 w 1952296"/>
                <a:gd name="connsiteY0" fmla="*/ 0 h 3051060"/>
                <a:gd name="connsiteX1" fmla="*/ 1626257 w 1952296"/>
                <a:gd name="connsiteY1" fmla="*/ 959888 h 3051060"/>
                <a:gd name="connsiteX2" fmla="*/ 0 w 1952296"/>
                <a:gd name="connsiteY2" fmla="*/ 2910565 h 3051060"/>
                <a:gd name="connsiteX3" fmla="*/ 153025 w 1952296"/>
                <a:gd name="connsiteY3" fmla="*/ 3023257 h 3051060"/>
                <a:gd name="connsiteX4" fmla="*/ 237913 w 1952296"/>
                <a:gd name="connsiteY4" fmla="*/ 3051061 h 3051060"/>
                <a:gd name="connsiteX5" fmla="*/ 322802 w 1952296"/>
                <a:gd name="connsiteY5" fmla="*/ 3023257 h 3051060"/>
                <a:gd name="connsiteX6" fmla="*/ 1952296 w 1952296"/>
                <a:gd name="connsiteY6" fmla="*/ 1070187 h 3051060"/>
                <a:gd name="connsiteX7" fmla="*/ 1107282 w 1952296"/>
                <a:gd name="connsiteY7" fmla="*/ 0 h 305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2296" h="3051060">
                  <a:moveTo>
                    <a:pt x="1107282" y="0"/>
                  </a:moveTo>
                  <a:cubicBezTo>
                    <a:pt x="1435644" y="191175"/>
                    <a:pt x="1626257" y="586196"/>
                    <a:pt x="1626257" y="959888"/>
                  </a:cubicBezTo>
                  <a:cubicBezTo>
                    <a:pt x="1626257" y="1663351"/>
                    <a:pt x="952427" y="2212382"/>
                    <a:pt x="0" y="2910565"/>
                  </a:cubicBezTo>
                  <a:cubicBezTo>
                    <a:pt x="50187" y="2947731"/>
                    <a:pt x="101148" y="2985248"/>
                    <a:pt x="153025" y="3023257"/>
                  </a:cubicBezTo>
                  <a:cubicBezTo>
                    <a:pt x="178294" y="3041769"/>
                    <a:pt x="208068" y="3051061"/>
                    <a:pt x="237913" y="3051061"/>
                  </a:cubicBezTo>
                  <a:cubicBezTo>
                    <a:pt x="267828" y="3051061"/>
                    <a:pt x="297532" y="3041769"/>
                    <a:pt x="322802" y="3023257"/>
                  </a:cubicBezTo>
                  <a:cubicBezTo>
                    <a:pt x="1276918" y="2323948"/>
                    <a:pt x="1952296" y="1774495"/>
                    <a:pt x="1952296" y="1070187"/>
                  </a:cubicBezTo>
                  <a:cubicBezTo>
                    <a:pt x="1952367" y="586055"/>
                    <a:pt x="1632310" y="66024"/>
                    <a:pt x="1107282" y="0"/>
                  </a:cubicBezTo>
                  <a:close/>
                </a:path>
              </a:pathLst>
            </a:custGeom>
            <a:solidFill>
              <a:srgbClr val="D03E58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AFEDD535-D4FF-41DB-9547-7A67DD291A8D}"/>
                </a:ext>
              </a:extLst>
            </p:cNvPr>
            <p:cNvGrpSpPr/>
            <p:nvPr/>
          </p:nvGrpSpPr>
          <p:grpSpPr>
            <a:xfrm>
              <a:off x="6585330" y="1326583"/>
              <a:ext cx="1699308" cy="1890813"/>
              <a:chOff x="5920091" y="1107746"/>
              <a:chExt cx="1557296" cy="1732797"/>
            </a:xfrm>
            <a:solidFill>
              <a:schemeClr val="accent1"/>
            </a:solidFill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0B55CF3-7B2C-47B8-BB52-F9B635D662D5}"/>
                  </a:ext>
                </a:extLst>
              </p:cNvPr>
              <p:cNvSpPr/>
              <p:nvPr/>
            </p:nvSpPr>
            <p:spPr>
              <a:xfrm>
                <a:off x="5920091" y="1492155"/>
                <a:ext cx="332360" cy="908434"/>
              </a:xfrm>
              <a:custGeom>
                <a:avLst/>
                <a:gdLst>
                  <a:gd name="connsiteX0" fmla="*/ 317649 w 332360"/>
                  <a:gd name="connsiteY0" fmla="*/ 908434 h 908434"/>
                  <a:gd name="connsiteX1" fmla="*/ 142522 w 332360"/>
                  <a:gd name="connsiteY1" fmla="*/ 634834 h 908434"/>
                  <a:gd name="connsiteX2" fmla="*/ 5054 w 332360"/>
                  <a:gd name="connsiteY2" fmla="*/ 148661 h 908434"/>
                  <a:gd name="connsiteX3" fmla="*/ 103738 w 332360"/>
                  <a:gd name="connsiteY3" fmla="*/ 0 h 908434"/>
                  <a:gd name="connsiteX4" fmla="*/ 113593 w 332360"/>
                  <a:gd name="connsiteY4" fmla="*/ 15697 h 908434"/>
                  <a:gd name="connsiteX5" fmla="*/ 23284 w 332360"/>
                  <a:gd name="connsiteY5" fmla="*/ 151969 h 908434"/>
                  <a:gd name="connsiteX6" fmla="*/ 158641 w 332360"/>
                  <a:gd name="connsiteY6" fmla="*/ 625754 h 908434"/>
                  <a:gd name="connsiteX7" fmla="*/ 332360 w 332360"/>
                  <a:gd name="connsiteY7" fmla="*/ 897313 h 908434"/>
                  <a:gd name="connsiteX8" fmla="*/ 317649 w 332360"/>
                  <a:gd name="connsiteY8" fmla="*/ 908434 h 90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2360" h="908434">
                    <a:moveTo>
                      <a:pt x="317649" y="908434"/>
                    </a:moveTo>
                    <a:cubicBezTo>
                      <a:pt x="316734" y="907238"/>
                      <a:pt x="225933" y="787155"/>
                      <a:pt x="142522" y="634834"/>
                    </a:cubicBezTo>
                    <a:cubicBezTo>
                      <a:pt x="29971" y="429159"/>
                      <a:pt x="-16274" y="265576"/>
                      <a:pt x="5054" y="148661"/>
                    </a:cubicBezTo>
                    <a:cubicBezTo>
                      <a:pt x="16879" y="83692"/>
                      <a:pt x="50102" y="33646"/>
                      <a:pt x="103738" y="0"/>
                    </a:cubicBezTo>
                    <a:lnTo>
                      <a:pt x="113593" y="15697"/>
                    </a:lnTo>
                    <a:cubicBezTo>
                      <a:pt x="64532" y="46456"/>
                      <a:pt x="34194" y="92279"/>
                      <a:pt x="23284" y="151969"/>
                    </a:cubicBezTo>
                    <a:cubicBezTo>
                      <a:pt x="3012" y="262972"/>
                      <a:pt x="49821" y="426836"/>
                      <a:pt x="158641" y="625754"/>
                    </a:cubicBezTo>
                    <a:cubicBezTo>
                      <a:pt x="241348" y="776949"/>
                      <a:pt x="331445" y="896116"/>
                      <a:pt x="332360" y="897313"/>
                    </a:cubicBezTo>
                    <a:lnTo>
                      <a:pt x="317649" y="908434"/>
                    </a:lnTo>
                    <a:close/>
                  </a:path>
                </a:pathLst>
              </a:custGeom>
              <a:solidFill>
                <a:srgbClr val="FFFFFF"/>
              </a:solidFill>
              <a:ln w="70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590C39B-BBBF-48E4-9AE8-08A3819200D6}"/>
                  </a:ext>
                </a:extLst>
              </p:cNvPr>
              <p:cNvSpPr/>
              <p:nvPr/>
            </p:nvSpPr>
            <p:spPr>
              <a:xfrm>
                <a:off x="5988916" y="1492155"/>
                <a:ext cx="44837" cy="43218"/>
              </a:xfrm>
              <a:custGeom>
                <a:avLst/>
                <a:gdLst>
                  <a:gd name="connsiteX0" fmla="*/ 10066 w 44837"/>
                  <a:gd name="connsiteY0" fmla="*/ 43219 h 43218"/>
                  <a:gd name="connsiteX1" fmla="*/ 44837 w 44837"/>
                  <a:gd name="connsiteY1" fmla="*/ 15697 h 43218"/>
                  <a:gd name="connsiteX2" fmla="*/ 34983 w 44837"/>
                  <a:gd name="connsiteY2" fmla="*/ 0 h 43218"/>
                  <a:gd name="connsiteX3" fmla="*/ 0 w 44837"/>
                  <a:gd name="connsiteY3" fmla="*/ 27100 h 43218"/>
                  <a:gd name="connsiteX4" fmla="*/ 10066 w 44837"/>
                  <a:gd name="connsiteY4" fmla="*/ 43219 h 43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37" h="43218">
                    <a:moveTo>
                      <a:pt x="10066" y="43219"/>
                    </a:moveTo>
                    <a:cubicBezTo>
                      <a:pt x="20342" y="33012"/>
                      <a:pt x="31886" y="23791"/>
                      <a:pt x="44837" y="15697"/>
                    </a:cubicBezTo>
                    <a:lnTo>
                      <a:pt x="34983" y="0"/>
                    </a:lnTo>
                    <a:cubicBezTo>
                      <a:pt x="22102" y="8095"/>
                      <a:pt x="10488" y="17175"/>
                      <a:pt x="0" y="27100"/>
                    </a:cubicBezTo>
                    <a:lnTo>
                      <a:pt x="10066" y="43219"/>
                    </a:lnTo>
                    <a:close/>
                  </a:path>
                </a:pathLst>
              </a:custGeom>
              <a:solidFill>
                <a:srgbClr val="D9D9D8"/>
              </a:solidFill>
              <a:ln w="70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720E5DE-E8AB-44FA-9640-113044A0D196}"/>
                  </a:ext>
                </a:extLst>
              </p:cNvPr>
              <p:cNvSpPr/>
              <p:nvPr/>
            </p:nvSpPr>
            <p:spPr>
              <a:xfrm>
                <a:off x="5994286" y="1467750"/>
                <a:ext cx="69504" cy="65280"/>
              </a:xfrm>
              <a:custGeom>
                <a:avLst/>
                <a:gdLst>
                  <a:gd name="connsiteX0" fmla="*/ 66075 w 69504"/>
                  <a:gd name="connsiteY0" fmla="*/ 40172 h 65280"/>
                  <a:gd name="connsiteX1" fmla="*/ 27854 w 69504"/>
                  <a:gd name="connsiteY1" fmla="*/ 64174 h 65280"/>
                  <a:gd name="connsiteX2" fmla="*/ 17859 w 69504"/>
                  <a:gd name="connsiteY2" fmla="*/ 61852 h 65280"/>
                  <a:gd name="connsiteX3" fmla="*/ 1106 w 69504"/>
                  <a:gd name="connsiteY3" fmla="*/ 35104 h 65280"/>
                  <a:gd name="connsiteX4" fmla="*/ 3429 w 69504"/>
                  <a:gd name="connsiteY4" fmla="*/ 25109 h 65280"/>
                  <a:gd name="connsiteX5" fmla="*/ 41650 w 69504"/>
                  <a:gd name="connsiteY5" fmla="*/ 1106 h 65280"/>
                  <a:gd name="connsiteX6" fmla="*/ 51645 w 69504"/>
                  <a:gd name="connsiteY6" fmla="*/ 3429 h 65280"/>
                  <a:gd name="connsiteX7" fmla="*/ 68398 w 69504"/>
                  <a:gd name="connsiteY7" fmla="*/ 30177 h 65280"/>
                  <a:gd name="connsiteX8" fmla="*/ 66075 w 69504"/>
                  <a:gd name="connsiteY8" fmla="*/ 40172 h 6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504" h="65280">
                    <a:moveTo>
                      <a:pt x="66075" y="40172"/>
                    </a:moveTo>
                    <a:lnTo>
                      <a:pt x="27854" y="64174"/>
                    </a:lnTo>
                    <a:cubicBezTo>
                      <a:pt x="24475" y="66286"/>
                      <a:pt x="19970" y="65301"/>
                      <a:pt x="17859" y="61852"/>
                    </a:cubicBezTo>
                    <a:lnTo>
                      <a:pt x="1106" y="35104"/>
                    </a:lnTo>
                    <a:cubicBezTo>
                      <a:pt x="-1005" y="31725"/>
                      <a:pt x="-20" y="27220"/>
                      <a:pt x="3429" y="25109"/>
                    </a:cubicBezTo>
                    <a:lnTo>
                      <a:pt x="41650" y="1106"/>
                    </a:lnTo>
                    <a:cubicBezTo>
                      <a:pt x="45029" y="-1005"/>
                      <a:pt x="49534" y="-20"/>
                      <a:pt x="51645" y="3429"/>
                    </a:cubicBezTo>
                    <a:lnTo>
                      <a:pt x="68398" y="30177"/>
                    </a:lnTo>
                    <a:cubicBezTo>
                      <a:pt x="70510" y="33555"/>
                      <a:pt x="69524" y="38060"/>
                      <a:pt x="66075" y="40172"/>
                    </a:cubicBezTo>
                    <a:close/>
                  </a:path>
                </a:pathLst>
              </a:custGeom>
              <a:solidFill>
                <a:srgbClr val="3E3D3D"/>
              </a:solidFill>
              <a:ln w="70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A8AED76-ACB0-4331-A340-8A62CCFB6709}"/>
                  </a:ext>
                </a:extLst>
              </p:cNvPr>
              <p:cNvSpPr/>
              <p:nvPr/>
            </p:nvSpPr>
            <p:spPr>
              <a:xfrm>
                <a:off x="5996446" y="1469737"/>
                <a:ext cx="65404" cy="46067"/>
              </a:xfrm>
              <a:custGeom>
                <a:avLst/>
                <a:gdLst>
                  <a:gd name="connsiteX0" fmla="*/ 35126 w 65404"/>
                  <a:gd name="connsiteY0" fmla="*/ 1864 h 46067"/>
                  <a:gd name="connsiteX1" fmla="*/ 5563 w 65404"/>
                  <a:gd name="connsiteY1" fmla="*/ 20376 h 46067"/>
                  <a:gd name="connsiteX2" fmla="*/ 2 w 65404"/>
                  <a:gd name="connsiteY2" fmla="*/ 31145 h 46067"/>
                  <a:gd name="connsiteX3" fmla="*/ 21259 w 65404"/>
                  <a:gd name="connsiteY3" fmla="*/ 17842 h 46067"/>
                  <a:gd name="connsiteX4" fmla="*/ 38293 w 65404"/>
                  <a:gd name="connsiteY4" fmla="*/ 21713 h 46067"/>
                  <a:gd name="connsiteX5" fmla="*/ 49626 w 65404"/>
                  <a:gd name="connsiteY5" fmla="*/ 39803 h 46067"/>
                  <a:gd name="connsiteX6" fmla="*/ 51315 w 65404"/>
                  <a:gd name="connsiteY6" fmla="*/ 46068 h 46067"/>
                  <a:gd name="connsiteX7" fmla="*/ 59621 w 65404"/>
                  <a:gd name="connsiteY7" fmla="*/ 40859 h 46067"/>
                  <a:gd name="connsiteX8" fmla="*/ 63493 w 65404"/>
                  <a:gd name="connsiteY8" fmla="*/ 23825 h 46067"/>
                  <a:gd name="connsiteX9" fmla="*/ 52160 w 65404"/>
                  <a:gd name="connsiteY9" fmla="*/ 5735 h 46067"/>
                  <a:gd name="connsiteX10" fmla="*/ 35126 w 65404"/>
                  <a:gd name="connsiteY10" fmla="*/ 1864 h 46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404" h="46067">
                    <a:moveTo>
                      <a:pt x="35126" y="1864"/>
                    </a:moveTo>
                    <a:lnTo>
                      <a:pt x="5563" y="20376"/>
                    </a:lnTo>
                    <a:cubicBezTo>
                      <a:pt x="1762" y="22769"/>
                      <a:pt x="-68" y="26922"/>
                      <a:pt x="2" y="31145"/>
                    </a:cubicBezTo>
                    <a:lnTo>
                      <a:pt x="21259" y="17842"/>
                    </a:lnTo>
                    <a:cubicBezTo>
                      <a:pt x="27031" y="14252"/>
                      <a:pt x="34704" y="16012"/>
                      <a:pt x="38293" y="21713"/>
                    </a:cubicBezTo>
                    <a:lnTo>
                      <a:pt x="49626" y="39803"/>
                    </a:lnTo>
                    <a:cubicBezTo>
                      <a:pt x="50822" y="41774"/>
                      <a:pt x="51245" y="43956"/>
                      <a:pt x="51315" y="46068"/>
                    </a:cubicBezTo>
                    <a:lnTo>
                      <a:pt x="59621" y="40859"/>
                    </a:lnTo>
                    <a:cubicBezTo>
                      <a:pt x="65393" y="37269"/>
                      <a:pt x="67153" y="29597"/>
                      <a:pt x="63493" y="23825"/>
                    </a:cubicBezTo>
                    <a:lnTo>
                      <a:pt x="52160" y="5735"/>
                    </a:lnTo>
                    <a:cubicBezTo>
                      <a:pt x="48570" y="34"/>
                      <a:pt x="40898" y="-1726"/>
                      <a:pt x="35126" y="1864"/>
                    </a:cubicBezTo>
                    <a:close/>
                  </a:path>
                </a:pathLst>
              </a:custGeom>
              <a:solidFill>
                <a:srgbClr val="292929"/>
              </a:solidFill>
              <a:ln w="70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2F1443D-0334-4EE5-B616-691AC80D5829}"/>
                  </a:ext>
                </a:extLst>
              </p:cNvPr>
              <p:cNvSpPr/>
              <p:nvPr/>
            </p:nvSpPr>
            <p:spPr>
              <a:xfrm>
                <a:off x="6025160" y="1447591"/>
                <a:ext cx="64145" cy="74466"/>
              </a:xfrm>
              <a:custGeom>
                <a:avLst/>
                <a:gdLst>
                  <a:gd name="connsiteX0" fmla="*/ 32174 w 64145"/>
                  <a:gd name="connsiteY0" fmla="*/ 68637 h 74466"/>
                  <a:gd name="connsiteX1" fmla="*/ 52094 w 64145"/>
                  <a:gd name="connsiteY1" fmla="*/ 70185 h 74466"/>
                  <a:gd name="connsiteX2" fmla="*/ 58288 w 64145"/>
                  <a:gd name="connsiteY2" fmla="*/ 18661 h 74466"/>
                  <a:gd name="connsiteX3" fmla="*/ 9157 w 64145"/>
                  <a:gd name="connsiteY3" fmla="*/ 1768 h 74466"/>
                  <a:gd name="connsiteX4" fmla="*/ 1907 w 64145"/>
                  <a:gd name="connsiteY4" fmla="*/ 20350 h 74466"/>
                  <a:gd name="connsiteX5" fmla="*/ 32174 w 64145"/>
                  <a:gd name="connsiteY5" fmla="*/ 68637 h 7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45" h="74466">
                    <a:moveTo>
                      <a:pt x="32174" y="68637"/>
                    </a:moveTo>
                    <a:cubicBezTo>
                      <a:pt x="36608" y="75676"/>
                      <a:pt x="46604" y="76520"/>
                      <a:pt x="52094" y="70185"/>
                    </a:cubicBezTo>
                    <a:cubicBezTo>
                      <a:pt x="65116" y="55122"/>
                      <a:pt x="68213" y="34428"/>
                      <a:pt x="58288" y="18661"/>
                    </a:cubicBezTo>
                    <a:cubicBezTo>
                      <a:pt x="48363" y="2823"/>
                      <a:pt x="28373" y="-3371"/>
                      <a:pt x="9157" y="1768"/>
                    </a:cubicBezTo>
                    <a:cubicBezTo>
                      <a:pt x="1133" y="3950"/>
                      <a:pt x="-2528" y="13311"/>
                      <a:pt x="1907" y="20350"/>
                    </a:cubicBezTo>
                    <a:lnTo>
                      <a:pt x="32174" y="68637"/>
                    </a:lnTo>
                    <a:close/>
                  </a:path>
                </a:pathLst>
              </a:custGeom>
              <a:solidFill>
                <a:srgbClr val="3E3D3D"/>
              </a:solidFill>
              <a:ln w="70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DF5C715B-19ED-40BF-8F32-4223BEA0BAA4}"/>
                  </a:ext>
                </a:extLst>
              </p:cNvPr>
              <p:cNvSpPr/>
              <p:nvPr/>
            </p:nvSpPr>
            <p:spPr>
              <a:xfrm>
                <a:off x="6025249" y="1447624"/>
                <a:ext cx="64023" cy="60509"/>
              </a:xfrm>
              <a:custGeom>
                <a:avLst/>
                <a:gdLst>
                  <a:gd name="connsiteX0" fmla="*/ 9068 w 64023"/>
                  <a:gd name="connsiteY0" fmla="*/ 1805 h 60509"/>
                  <a:gd name="connsiteX1" fmla="*/ 1114 w 64023"/>
                  <a:gd name="connsiteY1" fmla="*/ 18839 h 60509"/>
                  <a:gd name="connsiteX2" fmla="*/ 3929 w 64023"/>
                  <a:gd name="connsiteY2" fmla="*/ 17713 h 60509"/>
                  <a:gd name="connsiteX3" fmla="*/ 53060 w 64023"/>
                  <a:gd name="connsiteY3" fmla="*/ 34606 h 60509"/>
                  <a:gd name="connsiteX4" fmla="*/ 58551 w 64023"/>
                  <a:gd name="connsiteY4" fmla="*/ 60509 h 60509"/>
                  <a:gd name="connsiteX5" fmla="*/ 58199 w 64023"/>
                  <a:gd name="connsiteY5" fmla="*/ 18698 h 60509"/>
                  <a:gd name="connsiteX6" fmla="*/ 9068 w 64023"/>
                  <a:gd name="connsiteY6" fmla="*/ 1805 h 60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023" h="60509">
                    <a:moveTo>
                      <a:pt x="9068" y="1805"/>
                    </a:moveTo>
                    <a:cubicBezTo>
                      <a:pt x="1606" y="3776"/>
                      <a:pt x="-1983" y="12011"/>
                      <a:pt x="1114" y="18839"/>
                    </a:cubicBezTo>
                    <a:cubicBezTo>
                      <a:pt x="1958" y="18346"/>
                      <a:pt x="2873" y="17994"/>
                      <a:pt x="3929" y="17713"/>
                    </a:cubicBezTo>
                    <a:cubicBezTo>
                      <a:pt x="23145" y="12575"/>
                      <a:pt x="43136" y="18769"/>
                      <a:pt x="53060" y="34606"/>
                    </a:cubicBezTo>
                    <a:cubicBezTo>
                      <a:pt x="57988" y="42490"/>
                      <a:pt x="59677" y="51570"/>
                      <a:pt x="58551" y="60509"/>
                    </a:cubicBezTo>
                    <a:cubicBezTo>
                      <a:pt x="65660" y="46995"/>
                      <a:pt x="66153" y="31298"/>
                      <a:pt x="58199" y="18698"/>
                    </a:cubicBezTo>
                    <a:cubicBezTo>
                      <a:pt x="48274" y="2791"/>
                      <a:pt x="28284" y="-3404"/>
                      <a:pt x="9068" y="1805"/>
                    </a:cubicBezTo>
                    <a:close/>
                  </a:path>
                </a:pathLst>
              </a:custGeom>
              <a:solidFill>
                <a:srgbClr val="292929"/>
              </a:solidFill>
              <a:ln w="70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1CC67C8-67D0-4BC3-B344-D275E38EE74B}"/>
                  </a:ext>
                </a:extLst>
              </p:cNvPr>
              <p:cNvSpPr/>
              <p:nvPr/>
            </p:nvSpPr>
            <p:spPr>
              <a:xfrm>
                <a:off x="5988916" y="1492155"/>
                <a:ext cx="44837" cy="43218"/>
              </a:xfrm>
              <a:custGeom>
                <a:avLst/>
                <a:gdLst>
                  <a:gd name="connsiteX0" fmla="*/ 10066 w 44837"/>
                  <a:gd name="connsiteY0" fmla="*/ 43219 h 43218"/>
                  <a:gd name="connsiteX1" fmla="*/ 44837 w 44837"/>
                  <a:gd name="connsiteY1" fmla="*/ 15697 h 43218"/>
                  <a:gd name="connsiteX2" fmla="*/ 34983 w 44837"/>
                  <a:gd name="connsiteY2" fmla="*/ 0 h 43218"/>
                  <a:gd name="connsiteX3" fmla="*/ 0 w 44837"/>
                  <a:gd name="connsiteY3" fmla="*/ 27100 h 43218"/>
                  <a:gd name="connsiteX4" fmla="*/ 10066 w 44837"/>
                  <a:gd name="connsiteY4" fmla="*/ 43219 h 43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37" h="43218">
                    <a:moveTo>
                      <a:pt x="10066" y="43219"/>
                    </a:moveTo>
                    <a:cubicBezTo>
                      <a:pt x="20342" y="33012"/>
                      <a:pt x="31886" y="23791"/>
                      <a:pt x="44837" y="15697"/>
                    </a:cubicBezTo>
                    <a:lnTo>
                      <a:pt x="34983" y="0"/>
                    </a:lnTo>
                    <a:cubicBezTo>
                      <a:pt x="22102" y="8095"/>
                      <a:pt x="10488" y="17175"/>
                      <a:pt x="0" y="27100"/>
                    </a:cubicBezTo>
                    <a:lnTo>
                      <a:pt x="10066" y="43219"/>
                    </a:lnTo>
                    <a:close/>
                  </a:path>
                </a:pathLst>
              </a:custGeom>
              <a:solidFill>
                <a:srgbClr val="D9D9D8"/>
              </a:solidFill>
              <a:ln w="70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BB878C8-9967-4873-B8CC-69CA5719EA3A}"/>
                  </a:ext>
                </a:extLst>
              </p:cNvPr>
              <p:cNvSpPr/>
              <p:nvPr/>
            </p:nvSpPr>
            <p:spPr>
              <a:xfrm>
                <a:off x="5994286" y="1467750"/>
                <a:ext cx="69504" cy="65280"/>
              </a:xfrm>
              <a:custGeom>
                <a:avLst/>
                <a:gdLst>
                  <a:gd name="connsiteX0" fmla="*/ 66075 w 69504"/>
                  <a:gd name="connsiteY0" fmla="*/ 40172 h 65280"/>
                  <a:gd name="connsiteX1" fmla="*/ 27854 w 69504"/>
                  <a:gd name="connsiteY1" fmla="*/ 64174 h 65280"/>
                  <a:gd name="connsiteX2" fmla="*/ 17859 w 69504"/>
                  <a:gd name="connsiteY2" fmla="*/ 61852 h 65280"/>
                  <a:gd name="connsiteX3" fmla="*/ 1106 w 69504"/>
                  <a:gd name="connsiteY3" fmla="*/ 35104 h 65280"/>
                  <a:gd name="connsiteX4" fmla="*/ 3429 w 69504"/>
                  <a:gd name="connsiteY4" fmla="*/ 25109 h 65280"/>
                  <a:gd name="connsiteX5" fmla="*/ 41650 w 69504"/>
                  <a:gd name="connsiteY5" fmla="*/ 1106 h 65280"/>
                  <a:gd name="connsiteX6" fmla="*/ 51645 w 69504"/>
                  <a:gd name="connsiteY6" fmla="*/ 3429 h 65280"/>
                  <a:gd name="connsiteX7" fmla="*/ 68398 w 69504"/>
                  <a:gd name="connsiteY7" fmla="*/ 30177 h 65280"/>
                  <a:gd name="connsiteX8" fmla="*/ 66075 w 69504"/>
                  <a:gd name="connsiteY8" fmla="*/ 40172 h 6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504" h="65280">
                    <a:moveTo>
                      <a:pt x="66075" y="40172"/>
                    </a:moveTo>
                    <a:lnTo>
                      <a:pt x="27854" y="64174"/>
                    </a:lnTo>
                    <a:cubicBezTo>
                      <a:pt x="24475" y="66286"/>
                      <a:pt x="19970" y="65301"/>
                      <a:pt x="17859" y="61852"/>
                    </a:cubicBezTo>
                    <a:lnTo>
                      <a:pt x="1106" y="35104"/>
                    </a:lnTo>
                    <a:cubicBezTo>
                      <a:pt x="-1005" y="31725"/>
                      <a:pt x="-20" y="27220"/>
                      <a:pt x="3429" y="25109"/>
                    </a:cubicBezTo>
                    <a:lnTo>
                      <a:pt x="41650" y="1106"/>
                    </a:lnTo>
                    <a:cubicBezTo>
                      <a:pt x="45029" y="-1005"/>
                      <a:pt x="49534" y="-20"/>
                      <a:pt x="51645" y="3429"/>
                    </a:cubicBezTo>
                    <a:lnTo>
                      <a:pt x="68398" y="30177"/>
                    </a:lnTo>
                    <a:cubicBezTo>
                      <a:pt x="70510" y="33555"/>
                      <a:pt x="69524" y="38060"/>
                      <a:pt x="66075" y="40172"/>
                    </a:cubicBezTo>
                    <a:close/>
                  </a:path>
                </a:pathLst>
              </a:custGeom>
              <a:solidFill>
                <a:srgbClr val="3E3D3D"/>
              </a:solidFill>
              <a:ln w="70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3C9D3D0-03F6-473D-A662-EF57ACC412E3}"/>
                  </a:ext>
                </a:extLst>
              </p:cNvPr>
              <p:cNvSpPr/>
              <p:nvPr/>
            </p:nvSpPr>
            <p:spPr>
              <a:xfrm>
                <a:off x="5996446" y="1469737"/>
                <a:ext cx="65404" cy="46067"/>
              </a:xfrm>
              <a:custGeom>
                <a:avLst/>
                <a:gdLst>
                  <a:gd name="connsiteX0" fmla="*/ 35126 w 65404"/>
                  <a:gd name="connsiteY0" fmla="*/ 1864 h 46067"/>
                  <a:gd name="connsiteX1" fmla="*/ 5563 w 65404"/>
                  <a:gd name="connsiteY1" fmla="*/ 20376 h 46067"/>
                  <a:gd name="connsiteX2" fmla="*/ 2 w 65404"/>
                  <a:gd name="connsiteY2" fmla="*/ 31145 h 46067"/>
                  <a:gd name="connsiteX3" fmla="*/ 21259 w 65404"/>
                  <a:gd name="connsiteY3" fmla="*/ 17842 h 46067"/>
                  <a:gd name="connsiteX4" fmla="*/ 38293 w 65404"/>
                  <a:gd name="connsiteY4" fmla="*/ 21713 h 46067"/>
                  <a:gd name="connsiteX5" fmla="*/ 49626 w 65404"/>
                  <a:gd name="connsiteY5" fmla="*/ 39803 h 46067"/>
                  <a:gd name="connsiteX6" fmla="*/ 51315 w 65404"/>
                  <a:gd name="connsiteY6" fmla="*/ 46068 h 46067"/>
                  <a:gd name="connsiteX7" fmla="*/ 59621 w 65404"/>
                  <a:gd name="connsiteY7" fmla="*/ 40859 h 46067"/>
                  <a:gd name="connsiteX8" fmla="*/ 63493 w 65404"/>
                  <a:gd name="connsiteY8" fmla="*/ 23825 h 46067"/>
                  <a:gd name="connsiteX9" fmla="*/ 52160 w 65404"/>
                  <a:gd name="connsiteY9" fmla="*/ 5735 h 46067"/>
                  <a:gd name="connsiteX10" fmla="*/ 35126 w 65404"/>
                  <a:gd name="connsiteY10" fmla="*/ 1864 h 46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404" h="46067">
                    <a:moveTo>
                      <a:pt x="35126" y="1864"/>
                    </a:moveTo>
                    <a:lnTo>
                      <a:pt x="5563" y="20376"/>
                    </a:lnTo>
                    <a:cubicBezTo>
                      <a:pt x="1762" y="22769"/>
                      <a:pt x="-68" y="26922"/>
                      <a:pt x="2" y="31145"/>
                    </a:cubicBezTo>
                    <a:lnTo>
                      <a:pt x="21259" y="17842"/>
                    </a:lnTo>
                    <a:cubicBezTo>
                      <a:pt x="27031" y="14252"/>
                      <a:pt x="34704" y="16012"/>
                      <a:pt x="38293" y="21713"/>
                    </a:cubicBezTo>
                    <a:lnTo>
                      <a:pt x="49626" y="39803"/>
                    </a:lnTo>
                    <a:cubicBezTo>
                      <a:pt x="50822" y="41774"/>
                      <a:pt x="51245" y="43956"/>
                      <a:pt x="51315" y="46068"/>
                    </a:cubicBezTo>
                    <a:lnTo>
                      <a:pt x="59621" y="40859"/>
                    </a:lnTo>
                    <a:cubicBezTo>
                      <a:pt x="65393" y="37269"/>
                      <a:pt x="67153" y="29597"/>
                      <a:pt x="63493" y="23825"/>
                    </a:cubicBezTo>
                    <a:lnTo>
                      <a:pt x="52160" y="5735"/>
                    </a:lnTo>
                    <a:cubicBezTo>
                      <a:pt x="48570" y="34"/>
                      <a:pt x="40898" y="-1726"/>
                      <a:pt x="35126" y="1864"/>
                    </a:cubicBezTo>
                    <a:close/>
                  </a:path>
                </a:pathLst>
              </a:custGeom>
              <a:solidFill>
                <a:srgbClr val="292929"/>
              </a:solidFill>
              <a:ln w="70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E710C68-C2B0-4141-9A07-CE7BCA837D09}"/>
                  </a:ext>
                </a:extLst>
              </p:cNvPr>
              <p:cNvSpPr/>
              <p:nvPr/>
            </p:nvSpPr>
            <p:spPr>
              <a:xfrm>
                <a:off x="6025160" y="1447591"/>
                <a:ext cx="64145" cy="74466"/>
              </a:xfrm>
              <a:custGeom>
                <a:avLst/>
                <a:gdLst>
                  <a:gd name="connsiteX0" fmla="*/ 32174 w 64145"/>
                  <a:gd name="connsiteY0" fmla="*/ 68637 h 74466"/>
                  <a:gd name="connsiteX1" fmla="*/ 52094 w 64145"/>
                  <a:gd name="connsiteY1" fmla="*/ 70185 h 74466"/>
                  <a:gd name="connsiteX2" fmla="*/ 58288 w 64145"/>
                  <a:gd name="connsiteY2" fmla="*/ 18661 h 74466"/>
                  <a:gd name="connsiteX3" fmla="*/ 9157 w 64145"/>
                  <a:gd name="connsiteY3" fmla="*/ 1768 h 74466"/>
                  <a:gd name="connsiteX4" fmla="*/ 1907 w 64145"/>
                  <a:gd name="connsiteY4" fmla="*/ 20350 h 74466"/>
                  <a:gd name="connsiteX5" fmla="*/ 32174 w 64145"/>
                  <a:gd name="connsiteY5" fmla="*/ 68637 h 7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45" h="74466">
                    <a:moveTo>
                      <a:pt x="32174" y="68637"/>
                    </a:moveTo>
                    <a:cubicBezTo>
                      <a:pt x="36608" y="75676"/>
                      <a:pt x="46604" y="76520"/>
                      <a:pt x="52094" y="70185"/>
                    </a:cubicBezTo>
                    <a:cubicBezTo>
                      <a:pt x="65116" y="55122"/>
                      <a:pt x="68213" y="34428"/>
                      <a:pt x="58288" y="18661"/>
                    </a:cubicBezTo>
                    <a:cubicBezTo>
                      <a:pt x="48363" y="2823"/>
                      <a:pt x="28373" y="-3371"/>
                      <a:pt x="9157" y="1768"/>
                    </a:cubicBezTo>
                    <a:cubicBezTo>
                      <a:pt x="1133" y="3950"/>
                      <a:pt x="-2528" y="13311"/>
                      <a:pt x="1907" y="20350"/>
                    </a:cubicBezTo>
                    <a:lnTo>
                      <a:pt x="32174" y="68637"/>
                    </a:lnTo>
                    <a:close/>
                  </a:path>
                </a:pathLst>
              </a:custGeom>
              <a:solidFill>
                <a:srgbClr val="3E3D3D"/>
              </a:solidFill>
              <a:ln w="70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CE0CC81-EFCF-4D0B-8C65-DA626309CACB}"/>
                  </a:ext>
                </a:extLst>
              </p:cNvPr>
              <p:cNvSpPr/>
              <p:nvPr/>
            </p:nvSpPr>
            <p:spPr>
              <a:xfrm>
                <a:off x="6025249" y="1447624"/>
                <a:ext cx="64023" cy="60509"/>
              </a:xfrm>
              <a:custGeom>
                <a:avLst/>
                <a:gdLst>
                  <a:gd name="connsiteX0" fmla="*/ 9068 w 64023"/>
                  <a:gd name="connsiteY0" fmla="*/ 1805 h 60509"/>
                  <a:gd name="connsiteX1" fmla="*/ 1114 w 64023"/>
                  <a:gd name="connsiteY1" fmla="*/ 18839 h 60509"/>
                  <a:gd name="connsiteX2" fmla="*/ 3929 w 64023"/>
                  <a:gd name="connsiteY2" fmla="*/ 17713 h 60509"/>
                  <a:gd name="connsiteX3" fmla="*/ 53060 w 64023"/>
                  <a:gd name="connsiteY3" fmla="*/ 34606 h 60509"/>
                  <a:gd name="connsiteX4" fmla="*/ 58551 w 64023"/>
                  <a:gd name="connsiteY4" fmla="*/ 60509 h 60509"/>
                  <a:gd name="connsiteX5" fmla="*/ 58199 w 64023"/>
                  <a:gd name="connsiteY5" fmla="*/ 18698 h 60509"/>
                  <a:gd name="connsiteX6" fmla="*/ 9068 w 64023"/>
                  <a:gd name="connsiteY6" fmla="*/ 1805 h 60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023" h="60509">
                    <a:moveTo>
                      <a:pt x="9068" y="1805"/>
                    </a:moveTo>
                    <a:cubicBezTo>
                      <a:pt x="1606" y="3776"/>
                      <a:pt x="-1983" y="12011"/>
                      <a:pt x="1114" y="18839"/>
                    </a:cubicBezTo>
                    <a:cubicBezTo>
                      <a:pt x="1958" y="18346"/>
                      <a:pt x="2873" y="17994"/>
                      <a:pt x="3929" y="17713"/>
                    </a:cubicBezTo>
                    <a:cubicBezTo>
                      <a:pt x="23145" y="12575"/>
                      <a:pt x="43136" y="18769"/>
                      <a:pt x="53060" y="34606"/>
                    </a:cubicBezTo>
                    <a:cubicBezTo>
                      <a:pt x="57988" y="42490"/>
                      <a:pt x="59677" y="51570"/>
                      <a:pt x="58551" y="60509"/>
                    </a:cubicBezTo>
                    <a:cubicBezTo>
                      <a:pt x="65660" y="46995"/>
                      <a:pt x="66153" y="31298"/>
                      <a:pt x="58199" y="18698"/>
                    </a:cubicBezTo>
                    <a:cubicBezTo>
                      <a:pt x="48274" y="2791"/>
                      <a:pt x="28284" y="-3404"/>
                      <a:pt x="9068" y="1805"/>
                    </a:cubicBezTo>
                    <a:close/>
                  </a:path>
                </a:pathLst>
              </a:custGeom>
              <a:solidFill>
                <a:srgbClr val="292929"/>
              </a:solidFill>
              <a:ln w="70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4B08DA6-1D61-48EB-AE18-503B682F6731}"/>
                  </a:ext>
                </a:extLst>
              </p:cNvPr>
              <p:cNvSpPr/>
              <p:nvPr/>
            </p:nvSpPr>
            <p:spPr>
              <a:xfrm>
                <a:off x="6583559" y="1107746"/>
                <a:ext cx="725002" cy="629500"/>
              </a:xfrm>
              <a:custGeom>
                <a:avLst/>
                <a:gdLst>
                  <a:gd name="connsiteX0" fmla="*/ 725002 w 725002"/>
                  <a:gd name="connsiteY0" fmla="*/ 620984 h 629500"/>
                  <a:gd name="connsiteX1" fmla="*/ 554803 w 725002"/>
                  <a:gd name="connsiteY1" fmla="*/ 344287 h 629500"/>
                  <a:gd name="connsiteX2" fmla="*/ 176816 w 725002"/>
                  <a:gd name="connsiteY2" fmla="*/ 9026 h 629500"/>
                  <a:gd name="connsiteX3" fmla="*/ 0 w 725002"/>
                  <a:gd name="connsiteY3" fmla="*/ 33240 h 629500"/>
                  <a:gd name="connsiteX4" fmla="*/ 9854 w 725002"/>
                  <a:gd name="connsiteY4" fmla="*/ 48936 h 629500"/>
                  <a:gd name="connsiteX5" fmla="*/ 171818 w 725002"/>
                  <a:gd name="connsiteY5" fmla="*/ 26905 h 629500"/>
                  <a:gd name="connsiteX6" fmla="*/ 539528 w 725002"/>
                  <a:gd name="connsiteY6" fmla="*/ 354915 h 629500"/>
                  <a:gd name="connsiteX7" fmla="*/ 708461 w 725002"/>
                  <a:gd name="connsiteY7" fmla="*/ 629501 h 629500"/>
                  <a:gd name="connsiteX8" fmla="*/ 725002 w 725002"/>
                  <a:gd name="connsiteY8" fmla="*/ 620984 h 62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002" h="629500">
                    <a:moveTo>
                      <a:pt x="725002" y="620984"/>
                    </a:moveTo>
                    <a:cubicBezTo>
                      <a:pt x="724298" y="619647"/>
                      <a:pt x="655740" y="485627"/>
                      <a:pt x="554803" y="344287"/>
                    </a:cubicBezTo>
                    <a:cubicBezTo>
                      <a:pt x="418601" y="153463"/>
                      <a:pt x="291408" y="40701"/>
                      <a:pt x="176816" y="9026"/>
                    </a:cubicBezTo>
                    <a:cubicBezTo>
                      <a:pt x="113114" y="-8571"/>
                      <a:pt x="53636" y="-406"/>
                      <a:pt x="0" y="33240"/>
                    </a:cubicBezTo>
                    <a:lnTo>
                      <a:pt x="9854" y="48936"/>
                    </a:lnTo>
                    <a:cubicBezTo>
                      <a:pt x="58915" y="18177"/>
                      <a:pt x="113396" y="10786"/>
                      <a:pt x="171818" y="26905"/>
                    </a:cubicBezTo>
                    <a:cubicBezTo>
                      <a:pt x="280569" y="56961"/>
                      <a:pt x="407761" y="170357"/>
                      <a:pt x="539528" y="354915"/>
                    </a:cubicBezTo>
                    <a:cubicBezTo>
                      <a:pt x="639691" y="495200"/>
                      <a:pt x="707757" y="628164"/>
                      <a:pt x="708461" y="629501"/>
                    </a:cubicBezTo>
                    <a:lnTo>
                      <a:pt x="725002" y="620984"/>
                    </a:lnTo>
                    <a:close/>
                  </a:path>
                </a:pathLst>
              </a:custGeom>
              <a:solidFill>
                <a:srgbClr val="FFFFFF"/>
              </a:solidFill>
              <a:ln w="70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0C56003-ED0E-41A9-874E-15CF66710C9F}"/>
                  </a:ext>
                </a:extLst>
              </p:cNvPr>
              <p:cNvSpPr/>
              <p:nvPr/>
            </p:nvSpPr>
            <p:spPr>
              <a:xfrm>
                <a:off x="6583559" y="1121207"/>
                <a:ext cx="49764" cy="35405"/>
              </a:xfrm>
              <a:custGeom>
                <a:avLst/>
                <a:gdLst>
                  <a:gd name="connsiteX0" fmla="*/ 49765 w 49764"/>
                  <a:gd name="connsiteY0" fmla="*/ 16049 h 35405"/>
                  <a:gd name="connsiteX1" fmla="*/ 9854 w 49764"/>
                  <a:gd name="connsiteY1" fmla="*/ 35405 h 35405"/>
                  <a:gd name="connsiteX2" fmla="*/ 0 w 49764"/>
                  <a:gd name="connsiteY2" fmla="*/ 19709 h 35405"/>
                  <a:gd name="connsiteX3" fmla="*/ 39629 w 49764"/>
                  <a:gd name="connsiteY3" fmla="*/ 0 h 35405"/>
                  <a:gd name="connsiteX4" fmla="*/ 49765 w 49764"/>
                  <a:gd name="connsiteY4" fmla="*/ 16049 h 35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64" h="35405">
                    <a:moveTo>
                      <a:pt x="49765" y="16049"/>
                    </a:moveTo>
                    <a:cubicBezTo>
                      <a:pt x="36109" y="20905"/>
                      <a:pt x="22806" y="27311"/>
                      <a:pt x="9854" y="35405"/>
                    </a:cubicBezTo>
                    <a:lnTo>
                      <a:pt x="0" y="19709"/>
                    </a:lnTo>
                    <a:cubicBezTo>
                      <a:pt x="12881" y="11614"/>
                      <a:pt x="26114" y="5138"/>
                      <a:pt x="39629" y="0"/>
                    </a:cubicBezTo>
                    <a:lnTo>
                      <a:pt x="49765" y="16049"/>
                    </a:lnTo>
                    <a:close/>
                  </a:path>
                </a:pathLst>
              </a:custGeom>
              <a:solidFill>
                <a:srgbClr val="D9D9D8"/>
              </a:solidFill>
              <a:ln w="70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E08D571-C606-44F6-8756-78A3DE964235}"/>
                  </a:ext>
                </a:extLst>
              </p:cNvPr>
              <p:cNvSpPr/>
              <p:nvPr/>
            </p:nvSpPr>
            <p:spPr>
              <a:xfrm>
                <a:off x="6554103" y="1116528"/>
                <a:ext cx="69470" cy="65263"/>
              </a:xfrm>
              <a:custGeom>
                <a:avLst/>
                <a:gdLst>
                  <a:gd name="connsiteX0" fmla="*/ 27837 w 69470"/>
                  <a:gd name="connsiteY0" fmla="*/ 64158 h 65263"/>
                  <a:gd name="connsiteX1" fmla="*/ 66058 w 69470"/>
                  <a:gd name="connsiteY1" fmla="*/ 40155 h 65263"/>
                  <a:gd name="connsiteX2" fmla="*/ 68381 w 69470"/>
                  <a:gd name="connsiteY2" fmla="*/ 30160 h 65263"/>
                  <a:gd name="connsiteX3" fmla="*/ 51628 w 69470"/>
                  <a:gd name="connsiteY3" fmla="*/ 3412 h 65263"/>
                  <a:gd name="connsiteX4" fmla="*/ 41633 w 69470"/>
                  <a:gd name="connsiteY4" fmla="*/ 1089 h 65263"/>
                  <a:gd name="connsiteX5" fmla="*/ 3412 w 69470"/>
                  <a:gd name="connsiteY5" fmla="*/ 25092 h 65263"/>
                  <a:gd name="connsiteX6" fmla="*/ 1089 w 69470"/>
                  <a:gd name="connsiteY6" fmla="*/ 35087 h 65263"/>
                  <a:gd name="connsiteX7" fmla="*/ 17842 w 69470"/>
                  <a:gd name="connsiteY7" fmla="*/ 61835 h 65263"/>
                  <a:gd name="connsiteX8" fmla="*/ 27837 w 69470"/>
                  <a:gd name="connsiteY8" fmla="*/ 64158 h 6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470" h="65263">
                    <a:moveTo>
                      <a:pt x="27837" y="64158"/>
                    </a:moveTo>
                    <a:lnTo>
                      <a:pt x="66058" y="40155"/>
                    </a:lnTo>
                    <a:cubicBezTo>
                      <a:pt x="69437" y="38043"/>
                      <a:pt x="70493" y="33539"/>
                      <a:pt x="68381" y="30160"/>
                    </a:cubicBezTo>
                    <a:lnTo>
                      <a:pt x="51628" y="3412"/>
                    </a:lnTo>
                    <a:cubicBezTo>
                      <a:pt x="49517" y="34"/>
                      <a:pt x="45012" y="-1022"/>
                      <a:pt x="41633" y="1089"/>
                    </a:cubicBezTo>
                    <a:lnTo>
                      <a:pt x="3412" y="25092"/>
                    </a:lnTo>
                    <a:cubicBezTo>
                      <a:pt x="34" y="27204"/>
                      <a:pt x="-1022" y="31708"/>
                      <a:pt x="1089" y="35087"/>
                    </a:cubicBezTo>
                    <a:lnTo>
                      <a:pt x="17842" y="61835"/>
                    </a:lnTo>
                    <a:cubicBezTo>
                      <a:pt x="19953" y="65284"/>
                      <a:pt x="24458" y="66269"/>
                      <a:pt x="27837" y="64158"/>
                    </a:cubicBezTo>
                    <a:close/>
                  </a:path>
                </a:pathLst>
              </a:custGeom>
              <a:solidFill>
                <a:srgbClr val="3E3D3D"/>
              </a:solidFill>
              <a:ln w="70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468ADF3-19DA-41E0-9929-1D661E8FCF10}"/>
                  </a:ext>
                </a:extLst>
              </p:cNvPr>
              <p:cNvSpPr/>
              <p:nvPr/>
            </p:nvSpPr>
            <p:spPr>
              <a:xfrm>
                <a:off x="6556003" y="1118646"/>
                <a:ext cx="47405" cy="61158"/>
              </a:xfrm>
              <a:custGeom>
                <a:avLst/>
                <a:gdLst>
                  <a:gd name="connsiteX0" fmla="*/ 5735 w 47405"/>
                  <a:gd name="connsiteY0" fmla="*/ 20299 h 61158"/>
                  <a:gd name="connsiteX1" fmla="*/ 35298 w 47405"/>
                  <a:gd name="connsiteY1" fmla="*/ 1787 h 61158"/>
                  <a:gd name="connsiteX2" fmla="*/ 47405 w 47405"/>
                  <a:gd name="connsiteY2" fmla="*/ 1435 h 61158"/>
                  <a:gd name="connsiteX3" fmla="*/ 26148 w 47405"/>
                  <a:gd name="connsiteY3" fmla="*/ 14739 h 61158"/>
                  <a:gd name="connsiteX4" fmla="*/ 22276 w 47405"/>
                  <a:gd name="connsiteY4" fmla="*/ 31773 h 61158"/>
                  <a:gd name="connsiteX5" fmla="*/ 33609 w 47405"/>
                  <a:gd name="connsiteY5" fmla="*/ 49862 h 61158"/>
                  <a:gd name="connsiteX6" fmla="*/ 38536 w 47405"/>
                  <a:gd name="connsiteY6" fmla="*/ 54086 h 61158"/>
                  <a:gd name="connsiteX7" fmla="*/ 30230 w 47405"/>
                  <a:gd name="connsiteY7" fmla="*/ 59295 h 61158"/>
                  <a:gd name="connsiteX8" fmla="*/ 13196 w 47405"/>
                  <a:gd name="connsiteY8" fmla="*/ 55423 h 61158"/>
                  <a:gd name="connsiteX9" fmla="*/ 1864 w 47405"/>
                  <a:gd name="connsiteY9" fmla="*/ 37333 h 61158"/>
                  <a:gd name="connsiteX10" fmla="*/ 5735 w 47405"/>
                  <a:gd name="connsiteY10" fmla="*/ 20299 h 6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405" h="61158">
                    <a:moveTo>
                      <a:pt x="5735" y="20299"/>
                    </a:moveTo>
                    <a:lnTo>
                      <a:pt x="35298" y="1787"/>
                    </a:lnTo>
                    <a:cubicBezTo>
                      <a:pt x="39099" y="-606"/>
                      <a:pt x="43675" y="-465"/>
                      <a:pt x="47405" y="1435"/>
                    </a:cubicBezTo>
                    <a:lnTo>
                      <a:pt x="26148" y="14739"/>
                    </a:lnTo>
                    <a:cubicBezTo>
                      <a:pt x="20376" y="18328"/>
                      <a:pt x="18616" y="26001"/>
                      <a:pt x="22276" y="31773"/>
                    </a:cubicBezTo>
                    <a:lnTo>
                      <a:pt x="33609" y="49862"/>
                    </a:lnTo>
                    <a:cubicBezTo>
                      <a:pt x="34806" y="51833"/>
                      <a:pt x="36636" y="53100"/>
                      <a:pt x="38536" y="54086"/>
                    </a:cubicBezTo>
                    <a:lnTo>
                      <a:pt x="30230" y="59295"/>
                    </a:lnTo>
                    <a:cubicBezTo>
                      <a:pt x="24458" y="62884"/>
                      <a:pt x="16786" y="61125"/>
                      <a:pt x="13196" y="55423"/>
                    </a:cubicBezTo>
                    <a:lnTo>
                      <a:pt x="1864" y="37333"/>
                    </a:lnTo>
                    <a:cubicBezTo>
                      <a:pt x="-1726" y="31561"/>
                      <a:pt x="34" y="23889"/>
                      <a:pt x="5735" y="20299"/>
                    </a:cubicBezTo>
                    <a:close/>
                  </a:path>
                </a:pathLst>
              </a:custGeom>
              <a:solidFill>
                <a:srgbClr val="292929"/>
              </a:solidFill>
              <a:ln w="70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3E34C02-8BE9-4B55-9DBD-BBF1A7BCD769}"/>
                  </a:ext>
                </a:extLst>
              </p:cNvPr>
              <p:cNvSpPr/>
              <p:nvPr/>
            </p:nvSpPr>
            <p:spPr>
              <a:xfrm>
                <a:off x="6528500" y="1127513"/>
                <a:ext cx="64145" cy="74437"/>
              </a:xfrm>
              <a:custGeom>
                <a:avLst/>
                <a:gdLst>
                  <a:gd name="connsiteX0" fmla="*/ 62239 w 64145"/>
                  <a:gd name="connsiteY0" fmla="*/ 54088 h 74437"/>
                  <a:gd name="connsiteX1" fmla="*/ 54989 w 64145"/>
                  <a:gd name="connsiteY1" fmla="*/ 72670 h 74437"/>
                  <a:gd name="connsiteX2" fmla="*/ 5857 w 64145"/>
                  <a:gd name="connsiteY2" fmla="*/ 55777 h 74437"/>
                  <a:gd name="connsiteX3" fmla="*/ 12052 w 64145"/>
                  <a:gd name="connsiteY3" fmla="*/ 4252 h 74437"/>
                  <a:gd name="connsiteX4" fmla="*/ 31972 w 64145"/>
                  <a:gd name="connsiteY4" fmla="*/ 5801 h 74437"/>
                  <a:gd name="connsiteX5" fmla="*/ 62239 w 64145"/>
                  <a:gd name="connsiteY5" fmla="*/ 54088 h 7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45" h="74437">
                    <a:moveTo>
                      <a:pt x="62239" y="54088"/>
                    </a:moveTo>
                    <a:cubicBezTo>
                      <a:pt x="66673" y="61126"/>
                      <a:pt x="63013" y="70558"/>
                      <a:pt x="54989" y="72670"/>
                    </a:cubicBezTo>
                    <a:cubicBezTo>
                      <a:pt x="35773" y="77808"/>
                      <a:pt x="15782" y="71614"/>
                      <a:pt x="5857" y="55777"/>
                    </a:cubicBezTo>
                    <a:cubicBezTo>
                      <a:pt x="-4067" y="39939"/>
                      <a:pt x="-970" y="19245"/>
                      <a:pt x="12052" y="4252"/>
                    </a:cubicBezTo>
                    <a:cubicBezTo>
                      <a:pt x="17472" y="-2012"/>
                      <a:pt x="27537" y="-1238"/>
                      <a:pt x="31972" y="5801"/>
                    </a:cubicBezTo>
                    <a:lnTo>
                      <a:pt x="62239" y="54088"/>
                    </a:lnTo>
                    <a:close/>
                  </a:path>
                </a:pathLst>
              </a:custGeom>
              <a:solidFill>
                <a:srgbClr val="3E3D3D"/>
              </a:solidFill>
              <a:ln w="70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C6C760E-2D3F-4657-A0F4-816DD57847DF}"/>
                  </a:ext>
                </a:extLst>
              </p:cNvPr>
              <p:cNvSpPr/>
              <p:nvPr/>
            </p:nvSpPr>
            <p:spPr>
              <a:xfrm>
                <a:off x="6528520" y="1127539"/>
                <a:ext cx="43354" cy="74296"/>
              </a:xfrm>
              <a:custGeom>
                <a:avLst/>
                <a:gdLst>
                  <a:gd name="connsiteX0" fmla="*/ 12031 w 43354"/>
                  <a:gd name="connsiteY0" fmla="*/ 4226 h 74296"/>
                  <a:gd name="connsiteX1" fmla="*/ 30825 w 43354"/>
                  <a:gd name="connsiteY1" fmla="*/ 4437 h 74296"/>
                  <a:gd name="connsiteX2" fmla="*/ 28573 w 43354"/>
                  <a:gd name="connsiteY2" fmla="*/ 6478 h 74296"/>
                  <a:gd name="connsiteX3" fmla="*/ 22379 w 43354"/>
                  <a:gd name="connsiteY3" fmla="*/ 58003 h 74296"/>
                  <a:gd name="connsiteX4" fmla="*/ 43354 w 43354"/>
                  <a:gd name="connsiteY4" fmla="*/ 74262 h 74296"/>
                  <a:gd name="connsiteX5" fmla="*/ 5837 w 43354"/>
                  <a:gd name="connsiteY5" fmla="*/ 55750 h 74296"/>
                  <a:gd name="connsiteX6" fmla="*/ 12031 w 43354"/>
                  <a:gd name="connsiteY6" fmla="*/ 4226 h 74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54" h="74296">
                    <a:moveTo>
                      <a:pt x="12031" y="4226"/>
                    </a:moveTo>
                    <a:cubicBezTo>
                      <a:pt x="17099" y="-1616"/>
                      <a:pt x="26039" y="-1264"/>
                      <a:pt x="30825" y="4437"/>
                    </a:cubicBezTo>
                    <a:cubicBezTo>
                      <a:pt x="30051" y="5000"/>
                      <a:pt x="29276" y="5704"/>
                      <a:pt x="28573" y="6478"/>
                    </a:cubicBezTo>
                    <a:cubicBezTo>
                      <a:pt x="15551" y="21471"/>
                      <a:pt x="12454" y="42236"/>
                      <a:pt x="22379" y="58003"/>
                    </a:cubicBezTo>
                    <a:cubicBezTo>
                      <a:pt x="27306" y="65886"/>
                      <a:pt x="34767" y="71377"/>
                      <a:pt x="43354" y="74262"/>
                    </a:cubicBezTo>
                    <a:cubicBezTo>
                      <a:pt x="28150" y="74826"/>
                      <a:pt x="13721" y="68420"/>
                      <a:pt x="5837" y="55750"/>
                    </a:cubicBezTo>
                    <a:cubicBezTo>
                      <a:pt x="-4088" y="39983"/>
                      <a:pt x="-920" y="19219"/>
                      <a:pt x="12031" y="4226"/>
                    </a:cubicBezTo>
                    <a:close/>
                  </a:path>
                </a:pathLst>
              </a:custGeom>
              <a:solidFill>
                <a:srgbClr val="292929"/>
              </a:solidFill>
              <a:ln w="70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7A28564-E186-40AA-AF56-8F0D6497CFA1}"/>
                  </a:ext>
                </a:extLst>
              </p:cNvPr>
              <p:cNvSpPr/>
              <p:nvPr/>
            </p:nvSpPr>
            <p:spPr>
              <a:xfrm>
                <a:off x="6204376" y="1697548"/>
                <a:ext cx="1273012" cy="1142995"/>
              </a:xfrm>
              <a:custGeom>
                <a:avLst/>
                <a:gdLst>
                  <a:gd name="connsiteX0" fmla="*/ 1004585 w 1273012"/>
                  <a:gd name="connsiteY0" fmla="*/ 1061388 h 1142995"/>
                  <a:gd name="connsiteX1" fmla="*/ 0 w 1273012"/>
                  <a:gd name="connsiteY1" fmla="*/ 700929 h 1142995"/>
                  <a:gd name="connsiteX2" fmla="*/ 62857 w 1273012"/>
                  <a:gd name="connsiteY2" fmla="*/ 661511 h 1142995"/>
                  <a:gd name="connsiteX3" fmla="*/ 965168 w 1273012"/>
                  <a:gd name="connsiteY3" fmla="*/ 998532 h 1142995"/>
                  <a:gd name="connsiteX4" fmla="*/ 1054209 w 1273012"/>
                  <a:gd name="connsiteY4" fmla="*/ 39418 h 1142995"/>
                  <a:gd name="connsiteX5" fmla="*/ 1117066 w 1273012"/>
                  <a:gd name="connsiteY5" fmla="*/ 0 h 1142995"/>
                  <a:gd name="connsiteX6" fmla="*/ 1004585 w 1273012"/>
                  <a:gd name="connsiteY6" fmla="*/ 1061388 h 11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3012" h="1142995">
                    <a:moveTo>
                      <a:pt x="1004585" y="1061388"/>
                    </a:moveTo>
                    <a:cubicBezTo>
                      <a:pt x="696635" y="1254605"/>
                      <a:pt x="245938" y="1092923"/>
                      <a:pt x="0" y="700929"/>
                    </a:cubicBezTo>
                    <a:lnTo>
                      <a:pt x="62857" y="661511"/>
                    </a:lnTo>
                    <a:cubicBezTo>
                      <a:pt x="287044" y="1018874"/>
                      <a:pt x="691849" y="1170068"/>
                      <a:pt x="965168" y="998532"/>
                    </a:cubicBezTo>
                    <a:cubicBezTo>
                      <a:pt x="1238486" y="826995"/>
                      <a:pt x="1278467" y="396780"/>
                      <a:pt x="1054209" y="39418"/>
                    </a:cubicBezTo>
                    <a:lnTo>
                      <a:pt x="1117066" y="0"/>
                    </a:lnTo>
                    <a:cubicBezTo>
                      <a:pt x="1363003" y="391994"/>
                      <a:pt x="1312535" y="868172"/>
                      <a:pt x="1004585" y="1061388"/>
                    </a:cubicBezTo>
                    <a:close/>
                  </a:path>
                </a:pathLst>
              </a:custGeom>
              <a:solidFill>
                <a:srgbClr val="3E3D3D"/>
              </a:solidFill>
              <a:ln w="70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Calibri Light" panose="020F0302020204030204" pitchFamily="34" charset="0"/>
                </a:endParaRPr>
              </a:p>
            </p:txBody>
          </p:sp>
          <p:grpSp>
            <p:nvGrpSpPr>
              <p:cNvPr id="27" name="Graphic 1">
                <a:extLst>
                  <a:ext uri="{FF2B5EF4-FFF2-40B4-BE49-F238E27FC236}">
                    <a16:creationId xmlns:a16="http://schemas.microsoft.com/office/drawing/2014/main" id="{AFEDD535-D4FF-41DB-9547-7A67DD291A8D}"/>
                  </a:ext>
                </a:extLst>
              </p:cNvPr>
              <p:cNvGrpSpPr/>
              <p:nvPr/>
            </p:nvGrpSpPr>
            <p:grpSpPr>
              <a:xfrm>
                <a:off x="6234291" y="1697548"/>
                <a:ext cx="1243026" cy="1089926"/>
                <a:chOff x="6234291" y="1697548"/>
                <a:chExt cx="1243026" cy="1089926"/>
              </a:xfrm>
              <a:solidFill>
                <a:srgbClr val="292929"/>
              </a:solidFill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0225DCC4-7D96-408C-8538-A1BE85949D6D}"/>
                    </a:ext>
                  </a:extLst>
                </p:cNvPr>
                <p:cNvSpPr/>
                <p:nvPr/>
              </p:nvSpPr>
              <p:spPr>
                <a:xfrm>
                  <a:off x="6234291" y="2359130"/>
                  <a:ext cx="918429" cy="428344"/>
                </a:xfrm>
                <a:custGeom>
                  <a:avLst/>
                  <a:gdLst>
                    <a:gd name="connsiteX0" fmla="*/ 902311 w 918429"/>
                    <a:gd name="connsiteY0" fmla="*/ 357644 h 428344"/>
                    <a:gd name="connsiteX1" fmla="*/ 918430 w 918429"/>
                    <a:gd name="connsiteY1" fmla="*/ 346804 h 428344"/>
                    <a:gd name="connsiteX2" fmla="*/ 32872 w 918429"/>
                    <a:gd name="connsiteY2" fmla="*/ 0 h 428344"/>
                    <a:gd name="connsiteX3" fmla="*/ 0 w 918429"/>
                    <a:gd name="connsiteY3" fmla="*/ 20624 h 428344"/>
                    <a:gd name="connsiteX4" fmla="*/ 902311 w 918429"/>
                    <a:gd name="connsiteY4" fmla="*/ 357644 h 428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8429" h="428344">
                      <a:moveTo>
                        <a:pt x="902311" y="357644"/>
                      </a:moveTo>
                      <a:cubicBezTo>
                        <a:pt x="907801" y="354195"/>
                        <a:pt x="913080" y="350465"/>
                        <a:pt x="918430" y="346804"/>
                      </a:cubicBezTo>
                      <a:cubicBezTo>
                        <a:pt x="645533" y="502152"/>
                        <a:pt x="252625" y="350113"/>
                        <a:pt x="32872" y="0"/>
                      </a:cubicBezTo>
                      <a:lnTo>
                        <a:pt x="0" y="20624"/>
                      </a:lnTo>
                      <a:cubicBezTo>
                        <a:pt x="224188" y="377916"/>
                        <a:pt x="628992" y="529111"/>
                        <a:pt x="902311" y="357644"/>
                      </a:cubicBezTo>
                      <a:close/>
                    </a:path>
                  </a:pathLst>
                </a:custGeom>
                <a:solidFill>
                  <a:srgbClr val="292929"/>
                </a:solidFill>
                <a:ln w="70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 dirty="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C62843CE-13C5-4390-822A-9E68FF53EA8D}"/>
                    </a:ext>
                  </a:extLst>
                </p:cNvPr>
                <p:cNvSpPr/>
                <p:nvPr/>
              </p:nvSpPr>
              <p:spPr>
                <a:xfrm>
                  <a:off x="7192138" y="1697548"/>
                  <a:ext cx="285179" cy="1071172"/>
                </a:xfrm>
                <a:custGeom>
                  <a:avLst/>
                  <a:gdLst>
                    <a:gd name="connsiteX0" fmla="*/ 96362 w 285179"/>
                    <a:gd name="connsiteY0" fmla="*/ 20694 h 1071172"/>
                    <a:gd name="connsiteX1" fmla="*/ 0 w 285179"/>
                    <a:gd name="connsiteY1" fmla="*/ 1071172 h 1071172"/>
                    <a:gd name="connsiteX2" fmla="*/ 16753 w 285179"/>
                    <a:gd name="connsiteY2" fmla="*/ 1061388 h 1071172"/>
                    <a:gd name="connsiteX3" fmla="*/ 129234 w 285179"/>
                    <a:gd name="connsiteY3" fmla="*/ 0 h 1071172"/>
                    <a:gd name="connsiteX4" fmla="*/ 96362 w 285179"/>
                    <a:gd name="connsiteY4" fmla="*/ 20694 h 1071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179" h="1071172">
                      <a:moveTo>
                        <a:pt x="96362" y="20694"/>
                      </a:moveTo>
                      <a:cubicBezTo>
                        <a:pt x="337935" y="405649"/>
                        <a:pt x="293379" y="871551"/>
                        <a:pt x="0" y="1071172"/>
                      </a:cubicBezTo>
                      <a:cubicBezTo>
                        <a:pt x="5631" y="1067935"/>
                        <a:pt x="11262" y="1064838"/>
                        <a:pt x="16753" y="1061388"/>
                      </a:cubicBezTo>
                      <a:cubicBezTo>
                        <a:pt x="324702" y="868172"/>
                        <a:pt x="375171" y="391994"/>
                        <a:pt x="129234" y="0"/>
                      </a:cubicBezTo>
                      <a:lnTo>
                        <a:pt x="96362" y="20694"/>
                      </a:lnTo>
                      <a:close/>
                    </a:path>
                  </a:pathLst>
                </a:custGeom>
                <a:solidFill>
                  <a:srgbClr val="292929"/>
                </a:solidFill>
                <a:ln w="70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 dirty="0">
                    <a:latin typeface="Calibri Light" panose="020F0302020204030204" pitchFamily="34" charset="0"/>
                  </a:endParaRPr>
                </a:p>
              </p:txBody>
            </p:sp>
          </p:grpSp>
        </p:grpSp>
        <p:grpSp>
          <p:nvGrpSpPr>
            <p:cNvPr id="30" name="Graphic 1">
              <a:extLst>
                <a:ext uri="{FF2B5EF4-FFF2-40B4-BE49-F238E27FC236}">
                  <a16:creationId xmlns:a16="http://schemas.microsoft.com/office/drawing/2014/main" id="{AFEDD535-D4FF-41DB-9547-7A67DD291A8D}"/>
                </a:ext>
              </a:extLst>
            </p:cNvPr>
            <p:cNvGrpSpPr/>
            <p:nvPr/>
          </p:nvGrpSpPr>
          <p:grpSpPr>
            <a:xfrm>
              <a:off x="4352962" y="1990406"/>
              <a:ext cx="3927015" cy="3147681"/>
              <a:chOff x="3874283" y="1716093"/>
              <a:chExt cx="3598833" cy="2884629"/>
            </a:xfrm>
            <a:solidFill>
              <a:srgbClr val="3E3D3D"/>
            </a:solidFill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E45461B-218E-4132-9584-E46D5253516F}"/>
                  </a:ext>
                </a:extLst>
              </p:cNvPr>
              <p:cNvSpPr/>
              <p:nvPr/>
            </p:nvSpPr>
            <p:spPr>
              <a:xfrm>
                <a:off x="3874283" y="3597475"/>
                <a:ext cx="607685" cy="1003247"/>
              </a:xfrm>
              <a:custGeom>
                <a:avLst/>
                <a:gdLst>
                  <a:gd name="connsiteX0" fmla="*/ 557850 w 607685"/>
                  <a:gd name="connsiteY0" fmla="*/ 815451 h 1003247"/>
                  <a:gd name="connsiteX1" fmla="*/ 485913 w 607685"/>
                  <a:gd name="connsiteY1" fmla="*/ 865638 h 1003247"/>
                  <a:gd name="connsiteX2" fmla="*/ 137068 w 607685"/>
                  <a:gd name="connsiteY2" fmla="*/ 900691 h 1003247"/>
                  <a:gd name="connsiteX3" fmla="*/ 68509 w 607685"/>
                  <a:gd name="connsiteY3" fmla="*/ 608790 h 1003247"/>
                  <a:gd name="connsiteX4" fmla="*/ 313743 w 607685"/>
                  <a:gd name="connsiteY4" fmla="*/ 38362 h 1003247"/>
                  <a:gd name="connsiteX5" fmla="*/ 265245 w 607685"/>
                  <a:gd name="connsiteY5" fmla="*/ 0 h 1003247"/>
                  <a:gd name="connsiteX6" fmla="*/ 7271 w 607685"/>
                  <a:gd name="connsiteY6" fmla="*/ 600062 h 1003247"/>
                  <a:gd name="connsiteX7" fmla="*/ 97720 w 607685"/>
                  <a:gd name="connsiteY7" fmla="*/ 948415 h 1003247"/>
                  <a:gd name="connsiteX8" fmla="*/ 259332 w 607685"/>
                  <a:gd name="connsiteY8" fmla="*/ 1003248 h 1003247"/>
                  <a:gd name="connsiteX9" fmla="*/ 519066 w 607685"/>
                  <a:gd name="connsiteY9" fmla="*/ 917937 h 1003247"/>
                  <a:gd name="connsiteX10" fmla="*/ 607685 w 607685"/>
                  <a:gd name="connsiteY10" fmla="*/ 855150 h 1003247"/>
                  <a:gd name="connsiteX11" fmla="*/ 557850 w 607685"/>
                  <a:gd name="connsiteY11" fmla="*/ 815451 h 100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7685" h="1003247">
                    <a:moveTo>
                      <a:pt x="557850" y="815451"/>
                    </a:moveTo>
                    <a:cubicBezTo>
                      <a:pt x="534833" y="832978"/>
                      <a:pt x="510901" y="849801"/>
                      <a:pt x="485913" y="865638"/>
                    </a:cubicBezTo>
                    <a:cubicBezTo>
                      <a:pt x="378993" y="933493"/>
                      <a:pt x="231177" y="978330"/>
                      <a:pt x="137068" y="900691"/>
                    </a:cubicBezTo>
                    <a:cubicBezTo>
                      <a:pt x="55417" y="833330"/>
                      <a:pt x="54713" y="704800"/>
                      <a:pt x="68509" y="608790"/>
                    </a:cubicBezTo>
                    <a:cubicBezTo>
                      <a:pt x="98354" y="400511"/>
                      <a:pt x="183172" y="203282"/>
                      <a:pt x="313743" y="38362"/>
                    </a:cubicBezTo>
                    <a:lnTo>
                      <a:pt x="265245" y="0"/>
                    </a:lnTo>
                    <a:cubicBezTo>
                      <a:pt x="127917" y="173508"/>
                      <a:pt x="38735" y="381013"/>
                      <a:pt x="7271" y="600062"/>
                    </a:cubicBezTo>
                    <a:cubicBezTo>
                      <a:pt x="-8777" y="711698"/>
                      <a:pt x="-6032" y="862752"/>
                      <a:pt x="97720" y="948415"/>
                    </a:cubicBezTo>
                    <a:cubicBezTo>
                      <a:pt x="144951" y="987410"/>
                      <a:pt x="200980" y="1003248"/>
                      <a:pt x="259332" y="1003248"/>
                    </a:cubicBezTo>
                    <a:cubicBezTo>
                      <a:pt x="348655" y="1003248"/>
                      <a:pt x="443258" y="966012"/>
                      <a:pt x="519066" y="917937"/>
                    </a:cubicBezTo>
                    <a:cubicBezTo>
                      <a:pt x="549474" y="898650"/>
                      <a:pt x="579037" y="877674"/>
                      <a:pt x="607685" y="855150"/>
                    </a:cubicBezTo>
                    <a:cubicBezTo>
                      <a:pt x="590862" y="841776"/>
                      <a:pt x="574392" y="828614"/>
                      <a:pt x="557850" y="815451"/>
                    </a:cubicBezTo>
                    <a:close/>
                  </a:path>
                </a:pathLst>
              </a:custGeom>
              <a:solidFill>
                <a:srgbClr val="3E3D3D"/>
              </a:solidFill>
              <a:ln w="70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9914DA6-7FB9-4123-97E9-F403D0993E96}"/>
                  </a:ext>
                </a:extLst>
              </p:cNvPr>
              <p:cNvSpPr/>
              <p:nvPr/>
            </p:nvSpPr>
            <p:spPr>
              <a:xfrm>
                <a:off x="5065419" y="1716093"/>
                <a:ext cx="2407698" cy="2428972"/>
              </a:xfrm>
              <a:custGeom>
                <a:avLst/>
                <a:gdLst>
                  <a:gd name="connsiteX0" fmla="*/ 2189154 w 2407698"/>
                  <a:gd name="connsiteY0" fmla="*/ 987730 h 2428972"/>
                  <a:gd name="connsiteX1" fmla="*/ 2143049 w 2407698"/>
                  <a:gd name="connsiteY1" fmla="*/ 1028907 h 2428972"/>
                  <a:gd name="connsiteX2" fmla="*/ 2314093 w 2407698"/>
                  <a:gd name="connsiteY2" fmla="*/ 1794382 h 2428972"/>
                  <a:gd name="connsiteX3" fmla="*/ 1752534 w 2407698"/>
                  <a:gd name="connsiteY3" fmla="*/ 2341934 h 2428972"/>
                  <a:gd name="connsiteX4" fmla="*/ 830022 w 2407698"/>
                  <a:gd name="connsiteY4" fmla="*/ 1917773 h 2428972"/>
                  <a:gd name="connsiteX5" fmla="*/ 755339 w 2407698"/>
                  <a:gd name="connsiteY5" fmla="*/ 1122453 h 2428972"/>
                  <a:gd name="connsiteX6" fmla="*/ 761463 w 2407698"/>
                  <a:gd name="connsiteY6" fmla="*/ 1029751 h 2428972"/>
                  <a:gd name="connsiteX7" fmla="*/ 555365 w 2407698"/>
                  <a:gd name="connsiteY7" fmla="*/ 137999 h 2428972"/>
                  <a:gd name="connsiteX8" fmla="*/ 218556 w 2407698"/>
                  <a:gd name="connsiteY8" fmla="*/ 11441 h 2428972"/>
                  <a:gd name="connsiteX9" fmla="*/ 2886 w 2407698"/>
                  <a:gd name="connsiteY9" fmla="*/ 380629 h 2428972"/>
                  <a:gd name="connsiteX10" fmla="*/ 0 w 2407698"/>
                  <a:gd name="connsiteY10" fmla="*/ 406320 h 2428972"/>
                  <a:gd name="connsiteX11" fmla="*/ 40966 w 2407698"/>
                  <a:gd name="connsiteY11" fmla="*/ 449398 h 2428972"/>
                  <a:gd name="connsiteX12" fmla="*/ 59619 w 2407698"/>
                  <a:gd name="connsiteY12" fmla="*/ 429126 h 2428972"/>
                  <a:gd name="connsiteX13" fmla="*/ 64265 w 2407698"/>
                  <a:gd name="connsiteY13" fmla="*/ 388231 h 2428972"/>
                  <a:gd name="connsiteX14" fmla="*/ 237772 w 2407698"/>
                  <a:gd name="connsiteY14" fmla="*/ 70286 h 2428972"/>
                  <a:gd name="connsiteX15" fmla="*/ 509191 w 2407698"/>
                  <a:gd name="connsiteY15" fmla="*/ 179177 h 2428972"/>
                  <a:gd name="connsiteX16" fmla="*/ 699803 w 2407698"/>
                  <a:gd name="connsiteY16" fmla="*/ 1026021 h 2428972"/>
                  <a:gd name="connsiteX17" fmla="*/ 693679 w 2407698"/>
                  <a:gd name="connsiteY17" fmla="*/ 1118371 h 2428972"/>
                  <a:gd name="connsiteX18" fmla="*/ 773992 w 2407698"/>
                  <a:gd name="connsiteY18" fmla="*/ 1943958 h 2428972"/>
                  <a:gd name="connsiteX19" fmla="*/ 1190481 w 2407698"/>
                  <a:gd name="connsiteY19" fmla="*/ 2346791 h 2428972"/>
                  <a:gd name="connsiteX20" fmla="*/ 1768653 w 2407698"/>
                  <a:gd name="connsiteY20" fmla="*/ 2401694 h 2428972"/>
                  <a:gd name="connsiteX21" fmla="*/ 2373361 w 2407698"/>
                  <a:gd name="connsiteY21" fmla="*/ 1812120 h 2428972"/>
                  <a:gd name="connsiteX22" fmla="*/ 2189154 w 2407698"/>
                  <a:gd name="connsiteY22" fmla="*/ 987730 h 2428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07698" h="2428972">
                    <a:moveTo>
                      <a:pt x="2189154" y="987730"/>
                    </a:moveTo>
                    <a:lnTo>
                      <a:pt x="2143049" y="1028907"/>
                    </a:lnTo>
                    <a:cubicBezTo>
                      <a:pt x="2324722" y="1232400"/>
                      <a:pt x="2391873" y="1532889"/>
                      <a:pt x="2314093" y="1794382"/>
                    </a:cubicBezTo>
                    <a:cubicBezTo>
                      <a:pt x="2236314" y="2055875"/>
                      <a:pt x="2015857" y="2270772"/>
                      <a:pt x="1752534" y="2341934"/>
                    </a:cubicBezTo>
                    <a:cubicBezTo>
                      <a:pt x="1397212" y="2437874"/>
                      <a:pt x="983398" y="2247614"/>
                      <a:pt x="830022" y="1917773"/>
                    </a:cubicBezTo>
                    <a:cubicBezTo>
                      <a:pt x="717611" y="1675918"/>
                      <a:pt x="736757" y="1394505"/>
                      <a:pt x="755339" y="1122453"/>
                    </a:cubicBezTo>
                    <a:cubicBezTo>
                      <a:pt x="757451" y="1091412"/>
                      <a:pt x="759563" y="1060511"/>
                      <a:pt x="761463" y="1029751"/>
                    </a:cubicBezTo>
                    <a:cubicBezTo>
                      <a:pt x="779342" y="742355"/>
                      <a:pt x="772021" y="381332"/>
                      <a:pt x="555365" y="137999"/>
                    </a:cubicBezTo>
                    <a:cubicBezTo>
                      <a:pt x="476460" y="49380"/>
                      <a:pt x="346593" y="-30370"/>
                      <a:pt x="218556" y="11441"/>
                    </a:cubicBezTo>
                    <a:cubicBezTo>
                      <a:pt x="100867" y="49873"/>
                      <a:pt x="28296" y="174109"/>
                      <a:pt x="2886" y="380629"/>
                    </a:cubicBezTo>
                    <a:cubicBezTo>
                      <a:pt x="1830" y="389146"/>
                      <a:pt x="985" y="397733"/>
                      <a:pt x="0" y="406320"/>
                    </a:cubicBezTo>
                    <a:cubicBezTo>
                      <a:pt x="14570" y="420891"/>
                      <a:pt x="28367" y="435320"/>
                      <a:pt x="40966" y="449398"/>
                    </a:cubicBezTo>
                    <a:cubicBezTo>
                      <a:pt x="46949" y="442711"/>
                      <a:pt x="53214" y="435954"/>
                      <a:pt x="59619" y="429126"/>
                    </a:cubicBezTo>
                    <a:cubicBezTo>
                      <a:pt x="61168" y="415471"/>
                      <a:pt x="62575" y="401816"/>
                      <a:pt x="64265" y="388231"/>
                    </a:cubicBezTo>
                    <a:cubicBezTo>
                      <a:pt x="86437" y="207614"/>
                      <a:pt x="144860" y="100623"/>
                      <a:pt x="237772" y="70286"/>
                    </a:cubicBezTo>
                    <a:cubicBezTo>
                      <a:pt x="337583" y="37696"/>
                      <a:pt x="446334" y="108577"/>
                      <a:pt x="509191" y="179177"/>
                    </a:cubicBezTo>
                    <a:cubicBezTo>
                      <a:pt x="615055" y="298063"/>
                      <a:pt x="732393" y="501697"/>
                      <a:pt x="699803" y="1026021"/>
                    </a:cubicBezTo>
                    <a:cubicBezTo>
                      <a:pt x="697902" y="1056640"/>
                      <a:pt x="695791" y="1087470"/>
                      <a:pt x="693679" y="1118371"/>
                    </a:cubicBezTo>
                    <a:cubicBezTo>
                      <a:pt x="674604" y="1398306"/>
                      <a:pt x="654824" y="1687743"/>
                      <a:pt x="773992" y="1943958"/>
                    </a:cubicBezTo>
                    <a:cubicBezTo>
                      <a:pt x="854798" y="2117817"/>
                      <a:pt x="1002755" y="2260847"/>
                      <a:pt x="1190481" y="2346791"/>
                    </a:cubicBezTo>
                    <a:cubicBezTo>
                      <a:pt x="1377504" y="2432384"/>
                      <a:pt x="1582757" y="2451881"/>
                      <a:pt x="1768653" y="2401694"/>
                    </a:cubicBezTo>
                    <a:cubicBezTo>
                      <a:pt x="2052248" y="2325112"/>
                      <a:pt x="2289598" y="2093674"/>
                      <a:pt x="2373361" y="1812120"/>
                    </a:cubicBezTo>
                    <a:cubicBezTo>
                      <a:pt x="2457052" y="1530355"/>
                      <a:pt x="2384764" y="1206849"/>
                      <a:pt x="2189154" y="987730"/>
                    </a:cubicBezTo>
                    <a:close/>
                  </a:path>
                </a:pathLst>
              </a:custGeom>
              <a:solidFill>
                <a:srgbClr val="3E3D3D"/>
              </a:solidFill>
              <a:ln w="70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Calibri Light" panose="020F0302020204030204" pitchFamily="34" charset="0"/>
                </a:endParaRPr>
              </a:p>
            </p:txBody>
          </p:sp>
        </p:grpSp>
        <p:grpSp>
          <p:nvGrpSpPr>
            <p:cNvPr id="33" name="Graphic 1">
              <a:extLst>
                <a:ext uri="{FF2B5EF4-FFF2-40B4-BE49-F238E27FC236}">
                  <a16:creationId xmlns:a16="http://schemas.microsoft.com/office/drawing/2014/main" id="{AFEDD535-D4FF-41DB-9547-7A67DD291A8D}"/>
                </a:ext>
              </a:extLst>
            </p:cNvPr>
            <p:cNvGrpSpPr/>
            <p:nvPr/>
          </p:nvGrpSpPr>
          <p:grpSpPr>
            <a:xfrm>
              <a:off x="4352962" y="1990406"/>
              <a:ext cx="3927015" cy="3147681"/>
              <a:chOff x="3874283" y="1716093"/>
              <a:chExt cx="3598833" cy="2884629"/>
            </a:xfrm>
            <a:solidFill>
              <a:schemeClr val="accent1"/>
            </a:solidFill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30D6817-95BC-47FC-AE26-A25289A0DE99}"/>
                  </a:ext>
                </a:extLst>
              </p:cNvPr>
              <p:cNvSpPr/>
              <p:nvPr/>
            </p:nvSpPr>
            <p:spPr>
              <a:xfrm>
                <a:off x="3874283" y="3597475"/>
                <a:ext cx="607685" cy="1003247"/>
              </a:xfrm>
              <a:custGeom>
                <a:avLst/>
                <a:gdLst>
                  <a:gd name="connsiteX0" fmla="*/ 557850 w 607685"/>
                  <a:gd name="connsiteY0" fmla="*/ 815451 h 1003247"/>
                  <a:gd name="connsiteX1" fmla="*/ 485913 w 607685"/>
                  <a:gd name="connsiteY1" fmla="*/ 865638 h 1003247"/>
                  <a:gd name="connsiteX2" fmla="*/ 137068 w 607685"/>
                  <a:gd name="connsiteY2" fmla="*/ 900691 h 1003247"/>
                  <a:gd name="connsiteX3" fmla="*/ 68509 w 607685"/>
                  <a:gd name="connsiteY3" fmla="*/ 608790 h 1003247"/>
                  <a:gd name="connsiteX4" fmla="*/ 313743 w 607685"/>
                  <a:gd name="connsiteY4" fmla="*/ 38362 h 1003247"/>
                  <a:gd name="connsiteX5" fmla="*/ 265245 w 607685"/>
                  <a:gd name="connsiteY5" fmla="*/ 0 h 1003247"/>
                  <a:gd name="connsiteX6" fmla="*/ 7271 w 607685"/>
                  <a:gd name="connsiteY6" fmla="*/ 600062 h 1003247"/>
                  <a:gd name="connsiteX7" fmla="*/ 97720 w 607685"/>
                  <a:gd name="connsiteY7" fmla="*/ 948415 h 1003247"/>
                  <a:gd name="connsiteX8" fmla="*/ 259332 w 607685"/>
                  <a:gd name="connsiteY8" fmla="*/ 1003248 h 1003247"/>
                  <a:gd name="connsiteX9" fmla="*/ 519066 w 607685"/>
                  <a:gd name="connsiteY9" fmla="*/ 917937 h 1003247"/>
                  <a:gd name="connsiteX10" fmla="*/ 607685 w 607685"/>
                  <a:gd name="connsiteY10" fmla="*/ 855150 h 1003247"/>
                  <a:gd name="connsiteX11" fmla="*/ 557850 w 607685"/>
                  <a:gd name="connsiteY11" fmla="*/ 815451 h 100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7685" h="1003247">
                    <a:moveTo>
                      <a:pt x="557850" y="815451"/>
                    </a:moveTo>
                    <a:cubicBezTo>
                      <a:pt x="534833" y="832978"/>
                      <a:pt x="510901" y="849801"/>
                      <a:pt x="485913" y="865638"/>
                    </a:cubicBezTo>
                    <a:cubicBezTo>
                      <a:pt x="378993" y="933493"/>
                      <a:pt x="231177" y="978330"/>
                      <a:pt x="137068" y="900691"/>
                    </a:cubicBezTo>
                    <a:cubicBezTo>
                      <a:pt x="55417" y="833330"/>
                      <a:pt x="54713" y="704800"/>
                      <a:pt x="68509" y="608790"/>
                    </a:cubicBezTo>
                    <a:cubicBezTo>
                      <a:pt x="98354" y="400511"/>
                      <a:pt x="183172" y="203282"/>
                      <a:pt x="313743" y="38362"/>
                    </a:cubicBezTo>
                    <a:lnTo>
                      <a:pt x="265245" y="0"/>
                    </a:lnTo>
                    <a:cubicBezTo>
                      <a:pt x="127917" y="173508"/>
                      <a:pt x="38735" y="381013"/>
                      <a:pt x="7271" y="600062"/>
                    </a:cubicBezTo>
                    <a:cubicBezTo>
                      <a:pt x="-8777" y="711698"/>
                      <a:pt x="-6032" y="862752"/>
                      <a:pt x="97720" y="948415"/>
                    </a:cubicBezTo>
                    <a:cubicBezTo>
                      <a:pt x="144951" y="987410"/>
                      <a:pt x="200980" y="1003248"/>
                      <a:pt x="259332" y="1003248"/>
                    </a:cubicBezTo>
                    <a:cubicBezTo>
                      <a:pt x="348655" y="1003248"/>
                      <a:pt x="443258" y="966012"/>
                      <a:pt x="519066" y="917937"/>
                    </a:cubicBezTo>
                    <a:cubicBezTo>
                      <a:pt x="549474" y="898650"/>
                      <a:pt x="579037" y="877674"/>
                      <a:pt x="607685" y="855150"/>
                    </a:cubicBezTo>
                    <a:cubicBezTo>
                      <a:pt x="590862" y="841776"/>
                      <a:pt x="574392" y="828614"/>
                      <a:pt x="557850" y="815451"/>
                    </a:cubicBezTo>
                    <a:close/>
                  </a:path>
                </a:pathLst>
              </a:custGeom>
              <a:solidFill>
                <a:srgbClr val="3E3D3D"/>
              </a:solidFill>
              <a:ln w="70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B9BBBAC-B941-4CCC-BE6C-A45A70DC5A64}"/>
                  </a:ext>
                </a:extLst>
              </p:cNvPr>
              <p:cNvSpPr/>
              <p:nvPr/>
            </p:nvSpPr>
            <p:spPr>
              <a:xfrm>
                <a:off x="5065419" y="1716093"/>
                <a:ext cx="2407698" cy="2428972"/>
              </a:xfrm>
              <a:custGeom>
                <a:avLst/>
                <a:gdLst>
                  <a:gd name="connsiteX0" fmla="*/ 2189154 w 2407698"/>
                  <a:gd name="connsiteY0" fmla="*/ 987730 h 2428972"/>
                  <a:gd name="connsiteX1" fmla="*/ 2143049 w 2407698"/>
                  <a:gd name="connsiteY1" fmla="*/ 1028907 h 2428972"/>
                  <a:gd name="connsiteX2" fmla="*/ 2314093 w 2407698"/>
                  <a:gd name="connsiteY2" fmla="*/ 1794382 h 2428972"/>
                  <a:gd name="connsiteX3" fmla="*/ 1752534 w 2407698"/>
                  <a:gd name="connsiteY3" fmla="*/ 2341934 h 2428972"/>
                  <a:gd name="connsiteX4" fmla="*/ 830022 w 2407698"/>
                  <a:gd name="connsiteY4" fmla="*/ 1917773 h 2428972"/>
                  <a:gd name="connsiteX5" fmla="*/ 755339 w 2407698"/>
                  <a:gd name="connsiteY5" fmla="*/ 1122453 h 2428972"/>
                  <a:gd name="connsiteX6" fmla="*/ 761463 w 2407698"/>
                  <a:gd name="connsiteY6" fmla="*/ 1029751 h 2428972"/>
                  <a:gd name="connsiteX7" fmla="*/ 555365 w 2407698"/>
                  <a:gd name="connsiteY7" fmla="*/ 137999 h 2428972"/>
                  <a:gd name="connsiteX8" fmla="*/ 218556 w 2407698"/>
                  <a:gd name="connsiteY8" fmla="*/ 11441 h 2428972"/>
                  <a:gd name="connsiteX9" fmla="*/ 2886 w 2407698"/>
                  <a:gd name="connsiteY9" fmla="*/ 380629 h 2428972"/>
                  <a:gd name="connsiteX10" fmla="*/ 0 w 2407698"/>
                  <a:gd name="connsiteY10" fmla="*/ 406320 h 2428972"/>
                  <a:gd name="connsiteX11" fmla="*/ 40966 w 2407698"/>
                  <a:gd name="connsiteY11" fmla="*/ 449398 h 2428972"/>
                  <a:gd name="connsiteX12" fmla="*/ 59619 w 2407698"/>
                  <a:gd name="connsiteY12" fmla="*/ 429126 h 2428972"/>
                  <a:gd name="connsiteX13" fmla="*/ 64265 w 2407698"/>
                  <a:gd name="connsiteY13" fmla="*/ 388231 h 2428972"/>
                  <a:gd name="connsiteX14" fmla="*/ 237772 w 2407698"/>
                  <a:gd name="connsiteY14" fmla="*/ 70286 h 2428972"/>
                  <a:gd name="connsiteX15" fmla="*/ 509191 w 2407698"/>
                  <a:gd name="connsiteY15" fmla="*/ 179177 h 2428972"/>
                  <a:gd name="connsiteX16" fmla="*/ 699803 w 2407698"/>
                  <a:gd name="connsiteY16" fmla="*/ 1026021 h 2428972"/>
                  <a:gd name="connsiteX17" fmla="*/ 693679 w 2407698"/>
                  <a:gd name="connsiteY17" fmla="*/ 1118371 h 2428972"/>
                  <a:gd name="connsiteX18" fmla="*/ 773992 w 2407698"/>
                  <a:gd name="connsiteY18" fmla="*/ 1943958 h 2428972"/>
                  <a:gd name="connsiteX19" fmla="*/ 1190481 w 2407698"/>
                  <a:gd name="connsiteY19" fmla="*/ 2346791 h 2428972"/>
                  <a:gd name="connsiteX20" fmla="*/ 1768653 w 2407698"/>
                  <a:gd name="connsiteY20" fmla="*/ 2401694 h 2428972"/>
                  <a:gd name="connsiteX21" fmla="*/ 2373361 w 2407698"/>
                  <a:gd name="connsiteY21" fmla="*/ 1812120 h 2428972"/>
                  <a:gd name="connsiteX22" fmla="*/ 2189154 w 2407698"/>
                  <a:gd name="connsiteY22" fmla="*/ 987730 h 2428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07698" h="2428972">
                    <a:moveTo>
                      <a:pt x="2189154" y="987730"/>
                    </a:moveTo>
                    <a:lnTo>
                      <a:pt x="2143049" y="1028907"/>
                    </a:lnTo>
                    <a:cubicBezTo>
                      <a:pt x="2324722" y="1232400"/>
                      <a:pt x="2391873" y="1532889"/>
                      <a:pt x="2314093" y="1794382"/>
                    </a:cubicBezTo>
                    <a:cubicBezTo>
                      <a:pt x="2236314" y="2055875"/>
                      <a:pt x="2015857" y="2270772"/>
                      <a:pt x="1752534" y="2341934"/>
                    </a:cubicBezTo>
                    <a:cubicBezTo>
                      <a:pt x="1397212" y="2437874"/>
                      <a:pt x="983398" y="2247614"/>
                      <a:pt x="830022" y="1917773"/>
                    </a:cubicBezTo>
                    <a:cubicBezTo>
                      <a:pt x="717611" y="1675918"/>
                      <a:pt x="736757" y="1394505"/>
                      <a:pt x="755339" y="1122453"/>
                    </a:cubicBezTo>
                    <a:cubicBezTo>
                      <a:pt x="757451" y="1091412"/>
                      <a:pt x="759563" y="1060511"/>
                      <a:pt x="761463" y="1029751"/>
                    </a:cubicBezTo>
                    <a:cubicBezTo>
                      <a:pt x="779342" y="742355"/>
                      <a:pt x="772021" y="381332"/>
                      <a:pt x="555365" y="137999"/>
                    </a:cubicBezTo>
                    <a:cubicBezTo>
                      <a:pt x="476460" y="49380"/>
                      <a:pt x="346593" y="-30370"/>
                      <a:pt x="218556" y="11441"/>
                    </a:cubicBezTo>
                    <a:cubicBezTo>
                      <a:pt x="100867" y="49873"/>
                      <a:pt x="28296" y="174109"/>
                      <a:pt x="2886" y="380629"/>
                    </a:cubicBezTo>
                    <a:cubicBezTo>
                      <a:pt x="1830" y="389146"/>
                      <a:pt x="985" y="397733"/>
                      <a:pt x="0" y="406320"/>
                    </a:cubicBezTo>
                    <a:cubicBezTo>
                      <a:pt x="14570" y="420891"/>
                      <a:pt x="28367" y="435320"/>
                      <a:pt x="40966" y="449398"/>
                    </a:cubicBezTo>
                    <a:cubicBezTo>
                      <a:pt x="46949" y="442711"/>
                      <a:pt x="53214" y="435954"/>
                      <a:pt x="59619" y="429126"/>
                    </a:cubicBezTo>
                    <a:cubicBezTo>
                      <a:pt x="61168" y="415471"/>
                      <a:pt x="62575" y="401816"/>
                      <a:pt x="64265" y="388231"/>
                    </a:cubicBezTo>
                    <a:cubicBezTo>
                      <a:pt x="86437" y="207614"/>
                      <a:pt x="144860" y="100623"/>
                      <a:pt x="237772" y="70286"/>
                    </a:cubicBezTo>
                    <a:cubicBezTo>
                      <a:pt x="337583" y="37696"/>
                      <a:pt x="446334" y="108577"/>
                      <a:pt x="509191" y="179177"/>
                    </a:cubicBezTo>
                    <a:cubicBezTo>
                      <a:pt x="615055" y="298063"/>
                      <a:pt x="732393" y="501697"/>
                      <a:pt x="699803" y="1026021"/>
                    </a:cubicBezTo>
                    <a:cubicBezTo>
                      <a:pt x="697902" y="1056640"/>
                      <a:pt x="695791" y="1087470"/>
                      <a:pt x="693679" y="1118371"/>
                    </a:cubicBezTo>
                    <a:cubicBezTo>
                      <a:pt x="674604" y="1398306"/>
                      <a:pt x="654824" y="1687743"/>
                      <a:pt x="773992" y="1943958"/>
                    </a:cubicBezTo>
                    <a:cubicBezTo>
                      <a:pt x="854798" y="2117817"/>
                      <a:pt x="1002755" y="2260847"/>
                      <a:pt x="1190481" y="2346791"/>
                    </a:cubicBezTo>
                    <a:cubicBezTo>
                      <a:pt x="1377504" y="2432384"/>
                      <a:pt x="1582757" y="2451881"/>
                      <a:pt x="1768653" y="2401694"/>
                    </a:cubicBezTo>
                    <a:cubicBezTo>
                      <a:pt x="2052248" y="2325112"/>
                      <a:pt x="2289598" y="2093674"/>
                      <a:pt x="2373361" y="1812120"/>
                    </a:cubicBezTo>
                    <a:cubicBezTo>
                      <a:pt x="2457052" y="1530355"/>
                      <a:pt x="2384764" y="1206849"/>
                      <a:pt x="2189154" y="987730"/>
                    </a:cubicBezTo>
                    <a:close/>
                  </a:path>
                </a:pathLst>
              </a:custGeom>
              <a:solidFill>
                <a:srgbClr val="3E3D3D"/>
              </a:solidFill>
              <a:ln w="70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Calibri Light" panose="020F0302020204030204" pitchFamily="34" charset="0"/>
                </a:endParaRPr>
              </a:p>
            </p:txBody>
          </p:sp>
          <p:grpSp>
            <p:nvGrpSpPr>
              <p:cNvPr id="36" name="Graphic 1">
                <a:extLst>
                  <a:ext uri="{FF2B5EF4-FFF2-40B4-BE49-F238E27FC236}">
                    <a16:creationId xmlns:a16="http://schemas.microsoft.com/office/drawing/2014/main" id="{AFEDD535-D4FF-41DB-9547-7A67DD291A8D}"/>
                  </a:ext>
                </a:extLst>
              </p:cNvPr>
              <p:cNvGrpSpPr/>
              <p:nvPr/>
            </p:nvGrpSpPr>
            <p:grpSpPr>
              <a:xfrm>
                <a:off x="5083790" y="1717679"/>
                <a:ext cx="2389326" cy="2427116"/>
                <a:chOff x="5083790" y="1717679"/>
                <a:chExt cx="2389326" cy="2427116"/>
              </a:xfrm>
              <a:solidFill>
                <a:srgbClr val="292929"/>
              </a:solidFill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03D74256-F18C-46DA-BCD6-4E24E4A50D69}"/>
                    </a:ext>
                  </a:extLst>
                </p:cNvPr>
                <p:cNvSpPr/>
                <p:nvPr/>
              </p:nvSpPr>
              <p:spPr>
                <a:xfrm>
                  <a:off x="5384701" y="1717679"/>
                  <a:ext cx="1074410" cy="2346893"/>
                </a:xfrm>
                <a:custGeom>
                  <a:avLst/>
                  <a:gdLst>
                    <a:gd name="connsiteX0" fmla="*/ 197933 w 1074410"/>
                    <a:gd name="connsiteY0" fmla="*/ 129093 h 2346893"/>
                    <a:gd name="connsiteX1" fmla="*/ 404030 w 1074410"/>
                    <a:gd name="connsiteY1" fmla="*/ 1020845 h 2346893"/>
                    <a:gd name="connsiteX2" fmla="*/ 397906 w 1074410"/>
                    <a:gd name="connsiteY2" fmla="*/ 1113546 h 2346893"/>
                    <a:gd name="connsiteX3" fmla="*/ 472588 w 1074410"/>
                    <a:gd name="connsiteY3" fmla="*/ 1908866 h 2346893"/>
                    <a:gd name="connsiteX4" fmla="*/ 1074410 w 1074410"/>
                    <a:gd name="connsiteY4" fmla="*/ 2346894 h 2346893"/>
                    <a:gd name="connsiteX5" fmla="*/ 510669 w 1074410"/>
                    <a:gd name="connsiteY5" fmla="*/ 1916046 h 2346893"/>
                    <a:gd name="connsiteX6" fmla="*/ 435986 w 1074410"/>
                    <a:gd name="connsiteY6" fmla="*/ 1120726 h 2346893"/>
                    <a:gd name="connsiteX7" fmla="*/ 442110 w 1074410"/>
                    <a:gd name="connsiteY7" fmla="*/ 1028024 h 2346893"/>
                    <a:gd name="connsiteX8" fmla="*/ 236013 w 1074410"/>
                    <a:gd name="connsiteY8" fmla="*/ 136272 h 2346893"/>
                    <a:gd name="connsiteX9" fmla="*/ 0 w 1074410"/>
                    <a:gd name="connsiteY9" fmla="*/ 0 h 2346893"/>
                    <a:gd name="connsiteX10" fmla="*/ 197933 w 1074410"/>
                    <a:gd name="connsiteY10" fmla="*/ 129093 h 2346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74410" h="2346893">
                      <a:moveTo>
                        <a:pt x="197933" y="129093"/>
                      </a:moveTo>
                      <a:cubicBezTo>
                        <a:pt x="414588" y="372426"/>
                        <a:pt x="421909" y="733519"/>
                        <a:pt x="404030" y="1020845"/>
                      </a:cubicBezTo>
                      <a:cubicBezTo>
                        <a:pt x="402129" y="1051604"/>
                        <a:pt x="400018" y="1082505"/>
                        <a:pt x="397906" y="1113546"/>
                      </a:cubicBezTo>
                      <a:cubicBezTo>
                        <a:pt x="379324" y="1385668"/>
                        <a:pt x="360178" y="1667011"/>
                        <a:pt x="472588" y="1908866"/>
                      </a:cubicBezTo>
                      <a:cubicBezTo>
                        <a:pt x="580846" y="2141641"/>
                        <a:pt x="818830" y="2304731"/>
                        <a:pt x="1074410" y="2346894"/>
                      </a:cubicBezTo>
                      <a:cubicBezTo>
                        <a:pt x="833470" y="2295440"/>
                        <a:pt x="613506" y="2137207"/>
                        <a:pt x="510669" y="1916046"/>
                      </a:cubicBezTo>
                      <a:cubicBezTo>
                        <a:pt x="398258" y="1674191"/>
                        <a:pt x="417404" y="1392778"/>
                        <a:pt x="435986" y="1120726"/>
                      </a:cubicBezTo>
                      <a:cubicBezTo>
                        <a:pt x="438098" y="1089685"/>
                        <a:pt x="440210" y="1058784"/>
                        <a:pt x="442110" y="1028024"/>
                      </a:cubicBezTo>
                      <a:cubicBezTo>
                        <a:pt x="459989" y="740628"/>
                        <a:pt x="452669" y="379605"/>
                        <a:pt x="236013" y="136272"/>
                      </a:cubicBezTo>
                      <a:cubicBezTo>
                        <a:pt x="177942" y="71092"/>
                        <a:pt x="92209" y="10699"/>
                        <a:pt x="0" y="0"/>
                      </a:cubicBezTo>
                      <a:cubicBezTo>
                        <a:pt x="77498" y="20413"/>
                        <a:pt x="147957" y="72993"/>
                        <a:pt x="197933" y="129093"/>
                      </a:cubicBezTo>
                      <a:close/>
                    </a:path>
                  </a:pathLst>
                </a:custGeom>
                <a:solidFill>
                  <a:srgbClr val="292929"/>
                </a:solidFill>
                <a:ln w="70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 dirty="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F6E1703D-DF21-4FB1-9FB5-29BD47976201}"/>
                    </a:ext>
                  </a:extLst>
                </p:cNvPr>
                <p:cNvSpPr/>
                <p:nvPr/>
              </p:nvSpPr>
              <p:spPr>
                <a:xfrm>
                  <a:off x="6446442" y="2703823"/>
                  <a:ext cx="1026675" cy="1440973"/>
                </a:xfrm>
                <a:custGeom>
                  <a:avLst/>
                  <a:gdLst>
                    <a:gd name="connsiteX0" fmla="*/ 808130 w 1026675"/>
                    <a:gd name="connsiteY0" fmla="*/ 0 h 1440973"/>
                    <a:gd name="connsiteX1" fmla="*/ 790041 w 1026675"/>
                    <a:gd name="connsiteY1" fmla="*/ 16119 h 1440973"/>
                    <a:gd name="connsiteX2" fmla="*/ 954257 w 1026675"/>
                    <a:gd name="connsiteY2" fmla="*/ 817000 h 1440973"/>
                    <a:gd name="connsiteX3" fmla="*/ 349549 w 1026675"/>
                    <a:gd name="connsiteY3" fmla="*/ 1406574 h 1440973"/>
                    <a:gd name="connsiteX4" fmla="*/ 0 w 1026675"/>
                    <a:gd name="connsiteY4" fmla="*/ 1421919 h 1440973"/>
                    <a:gd name="connsiteX5" fmla="*/ 387629 w 1026675"/>
                    <a:gd name="connsiteY5" fmla="*/ 1413824 h 1440973"/>
                    <a:gd name="connsiteX6" fmla="*/ 992338 w 1026675"/>
                    <a:gd name="connsiteY6" fmla="*/ 824250 h 1440973"/>
                    <a:gd name="connsiteX7" fmla="*/ 808130 w 1026675"/>
                    <a:gd name="connsiteY7" fmla="*/ 0 h 1440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26675" h="1440973">
                      <a:moveTo>
                        <a:pt x="808130" y="0"/>
                      </a:moveTo>
                      <a:lnTo>
                        <a:pt x="790041" y="16119"/>
                      </a:lnTo>
                      <a:cubicBezTo>
                        <a:pt x="970517" y="234464"/>
                        <a:pt x="1035063" y="545300"/>
                        <a:pt x="954257" y="817000"/>
                      </a:cubicBezTo>
                      <a:cubicBezTo>
                        <a:pt x="870495" y="1098554"/>
                        <a:pt x="633145" y="1329991"/>
                        <a:pt x="349549" y="1406574"/>
                      </a:cubicBezTo>
                      <a:cubicBezTo>
                        <a:pt x="237350" y="1436911"/>
                        <a:pt x="118041" y="1441627"/>
                        <a:pt x="0" y="1421919"/>
                      </a:cubicBezTo>
                      <a:cubicBezTo>
                        <a:pt x="130359" y="1449581"/>
                        <a:pt x="263324" y="1447329"/>
                        <a:pt x="387629" y="1413824"/>
                      </a:cubicBezTo>
                      <a:cubicBezTo>
                        <a:pt x="671225" y="1337241"/>
                        <a:pt x="908575" y="1105804"/>
                        <a:pt x="992338" y="824250"/>
                      </a:cubicBezTo>
                      <a:cubicBezTo>
                        <a:pt x="1076029" y="542625"/>
                        <a:pt x="1003740" y="219120"/>
                        <a:pt x="808130" y="0"/>
                      </a:cubicBezTo>
                      <a:close/>
                    </a:path>
                  </a:pathLst>
                </a:custGeom>
                <a:solidFill>
                  <a:srgbClr val="292929"/>
                </a:solidFill>
                <a:ln w="70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 dirty="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B6D665D8-00A8-4F3F-982D-EC2D158E8AF9}"/>
                    </a:ext>
                  </a:extLst>
                </p:cNvPr>
                <p:cNvSpPr/>
                <p:nvPr/>
              </p:nvSpPr>
              <p:spPr>
                <a:xfrm>
                  <a:off x="5083790" y="1770914"/>
                  <a:ext cx="288944" cy="394436"/>
                </a:xfrm>
                <a:custGeom>
                  <a:avLst/>
                  <a:gdLst>
                    <a:gd name="connsiteX0" fmla="*/ 181251 w 288944"/>
                    <a:gd name="connsiteY0" fmla="*/ 8074 h 394436"/>
                    <a:gd name="connsiteX1" fmla="*/ 7743 w 288944"/>
                    <a:gd name="connsiteY1" fmla="*/ 326019 h 394436"/>
                    <a:gd name="connsiteX2" fmla="*/ 3097 w 288944"/>
                    <a:gd name="connsiteY2" fmla="*/ 366915 h 394436"/>
                    <a:gd name="connsiteX3" fmla="*/ 0 w 288944"/>
                    <a:gd name="connsiteY3" fmla="*/ 370293 h 394436"/>
                    <a:gd name="connsiteX4" fmla="*/ 22454 w 288944"/>
                    <a:gd name="connsiteY4" fmla="*/ 394436 h 394436"/>
                    <a:gd name="connsiteX5" fmla="*/ 41107 w 288944"/>
                    <a:gd name="connsiteY5" fmla="*/ 374165 h 394436"/>
                    <a:gd name="connsiteX6" fmla="*/ 45753 w 288944"/>
                    <a:gd name="connsiteY6" fmla="*/ 333269 h 394436"/>
                    <a:gd name="connsiteX7" fmla="*/ 219260 w 288944"/>
                    <a:gd name="connsiteY7" fmla="*/ 15324 h 394436"/>
                    <a:gd name="connsiteX8" fmla="*/ 288945 w 288944"/>
                    <a:gd name="connsiteY8" fmla="*/ 8215 h 394436"/>
                    <a:gd name="connsiteX9" fmla="*/ 181251 w 288944"/>
                    <a:gd name="connsiteY9" fmla="*/ 8074 h 394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8944" h="394436">
                      <a:moveTo>
                        <a:pt x="181251" y="8074"/>
                      </a:moveTo>
                      <a:cubicBezTo>
                        <a:pt x="88338" y="38411"/>
                        <a:pt x="29915" y="145402"/>
                        <a:pt x="7743" y="326019"/>
                      </a:cubicBezTo>
                      <a:cubicBezTo>
                        <a:pt x="6053" y="339604"/>
                        <a:pt x="4646" y="353259"/>
                        <a:pt x="3097" y="366915"/>
                      </a:cubicBezTo>
                      <a:cubicBezTo>
                        <a:pt x="2041" y="368041"/>
                        <a:pt x="1056" y="369167"/>
                        <a:pt x="0" y="370293"/>
                      </a:cubicBezTo>
                      <a:cubicBezTo>
                        <a:pt x="7813" y="378458"/>
                        <a:pt x="15345" y="386483"/>
                        <a:pt x="22454" y="394436"/>
                      </a:cubicBezTo>
                      <a:cubicBezTo>
                        <a:pt x="28437" y="387750"/>
                        <a:pt x="34702" y="380992"/>
                        <a:pt x="41107" y="374165"/>
                      </a:cubicBezTo>
                      <a:cubicBezTo>
                        <a:pt x="42655" y="360509"/>
                        <a:pt x="44063" y="346854"/>
                        <a:pt x="45753" y="333269"/>
                      </a:cubicBezTo>
                      <a:cubicBezTo>
                        <a:pt x="67925" y="152652"/>
                        <a:pt x="126347" y="45661"/>
                        <a:pt x="219260" y="15324"/>
                      </a:cubicBezTo>
                      <a:cubicBezTo>
                        <a:pt x="242207" y="7792"/>
                        <a:pt x="265646" y="6033"/>
                        <a:pt x="288945" y="8215"/>
                      </a:cubicBezTo>
                      <a:cubicBezTo>
                        <a:pt x="253610" y="-1851"/>
                        <a:pt x="216867" y="-3540"/>
                        <a:pt x="181251" y="8074"/>
                      </a:cubicBezTo>
                      <a:close/>
                    </a:path>
                  </a:pathLst>
                </a:custGeom>
                <a:solidFill>
                  <a:srgbClr val="292929"/>
                </a:solidFill>
                <a:ln w="70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 dirty="0">
                    <a:latin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40" name="Graphic 1">
                <a:extLst>
                  <a:ext uri="{FF2B5EF4-FFF2-40B4-BE49-F238E27FC236}">
                    <a16:creationId xmlns:a16="http://schemas.microsoft.com/office/drawing/2014/main" id="{AFEDD535-D4FF-41DB-9547-7A67DD291A8D}"/>
                  </a:ext>
                </a:extLst>
              </p:cNvPr>
              <p:cNvGrpSpPr/>
              <p:nvPr/>
            </p:nvGrpSpPr>
            <p:grpSpPr>
              <a:xfrm>
                <a:off x="3908765" y="3609300"/>
                <a:ext cx="573203" cy="991351"/>
                <a:chOff x="3908765" y="3609300"/>
                <a:chExt cx="573203" cy="991351"/>
              </a:xfrm>
              <a:solidFill>
                <a:srgbClr val="292929"/>
              </a:solidFill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D9E57E6A-167E-4EAC-A10F-4D8218010AD0}"/>
                    </a:ext>
                  </a:extLst>
                </p:cNvPr>
                <p:cNvSpPr/>
                <p:nvPr/>
              </p:nvSpPr>
              <p:spPr>
                <a:xfrm>
                  <a:off x="3925125" y="4424259"/>
                  <a:ext cx="556843" cy="176393"/>
                </a:xfrm>
                <a:custGeom>
                  <a:avLst/>
                  <a:gdLst>
                    <a:gd name="connsiteX0" fmla="*/ 521297 w 556843"/>
                    <a:gd name="connsiteY0" fmla="*/ 0 h 176393"/>
                    <a:gd name="connsiteX1" fmla="*/ 440843 w 556843"/>
                    <a:gd name="connsiteY1" fmla="*/ 56733 h 176393"/>
                    <a:gd name="connsiteX2" fmla="*/ 181110 w 556843"/>
                    <a:gd name="connsiteY2" fmla="*/ 142044 h 176393"/>
                    <a:gd name="connsiteX3" fmla="*/ 19498 w 556843"/>
                    <a:gd name="connsiteY3" fmla="*/ 87211 h 176393"/>
                    <a:gd name="connsiteX4" fmla="*/ 0 w 556843"/>
                    <a:gd name="connsiteY4" fmla="*/ 69051 h 176393"/>
                    <a:gd name="connsiteX5" fmla="*/ 46879 w 556843"/>
                    <a:gd name="connsiteY5" fmla="*/ 121561 h 176393"/>
                    <a:gd name="connsiteX6" fmla="*/ 208491 w 556843"/>
                    <a:gd name="connsiteY6" fmla="*/ 176394 h 176393"/>
                    <a:gd name="connsiteX7" fmla="*/ 468225 w 556843"/>
                    <a:gd name="connsiteY7" fmla="*/ 91083 h 176393"/>
                    <a:gd name="connsiteX8" fmla="*/ 556844 w 556843"/>
                    <a:gd name="connsiteY8" fmla="*/ 28296 h 176393"/>
                    <a:gd name="connsiteX9" fmla="*/ 521297 w 556843"/>
                    <a:gd name="connsiteY9" fmla="*/ 0 h 176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6843" h="176393">
                      <a:moveTo>
                        <a:pt x="521297" y="0"/>
                      </a:moveTo>
                      <a:cubicBezTo>
                        <a:pt x="495183" y="20201"/>
                        <a:pt x="468365" y="39206"/>
                        <a:pt x="440843" y="56733"/>
                      </a:cubicBezTo>
                      <a:cubicBezTo>
                        <a:pt x="365035" y="104809"/>
                        <a:pt x="270433" y="142044"/>
                        <a:pt x="181110" y="142044"/>
                      </a:cubicBezTo>
                      <a:cubicBezTo>
                        <a:pt x="122828" y="142044"/>
                        <a:pt x="66728" y="126207"/>
                        <a:pt x="19498" y="87211"/>
                      </a:cubicBezTo>
                      <a:cubicBezTo>
                        <a:pt x="12529" y="81440"/>
                        <a:pt x="6124" y="75386"/>
                        <a:pt x="0" y="69051"/>
                      </a:cubicBezTo>
                      <a:cubicBezTo>
                        <a:pt x="12670" y="88267"/>
                        <a:pt x="28085" y="106005"/>
                        <a:pt x="46879" y="121561"/>
                      </a:cubicBezTo>
                      <a:cubicBezTo>
                        <a:pt x="94109" y="160556"/>
                        <a:pt x="150139" y="176394"/>
                        <a:pt x="208491" y="176394"/>
                      </a:cubicBezTo>
                      <a:cubicBezTo>
                        <a:pt x="297814" y="176394"/>
                        <a:pt x="392416" y="139158"/>
                        <a:pt x="468225" y="91083"/>
                      </a:cubicBezTo>
                      <a:cubicBezTo>
                        <a:pt x="498632" y="71796"/>
                        <a:pt x="528196" y="50821"/>
                        <a:pt x="556844" y="28296"/>
                      </a:cubicBezTo>
                      <a:cubicBezTo>
                        <a:pt x="544878" y="18794"/>
                        <a:pt x="533123" y="9432"/>
                        <a:pt x="521297" y="0"/>
                      </a:cubicBezTo>
                      <a:close/>
                    </a:path>
                  </a:pathLst>
                </a:custGeom>
                <a:solidFill>
                  <a:srgbClr val="292929"/>
                </a:solidFill>
                <a:ln w="70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 dirty="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70B67123-0745-485B-88DB-2C91314C8A52}"/>
                    </a:ext>
                  </a:extLst>
                </p:cNvPr>
                <p:cNvSpPr/>
                <p:nvPr/>
              </p:nvSpPr>
              <p:spPr>
                <a:xfrm>
                  <a:off x="3908765" y="3609300"/>
                  <a:ext cx="279260" cy="844521"/>
                </a:xfrm>
                <a:custGeom>
                  <a:avLst/>
                  <a:gdLst>
                    <a:gd name="connsiteX0" fmla="*/ 6646 w 279260"/>
                    <a:gd name="connsiteY0" fmla="*/ 562615 h 844521"/>
                    <a:gd name="connsiteX1" fmla="*/ 64505 w 279260"/>
                    <a:gd name="connsiteY1" fmla="*/ 844522 h 844521"/>
                    <a:gd name="connsiteX2" fmla="*/ 34027 w 279260"/>
                    <a:gd name="connsiteY2" fmla="*/ 596895 h 844521"/>
                    <a:gd name="connsiteX3" fmla="*/ 279261 w 279260"/>
                    <a:gd name="connsiteY3" fmla="*/ 26466 h 844521"/>
                    <a:gd name="connsiteX4" fmla="*/ 245826 w 279260"/>
                    <a:gd name="connsiteY4" fmla="*/ 0 h 844521"/>
                    <a:gd name="connsiteX5" fmla="*/ 6646 w 279260"/>
                    <a:gd name="connsiteY5" fmla="*/ 562615 h 84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9260" h="844521">
                      <a:moveTo>
                        <a:pt x="6646" y="562615"/>
                      </a:moveTo>
                      <a:cubicBezTo>
                        <a:pt x="-6446" y="654120"/>
                        <a:pt x="-6235" y="775048"/>
                        <a:pt x="64505" y="844522"/>
                      </a:cubicBezTo>
                      <a:cubicBezTo>
                        <a:pt x="21287" y="773851"/>
                        <a:pt x="22906" y="674674"/>
                        <a:pt x="34027" y="596895"/>
                      </a:cubicBezTo>
                      <a:cubicBezTo>
                        <a:pt x="63872" y="388615"/>
                        <a:pt x="148690" y="191386"/>
                        <a:pt x="279261" y="26466"/>
                      </a:cubicBezTo>
                      <a:lnTo>
                        <a:pt x="245826" y="0"/>
                      </a:lnTo>
                      <a:cubicBezTo>
                        <a:pt x="118775" y="163372"/>
                        <a:pt x="36068" y="357644"/>
                        <a:pt x="6646" y="562615"/>
                      </a:cubicBezTo>
                      <a:close/>
                    </a:path>
                  </a:pathLst>
                </a:custGeom>
                <a:solidFill>
                  <a:srgbClr val="292929"/>
                </a:solidFill>
                <a:ln w="70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 dirty="0">
                    <a:latin typeface="Calibri Light" panose="020F0302020204030204" pitchFamily="34" charset="0"/>
                  </a:endParaRPr>
                </a:p>
              </p:txBody>
            </p:sp>
          </p:grpSp>
        </p:grpSp>
        <p:grpSp>
          <p:nvGrpSpPr>
            <p:cNvPr id="43" name="Graphic 1">
              <a:extLst>
                <a:ext uri="{FF2B5EF4-FFF2-40B4-BE49-F238E27FC236}">
                  <a16:creationId xmlns:a16="http://schemas.microsoft.com/office/drawing/2014/main" id="{AFEDD535-D4FF-41DB-9547-7A67DD291A8D}"/>
                </a:ext>
              </a:extLst>
            </p:cNvPr>
            <p:cNvGrpSpPr/>
            <p:nvPr/>
          </p:nvGrpSpPr>
          <p:grpSpPr>
            <a:xfrm>
              <a:off x="4440623" y="3747876"/>
              <a:ext cx="545562" cy="545562"/>
              <a:chOff x="3954618" y="3326691"/>
              <a:chExt cx="499969" cy="499969"/>
            </a:xfrm>
            <a:solidFill>
              <a:schemeClr val="accent1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0A7ED80-BAF2-428A-A903-8F70D24B6B3F}"/>
                  </a:ext>
                </a:extLst>
              </p:cNvPr>
              <p:cNvSpPr/>
              <p:nvPr/>
            </p:nvSpPr>
            <p:spPr>
              <a:xfrm>
                <a:off x="3954618" y="3326761"/>
                <a:ext cx="499899" cy="499899"/>
              </a:xfrm>
              <a:custGeom>
                <a:avLst/>
                <a:gdLst>
                  <a:gd name="connsiteX0" fmla="*/ 499899 w 499899"/>
                  <a:gd name="connsiteY0" fmla="*/ 249950 h 499899"/>
                  <a:gd name="connsiteX1" fmla="*/ 249950 w 499899"/>
                  <a:gd name="connsiteY1" fmla="*/ 499899 h 499899"/>
                  <a:gd name="connsiteX2" fmla="*/ 0 w 499899"/>
                  <a:gd name="connsiteY2" fmla="*/ 249950 h 499899"/>
                  <a:gd name="connsiteX3" fmla="*/ 249950 w 499899"/>
                  <a:gd name="connsiteY3" fmla="*/ 0 h 499899"/>
                  <a:gd name="connsiteX4" fmla="*/ 499899 w 499899"/>
                  <a:gd name="connsiteY4" fmla="*/ 249950 h 499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899" h="499899">
                    <a:moveTo>
                      <a:pt x="499899" y="249950"/>
                    </a:moveTo>
                    <a:cubicBezTo>
                      <a:pt x="499899" y="387993"/>
                      <a:pt x="387993" y="499899"/>
                      <a:pt x="249950" y="499899"/>
                    </a:cubicBezTo>
                    <a:cubicBezTo>
                      <a:pt x="111906" y="499899"/>
                      <a:pt x="0" y="387993"/>
                      <a:pt x="0" y="249950"/>
                    </a:cubicBezTo>
                    <a:cubicBezTo>
                      <a:pt x="0" y="111906"/>
                      <a:pt x="111906" y="0"/>
                      <a:pt x="249950" y="0"/>
                    </a:cubicBezTo>
                    <a:cubicBezTo>
                      <a:pt x="387993" y="0"/>
                      <a:pt x="499899" y="111906"/>
                      <a:pt x="499899" y="249950"/>
                    </a:cubicBezTo>
                    <a:close/>
                  </a:path>
                </a:pathLst>
              </a:custGeom>
              <a:solidFill>
                <a:srgbClr val="3E3D3D"/>
              </a:solidFill>
              <a:ln w="70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1D4FF01-F8D2-48C1-BDF2-70C85572F3C3}"/>
                  </a:ext>
                </a:extLst>
              </p:cNvPr>
              <p:cNvSpPr/>
              <p:nvPr/>
            </p:nvSpPr>
            <p:spPr>
              <a:xfrm>
                <a:off x="4079346" y="3326691"/>
                <a:ext cx="375241" cy="499899"/>
              </a:xfrm>
              <a:custGeom>
                <a:avLst/>
                <a:gdLst>
                  <a:gd name="connsiteX0" fmla="*/ 125221 w 375241"/>
                  <a:gd name="connsiteY0" fmla="*/ 0 h 499899"/>
                  <a:gd name="connsiteX1" fmla="*/ 0 w 375241"/>
                  <a:gd name="connsiteY1" fmla="*/ 33857 h 499899"/>
                  <a:gd name="connsiteX2" fmla="*/ 226088 w 375241"/>
                  <a:gd name="connsiteY2" fmla="*/ 282610 h 499899"/>
                  <a:gd name="connsiteX3" fmla="*/ 101359 w 375241"/>
                  <a:gd name="connsiteY3" fmla="*/ 498703 h 499899"/>
                  <a:gd name="connsiteX4" fmla="*/ 125292 w 375241"/>
                  <a:gd name="connsiteY4" fmla="*/ 499899 h 499899"/>
                  <a:gd name="connsiteX5" fmla="*/ 375241 w 375241"/>
                  <a:gd name="connsiteY5" fmla="*/ 249950 h 499899"/>
                  <a:gd name="connsiteX6" fmla="*/ 125221 w 375241"/>
                  <a:gd name="connsiteY6" fmla="*/ 0 h 499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5241" h="499899">
                    <a:moveTo>
                      <a:pt x="125221" y="0"/>
                    </a:moveTo>
                    <a:cubicBezTo>
                      <a:pt x="79539" y="0"/>
                      <a:pt x="36813" y="12459"/>
                      <a:pt x="0" y="33857"/>
                    </a:cubicBezTo>
                    <a:cubicBezTo>
                      <a:pt x="126840" y="45893"/>
                      <a:pt x="226088" y="152673"/>
                      <a:pt x="226088" y="282610"/>
                    </a:cubicBezTo>
                    <a:cubicBezTo>
                      <a:pt x="226088" y="374960"/>
                      <a:pt x="175831" y="455414"/>
                      <a:pt x="101359" y="498703"/>
                    </a:cubicBezTo>
                    <a:cubicBezTo>
                      <a:pt x="109243" y="499477"/>
                      <a:pt x="117197" y="499899"/>
                      <a:pt x="125292" y="499899"/>
                    </a:cubicBezTo>
                    <a:cubicBezTo>
                      <a:pt x="263324" y="499899"/>
                      <a:pt x="375241" y="387981"/>
                      <a:pt x="375241" y="249950"/>
                    </a:cubicBezTo>
                    <a:cubicBezTo>
                      <a:pt x="375241" y="111918"/>
                      <a:pt x="263324" y="0"/>
                      <a:pt x="125221" y="0"/>
                    </a:cubicBezTo>
                    <a:close/>
                  </a:path>
                </a:pathLst>
              </a:custGeom>
              <a:solidFill>
                <a:srgbClr val="292929"/>
              </a:solidFill>
              <a:ln w="70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CFA156D-E863-417E-B1D9-01EA1F2237F1}"/>
                  </a:ext>
                </a:extLst>
              </p:cNvPr>
              <p:cNvSpPr/>
              <p:nvPr/>
            </p:nvSpPr>
            <p:spPr>
              <a:xfrm>
                <a:off x="3996217" y="3368361"/>
                <a:ext cx="416700" cy="416700"/>
              </a:xfrm>
              <a:custGeom>
                <a:avLst/>
                <a:gdLst>
                  <a:gd name="connsiteX0" fmla="*/ 416700 w 416700"/>
                  <a:gd name="connsiteY0" fmla="*/ 208350 h 416700"/>
                  <a:gd name="connsiteX1" fmla="*/ 208350 w 416700"/>
                  <a:gd name="connsiteY1" fmla="*/ 416700 h 416700"/>
                  <a:gd name="connsiteX2" fmla="*/ 0 w 416700"/>
                  <a:gd name="connsiteY2" fmla="*/ 208350 h 416700"/>
                  <a:gd name="connsiteX3" fmla="*/ 208350 w 416700"/>
                  <a:gd name="connsiteY3" fmla="*/ 0 h 416700"/>
                  <a:gd name="connsiteX4" fmla="*/ 416700 w 416700"/>
                  <a:gd name="connsiteY4" fmla="*/ 208350 h 4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700" h="416700">
                    <a:moveTo>
                      <a:pt x="416700" y="208350"/>
                    </a:moveTo>
                    <a:cubicBezTo>
                      <a:pt x="416700" y="323418"/>
                      <a:pt x="323419" y="416700"/>
                      <a:pt x="208350" y="416700"/>
                    </a:cubicBezTo>
                    <a:cubicBezTo>
                      <a:pt x="93282" y="416700"/>
                      <a:pt x="0" y="323418"/>
                      <a:pt x="0" y="208350"/>
                    </a:cubicBezTo>
                    <a:cubicBezTo>
                      <a:pt x="0" y="93281"/>
                      <a:pt x="93282" y="0"/>
                      <a:pt x="208350" y="0"/>
                    </a:cubicBezTo>
                    <a:cubicBezTo>
                      <a:pt x="323419" y="0"/>
                      <a:pt x="416700" y="93281"/>
                      <a:pt x="416700" y="208350"/>
                    </a:cubicBezTo>
                    <a:close/>
                  </a:path>
                </a:pathLst>
              </a:custGeom>
              <a:solidFill>
                <a:srgbClr val="D9D9D8"/>
              </a:solidFill>
              <a:ln w="70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06CFE4A-9FE7-4080-9202-A7F49366A398}"/>
                  </a:ext>
                </a:extLst>
              </p:cNvPr>
              <p:cNvSpPr/>
              <p:nvPr/>
            </p:nvSpPr>
            <p:spPr>
              <a:xfrm>
                <a:off x="4146637" y="3368290"/>
                <a:ext cx="266279" cy="414236"/>
              </a:xfrm>
              <a:custGeom>
                <a:avLst/>
                <a:gdLst>
                  <a:gd name="connsiteX0" fmla="*/ 57930 w 266279"/>
                  <a:gd name="connsiteY0" fmla="*/ 0 h 414236"/>
                  <a:gd name="connsiteX1" fmla="*/ 0 w 266279"/>
                  <a:gd name="connsiteY1" fmla="*/ 8306 h 414236"/>
                  <a:gd name="connsiteX2" fmla="*/ 158726 w 266279"/>
                  <a:gd name="connsiteY2" fmla="*/ 241010 h 414236"/>
                  <a:gd name="connsiteX3" fmla="*/ 88549 w 266279"/>
                  <a:gd name="connsiteY3" fmla="*/ 414236 h 414236"/>
                  <a:gd name="connsiteX4" fmla="*/ 266280 w 266279"/>
                  <a:gd name="connsiteY4" fmla="*/ 208350 h 414236"/>
                  <a:gd name="connsiteX5" fmla="*/ 57930 w 266279"/>
                  <a:gd name="connsiteY5" fmla="*/ 0 h 41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279" h="414236">
                    <a:moveTo>
                      <a:pt x="57930" y="0"/>
                    </a:moveTo>
                    <a:cubicBezTo>
                      <a:pt x="37799" y="0"/>
                      <a:pt x="18442" y="3027"/>
                      <a:pt x="0" y="8306"/>
                    </a:cubicBezTo>
                    <a:cubicBezTo>
                      <a:pt x="92913" y="44767"/>
                      <a:pt x="158726" y="135146"/>
                      <a:pt x="158726" y="241010"/>
                    </a:cubicBezTo>
                    <a:cubicBezTo>
                      <a:pt x="158726" y="308372"/>
                      <a:pt x="131908" y="369329"/>
                      <a:pt x="88549" y="414236"/>
                    </a:cubicBezTo>
                    <a:cubicBezTo>
                      <a:pt x="189064" y="399384"/>
                      <a:pt x="266280" y="313018"/>
                      <a:pt x="266280" y="208350"/>
                    </a:cubicBezTo>
                    <a:cubicBezTo>
                      <a:pt x="266350" y="93335"/>
                      <a:pt x="173015" y="0"/>
                      <a:pt x="57930" y="0"/>
                    </a:cubicBezTo>
                    <a:close/>
                  </a:path>
                </a:pathLst>
              </a:custGeom>
              <a:solidFill>
                <a:srgbClr val="CAC7C6"/>
              </a:solidFill>
              <a:ln w="70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F761360-6C56-495D-845B-D13BC3EB4035}"/>
                  </a:ext>
                </a:extLst>
              </p:cNvPr>
              <p:cNvSpPr/>
              <p:nvPr/>
            </p:nvSpPr>
            <p:spPr>
              <a:xfrm>
                <a:off x="4043729" y="3415873"/>
                <a:ext cx="321675" cy="321675"/>
              </a:xfrm>
              <a:custGeom>
                <a:avLst/>
                <a:gdLst>
                  <a:gd name="connsiteX0" fmla="*/ 321676 w 321675"/>
                  <a:gd name="connsiteY0" fmla="*/ 160838 h 321675"/>
                  <a:gd name="connsiteX1" fmla="*/ 160838 w 321675"/>
                  <a:gd name="connsiteY1" fmla="*/ 321676 h 321675"/>
                  <a:gd name="connsiteX2" fmla="*/ 0 w 321675"/>
                  <a:gd name="connsiteY2" fmla="*/ 160838 h 321675"/>
                  <a:gd name="connsiteX3" fmla="*/ 160838 w 321675"/>
                  <a:gd name="connsiteY3" fmla="*/ 0 h 321675"/>
                  <a:gd name="connsiteX4" fmla="*/ 321676 w 321675"/>
                  <a:gd name="connsiteY4" fmla="*/ 160838 h 32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675" h="321675">
                    <a:moveTo>
                      <a:pt x="321676" y="160838"/>
                    </a:moveTo>
                    <a:cubicBezTo>
                      <a:pt x="321676" y="249666"/>
                      <a:pt x="249666" y="321676"/>
                      <a:pt x="160838" y="321676"/>
                    </a:cubicBezTo>
                    <a:cubicBezTo>
                      <a:pt x="72010" y="321676"/>
                      <a:pt x="0" y="249666"/>
                      <a:pt x="0" y="160838"/>
                    </a:cubicBezTo>
                    <a:cubicBezTo>
                      <a:pt x="0" y="72009"/>
                      <a:pt x="72010" y="0"/>
                      <a:pt x="160838" y="0"/>
                    </a:cubicBezTo>
                    <a:cubicBezTo>
                      <a:pt x="249666" y="0"/>
                      <a:pt x="321676" y="72009"/>
                      <a:pt x="321676" y="1608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0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FBE1BFB-9FCD-41F8-A384-326062A611E0}"/>
                  </a:ext>
                </a:extLst>
              </p:cNvPr>
              <p:cNvSpPr/>
              <p:nvPr/>
            </p:nvSpPr>
            <p:spPr>
              <a:xfrm>
                <a:off x="4213929" y="3416365"/>
                <a:ext cx="151476" cy="302459"/>
              </a:xfrm>
              <a:custGeom>
                <a:avLst/>
                <a:gdLst>
                  <a:gd name="connsiteX0" fmla="*/ 151476 w 151476"/>
                  <a:gd name="connsiteY0" fmla="*/ 160345 h 302459"/>
                  <a:gd name="connsiteX1" fmla="*/ 0 w 151476"/>
                  <a:gd name="connsiteY1" fmla="*/ 0 h 302459"/>
                  <a:gd name="connsiteX2" fmla="*/ 91435 w 151476"/>
                  <a:gd name="connsiteY2" fmla="*/ 193005 h 302459"/>
                  <a:gd name="connsiteX3" fmla="*/ 65813 w 151476"/>
                  <a:gd name="connsiteY3" fmla="*/ 302459 h 302459"/>
                  <a:gd name="connsiteX4" fmla="*/ 151476 w 151476"/>
                  <a:gd name="connsiteY4" fmla="*/ 160345 h 302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476" h="302459">
                    <a:moveTo>
                      <a:pt x="151476" y="160345"/>
                    </a:moveTo>
                    <a:cubicBezTo>
                      <a:pt x="151476" y="74682"/>
                      <a:pt x="84466" y="4857"/>
                      <a:pt x="0" y="0"/>
                    </a:cubicBezTo>
                    <a:cubicBezTo>
                      <a:pt x="55748" y="45823"/>
                      <a:pt x="91435" y="115226"/>
                      <a:pt x="91435" y="193005"/>
                    </a:cubicBezTo>
                    <a:cubicBezTo>
                      <a:pt x="91435" y="232353"/>
                      <a:pt x="82073" y="269447"/>
                      <a:pt x="65813" y="302459"/>
                    </a:cubicBezTo>
                    <a:cubicBezTo>
                      <a:pt x="116775" y="275501"/>
                      <a:pt x="151476" y="222005"/>
                      <a:pt x="151476" y="160345"/>
                    </a:cubicBezTo>
                    <a:close/>
                  </a:path>
                </a:pathLst>
              </a:custGeom>
              <a:solidFill>
                <a:srgbClr val="F3F3F3"/>
              </a:solidFill>
              <a:ln w="70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AEA70FA-FB96-4E4B-B96F-3D018DF7DC2B}"/>
                </a:ext>
              </a:extLst>
            </p:cNvPr>
            <p:cNvSpPr/>
            <p:nvPr/>
          </p:nvSpPr>
          <p:spPr>
            <a:xfrm rot="18540796">
              <a:off x="3997382" y="2605977"/>
              <a:ext cx="934591" cy="555316"/>
            </a:xfrm>
            <a:custGeom>
              <a:avLst/>
              <a:gdLst>
                <a:gd name="connsiteX0" fmla="*/ 856487 w 856487"/>
                <a:gd name="connsiteY0" fmla="*/ 254454 h 508908"/>
                <a:gd name="connsiteX1" fmla="*/ 428244 w 856487"/>
                <a:gd name="connsiteY1" fmla="*/ 508909 h 508908"/>
                <a:gd name="connsiteX2" fmla="*/ 0 w 856487"/>
                <a:gd name="connsiteY2" fmla="*/ 254454 h 508908"/>
                <a:gd name="connsiteX3" fmla="*/ 428244 w 856487"/>
                <a:gd name="connsiteY3" fmla="*/ 0 h 508908"/>
                <a:gd name="connsiteX4" fmla="*/ 856487 w 856487"/>
                <a:gd name="connsiteY4" fmla="*/ 254454 h 50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487" h="508908">
                  <a:moveTo>
                    <a:pt x="856487" y="254454"/>
                  </a:moveTo>
                  <a:cubicBezTo>
                    <a:pt x="856487" y="394986"/>
                    <a:pt x="664756" y="508909"/>
                    <a:pt x="428244" y="508909"/>
                  </a:cubicBezTo>
                  <a:cubicBezTo>
                    <a:pt x="191731" y="508909"/>
                    <a:pt x="0" y="394986"/>
                    <a:pt x="0" y="254454"/>
                  </a:cubicBezTo>
                  <a:cubicBezTo>
                    <a:pt x="0" y="113923"/>
                    <a:pt x="191731" y="0"/>
                    <a:pt x="428244" y="0"/>
                  </a:cubicBezTo>
                  <a:cubicBezTo>
                    <a:pt x="664756" y="0"/>
                    <a:pt x="856487" y="113923"/>
                    <a:pt x="856487" y="254454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3AD69D9F-CFC6-478A-BE61-E7AA666EFA06}"/>
              </a:ext>
            </a:extLst>
          </p:cNvPr>
          <p:cNvSpPr txBox="1"/>
          <p:nvPr/>
        </p:nvSpPr>
        <p:spPr>
          <a:xfrm>
            <a:off x="1923221" y="711122"/>
            <a:ext cx="8345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Польза ЗТБГ для женщин </a:t>
            </a:r>
            <a:endParaRPr lang="en-US" sz="4800" spc="300" dirty="0">
              <a:solidFill>
                <a:schemeClr val="tx1">
                  <a:lumMod val="85000"/>
                  <a:lumOff val="15000"/>
                </a:schemeClr>
              </a:solidFill>
              <a:latin typeface="Mada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672D41C-0BBA-4F3A-972A-7BEB1D0B5527}"/>
              </a:ext>
            </a:extLst>
          </p:cNvPr>
          <p:cNvSpPr txBox="1"/>
          <p:nvPr/>
        </p:nvSpPr>
        <p:spPr>
          <a:xfrm>
            <a:off x="8296632" y="2227135"/>
            <a:ext cx="514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02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C3A9E8B-ED4C-484C-98E9-FDA9A141A60B}"/>
              </a:ext>
            </a:extLst>
          </p:cNvPr>
          <p:cNvSpPr txBox="1"/>
          <p:nvPr/>
        </p:nvSpPr>
        <p:spPr>
          <a:xfrm>
            <a:off x="8296632" y="3510488"/>
            <a:ext cx="514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04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485F60D-F7CE-4065-A8D7-904F5E3F2731}"/>
              </a:ext>
            </a:extLst>
          </p:cNvPr>
          <p:cNvSpPr txBox="1"/>
          <p:nvPr/>
        </p:nvSpPr>
        <p:spPr>
          <a:xfrm>
            <a:off x="8296632" y="4793841"/>
            <a:ext cx="514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06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7666B9F-17B9-447A-9F61-8C9F24F32191}"/>
              </a:ext>
            </a:extLst>
          </p:cNvPr>
          <p:cNvSpPr txBox="1"/>
          <p:nvPr/>
        </p:nvSpPr>
        <p:spPr>
          <a:xfrm flipH="1">
            <a:off x="813788" y="2239987"/>
            <a:ext cx="2802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УЛУЧШЕНИЕ СНА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D0F120C-96E4-4AC8-9B3F-5877D6C74BB0}"/>
              </a:ext>
            </a:extLst>
          </p:cNvPr>
          <p:cNvSpPr txBox="1"/>
          <p:nvPr/>
        </p:nvSpPr>
        <p:spPr>
          <a:xfrm flipH="1">
            <a:off x="3381021" y="2227135"/>
            <a:ext cx="514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01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AA86C13-4216-41AA-9245-5FB19EB3836C}"/>
              </a:ext>
            </a:extLst>
          </p:cNvPr>
          <p:cNvSpPr txBox="1"/>
          <p:nvPr/>
        </p:nvSpPr>
        <p:spPr>
          <a:xfrm flipH="1">
            <a:off x="453158" y="3155906"/>
            <a:ext cx="2802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УМЕНЬШЕНИЕ ПРИЛИВОВ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7A974A0-1E40-4752-8F78-F5645142DBAC}"/>
              </a:ext>
            </a:extLst>
          </p:cNvPr>
          <p:cNvSpPr txBox="1"/>
          <p:nvPr/>
        </p:nvSpPr>
        <p:spPr>
          <a:xfrm flipH="1">
            <a:off x="3381021" y="3510488"/>
            <a:ext cx="514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03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24798DC-9100-4071-8693-F49DF63BCE73}"/>
              </a:ext>
            </a:extLst>
          </p:cNvPr>
          <p:cNvSpPr txBox="1"/>
          <p:nvPr/>
        </p:nvSpPr>
        <p:spPr>
          <a:xfrm flipH="1">
            <a:off x="3381021" y="4793841"/>
            <a:ext cx="514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05</a:t>
            </a:r>
          </a:p>
        </p:txBody>
      </p:sp>
      <p:sp>
        <p:nvSpPr>
          <p:cNvPr id="51" name="Freeform 34">
            <a:extLst>
              <a:ext uri="{FF2B5EF4-FFF2-40B4-BE49-F238E27FC236}">
                <a16:creationId xmlns:a16="http://schemas.microsoft.com/office/drawing/2014/main" id="{9FE943C4-8A1D-878D-3954-3D1CCFC05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6398" y="2150557"/>
            <a:ext cx="357689" cy="524447"/>
          </a:xfrm>
          <a:custGeom>
            <a:avLst/>
            <a:gdLst>
              <a:gd name="T0" fmla="*/ 126553 w 284"/>
              <a:gd name="T1" fmla="*/ 51794 h 497"/>
              <a:gd name="T2" fmla="*/ 126553 w 284"/>
              <a:gd name="T3" fmla="*/ 51794 h 497"/>
              <a:gd name="T4" fmla="*/ 126553 w 284"/>
              <a:gd name="T5" fmla="*/ 27923 h 497"/>
              <a:gd name="T6" fmla="*/ 63500 w 284"/>
              <a:gd name="T7" fmla="*/ 0 h 497"/>
              <a:gd name="T8" fmla="*/ 0 w 284"/>
              <a:gd name="T9" fmla="*/ 27923 h 497"/>
              <a:gd name="T10" fmla="*/ 0 w 284"/>
              <a:gd name="T11" fmla="*/ 51794 h 497"/>
              <a:gd name="T12" fmla="*/ 43377 w 284"/>
              <a:gd name="T13" fmla="*/ 111694 h 497"/>
              <a:gd name="T14" fmla="*/ 0 w 284"/>
              <a:gd name="T15" fmla="*/ 171594 h 497"/>
              <a:gd name="T16" fmla="*/ 0 w 284"/>
              <a:gd name="T17" fmla="*/ 199518 h 497"/>
              <a:gd name="T18" fmla="*/ 63500 w 284"/>
              <a:gd name="T19" fmla="*/ 223388 h 497"/>
              <a:gd name="T20" fmla="*/ 126553 w 284"/>
              <a:gd name="T21" fmla="*/ 199518 h 497"/>
              <a:gd name="T22" fmla="*/ 126553 w 284"/>
              <a:gd name="T23" fmla="*/ 171594 h 497"/>
              <a:gd name="T24" fmla="*/ 83176 w 284"/>
              <a:gd name="T25" fmla="*/ 111694 h 497"/>
              <a:gd name="T26" fmla="*/ 126553 w 284"/>
              <a:gd name="T27" fmla="*/ 51794 h 497"/>
              <a:gd name="T28" fmla="*/ 19676 w 284"/>
              <a:gd name="T29" fmla="*/ 27923 h 497"/>
              <a:gd name="T30" fmla="*/ 19676 w 284"/>
              <a:gd name="T31" fmla="*/ 27923 h 497"/>
              <a:gd name="T32" fmla="*/ 63500 w 284"/>
              <a:gd name="T33" fmla="*/ 15763 h 497"/>
              <a:gd name="T34" fmla="*/ 106877 w 284"/>
              <a:gd name="T35" fmla="*/ 27923 h 497"/>
              <a:gd name="T36" fmla="*/ 110901 w 284"/>
              <a:gd name="T37" fmla="*/ 31977 h 497"/>
              <a:gd name="T38" fmla="*/ 63500 w 284"/>
              <a:gd name="T39" fmla="*/ 43687 h 497"/>
              <a:gd name="T40" fmla="*/ 15651 w 284"/>
              <a:gd name="T41" fmla="*/ 31977 h 497"/>
              <a:gd name="T42" fmla="*/ 19676 w 284"/>
              <a:gd name="T43" fmla="*/ 27923 h 497"/>
              <a:gd name="T44" fmla="*/ 67525 w 284"/>
              <a:gd name="T45" fmla="*/ 111694 h 497"/>
              <a:gd name="T46" fmla="*/ 67525 w 284"/>
              <a:gd name="T47" fmla="*/ 111694 h 497"/>
              <a:gd name="T48" fmla="*/ 91225 w 284"/>
              <a:gd name="T49" fmla="*/ 147724 h 497"/>
              <a:gd name="T50" fmla="*/ 110901 w 284"/>
              <a:gd name="T51" fmla="*/ 171594 h 497"/>
              <a:gd name="T52" fmla="*/ 110901 w 284"/>
              <a:gd name="T53" fmla="*/ 187357 h 497"/>
              <a:gd name="T54" fmla="*/ 67525 w 284"/>
              <a:gd name="T55" fmla="*/ 159434 h 497"/>
              <a:gd name="T56" fmla="*/ 59475 w 284"/>
              <a:gd name="T57" fmla="*/ 159434 h 497"/>
              <a:gd name="T58" fmla="*/ 15651 w 284"/>
              <a:gd name="T59" fmla="*/ 187357 h 497"/>
              <a:gd name="T60" fmla="*/ 15651 w 284"/>
              <a:gd name="T61" fmla="*/ 171594 h 497"/>
              <a:gd name="T62" fmla="*/ 35775 w 284"/>
              <a:gd name="T63" fmla="*/ 147724 h 497"/>
              <a:gd name="T64" fmla="*/ 59475 w 284"/>
              <a:gd name="T65" fmla="*/ 111694 h 497"/>
              <a:gd name="T66" fmla="*/ 35775 w 284"/>
              <a:gd name="T67" fmla="*/ 79717 h 497"/>
              <a:gd name="T68" fmla="*/ 15651 w 284"/>
              <a:gd name="T69" fmla="*/ 51794 h 497"/>
              <a:gd name="T70" fmla="*/ 15651 w 284"/>
              <a:gd name="T71" fmla="*/ 39633 h 497"/>
              <a:gd name="T72" fmla="*/ 63500 w 284"/>
              <a:gd name="T73" fmla="*/ 51794 h 497"/>
              <a:gd name="T74" fmla="*/ 110901 w 284"/>
              <a:gd name="T75" fmla="*/ 39633 h 497"/>
              <a:gd name="T76" fmla="*/ 110901 w 284"/>
              <a:gd name="T77" fmla="*/ 51794 h 497"/>
              <a:gd name="T78" fmla="*/ 91225 w 284"/>
              <a:gd name="T79" fmla="*/ 79717 h 497"/>
              <a:gd name="T80" fmla="*/ 67525 w 284"/>
              <a:gd name="T81" fmla="*/ 111694 h 49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55" name="Freeform 38">
            <a:extLst>
              <a:ext uri="{FF2B5EF4-FFF2-40B4-BE49-F238E27FC236}">
                <a16:creationId xmlns:a16="http://schemas.microsoft.com/office/drawing/2014/main" id="{81642471-4522-DBF3-F11E-3530169B4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437" y="3001302"/>
            <a:ext cx="331032" cy="642668"/>
          </a:xfrm>
          <a:custGeom>
            <a:avLst/>
            <a:gdLst>
              <a:gd name="T0" fmla="*/ 11476 w 205"/>
              <a:gd name="T1" fmla="*/ 200266 h 453"/>
              <a:gd name="T2" fmla="*/ 11476 w 205"/>
              <a:gd name="T3" fmla="*/ 200266 h 453"/>
              <a:gd name="T4" fmla="*/ 46788 w 205"/>
              <a:gd name="T5" fmla="*/ 120250 h 453"/>
              <a:gd name="T6" fmla="*/ 3531 w 205"/>
              <a:gd name="T7" fmla="*/ 95839 h 453"/>
              <a:gd name="T8" fmla="*/ 82100 w 205"/>
              <a:gd name="T9" fmla="*/ 0 h 453"/>
              <a:gd name="T10" fmla="*/ 46788 w 205"/>
              <a:gd name="T11" fmla="*/ 84537 h 453"/>
              <a:gd name="T12" fmla="*/ 90046 w 205"/>
              <a:gd name="T13" fmla="*/ 108496 h 453"/>
              <a:gd name="T14" fmla="*/ 11476 w 205"/>
              <a:gd name="T15" fmla="*/ 200266 h 4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A8AB663-62D7-6FF8-481F-020E045F7CF4}"/>
              </a:ext>
            </a:extLst>
          </p:cNvPr>
          <p:cNvSpPr txBox="1"/>
          <p:nvPr/>
        </p:nvSpPr>
        <p:spPr>
          <a:xfrm flipH="1">
            <a:off x="489539" y="3941598"/>
            <a:ext cx="280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УМЕНЬШЕНИЕ НОЧНЫХ ПРИЛИВОВ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5FB3A73-10C4-3A8A-3B9E-26CFD10EF700}"/>
              </a:ext>
            </a:extLst>
          </p:cNvPr>
          <p:cNvSpPr txBox="1"/>
          <p:nvPr/>
        </p:nvSpPr>
        <p:spPr>
          <a:xfrm flipH="1">
            <a:off x="909040" y="4830777"/>
            <a:ext cx="280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УМЕНЬШЕНИЕ ТРЕВОЖНОСТИ, ДЕПРЕССИИ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DD4728A-ADA6-EE9E-DEAF-ACF021D67C17}"/>
              </a:ext>
            </a:extLst>
          </p:cNvPr>
          <p:cNvSpPr txBox="1"/>
          <p:nvPr/>
        </p:nvSpPr>
        <p:spPr>
          <a:xfrm flipH="1">
            <a:off x="8434578" y="2132266"/>
            <a:ext cx="280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УМЕНЬШЕНИЕ МЯГКОЙ ЖИРОВОЙ ТКАНИ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DCA3608-858F-7E61-B4C6-6AAFB7427441}"/>
              </a:ext>
            </a:extLst>
          </p:cNvPr>
          <p:cNvSpPr txBox="1"/>
          <p:nvPr/>
        </p:nvSpPr>
        <p:spPr>
          <a:xfrm flipH="1">
            <a:off x="8810980" y="3284663"/>
            <a:ext cx="2802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УЛУЧШЕНИЕ КОЖИ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(ПОВЫШАЕТ КОЛЛАГЕН И ЭЛАСТИН)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CE3B5A3-56B8-170D-7104-8A8E38B34622}"/>
              </a:ext>
            </a:extLst>
          </p:cNvPr>
          <p:cNvSpPr txBox="1"/>
          <p:nvPr/>
        </p:nvSpPr>
        <p:spPr>
          <a:xfrm flipH="1">
            <a:off x="8296632" y="4830777"/>
            <a:ext cx="280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УМЕНЬШЕНИЕ ВАГИНАЛЬНОЙ АТРОФИИ</a:t>
            </a:r>
          </a:p>
        </p:txBody>
      </p:sp>
      <p:sp>
        <p:nvSpPr>
          <p:cNvPr id="66" name="Freeform 100">
            <a:extLst>
              <a:ext uri="{FF2B5EF4-FFF2-40B4-BE49-F238E27FC236}">
                <a16:creationId xmlns:a16="http://schemas.microsoft.com/office/drawing/2014/main" id="{B36FDD6B-F260-6992-0491-941EBF8B2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5296" y="3996611"/>
            <a:ext cx="535066" cy="353411"/>
          </a:xfrm>
          <a:custGeom>
            <a:avLst/>
            <a:gdLst>
              <a:gd name="T0" fmla="*/ 171249 w 498"/>
              <a:gd name="T1" fmla="*/ 40178 h 320"/>
              <a:gd name="T2" fmla="*/ 171249 w 498"/>
              <a:gd name="T3" fmla="*/ 40178 h 320"/>
              <a:gd name="T4" fmla="*/ 159563 w 498"/>
              <a:gd name="T5" fmla="*/ 40178 h 320"/>
              <a:gd name="T6" fmla="*/ 103828 w 498"/>
              <a:gd name="T7" fmla="*/ 0 h 320"/>
              <a:gd name="T8" fmla="*/ 44048 w 498"/>
              <a:gd name="T9" fmla="*/ 60493 h 320"/>
              <a:gd name="T10" fmla="*/ 44048 w 498"/>
              <a:gd name="T11" fmla="*/ 67717 h 320"/>
              <a:gd name="T12" fmla="*/ 40003 w 498"/>
              <a:gd name="T13" fmla="*/ 67717 h 320"/>
              <a:gd name="T14" fmla="*/ 0 w 498"/>
              <a:gd name="T15" fmla="*/ 108347 h 320"/>
              <a:gd name="T16" fmla="*/ 40003 w 498"/>
              <a:gd name="T17" fmla="*/ 144011 h 320"/>
              <a:gd name="T18" fmla="*/ 171249 w 498"/>
              <a:gd name="T19" fmla="*/ 144011 h 320"/>
              <a:gd name="T20" fmla="*/ 223388 w 498"/>
              <a:gd name="T21" fmla="*/ 92095 h 320"/>
              <a:gd name="T22" fmla="*/ 171249 w 498"/>
              <a:gd name="T23" fmla="*/ 40178 h 320"/>
              <a:gd name="T24" fmla="*/ 127650 w 498"/>
              <a:gd name="T25" fmla="*/ 88032 h 320"/>
              <a:gd name="T26" fmla="*/ 127650 w 498"/>
              <a:gd name="T27" fmla="*/ 88032 h 320"/>
              <a:gd name="T28" fmla="*/ 95738 w 498"/>
              <a:gd name="T29" fmla="*/ 124147 h 320"/>
              <a:gd name="T30" fmla="*/ 87647 w 498"/>
              <a:gd name="T31" fmla="*/ 124147 h 320"/>
              <a:gd name="T32" fmla="*/ 87647 w 498"/>
              <a:gd name="T33" fmla="*/ 120084 h 320"/>
              <a:gd name="T34" fmla="*/ 87647 w 498"/>
              <a:gd name="T35" fmla="*/ 116021 h 320"/>
              <a:gd name="T36" fmla="*/ 99783 w 498"/>
              <a:gd name="T37" fmla="*/ 92095 h 320"/>
              <a:gd name="T38" fmla="*/ 91692 w 498"/>
              <a:gd name="T39" fmla="*/ 88032 h 320"/>
              <a:gd name="T40" fmla="*/ 91692 w 498"/>
              <a:gd name="T41" fmla="*/ 88032 h 320"/>
              <a:gd name="T42" fmla="*/ 83602 w 498"/>
              <a:gd name="T43" fmla="*/ 80357 h 320"/>
              <a:gd name="T44" fmla="*/ 87647 w 498"/>
              <a:gd name="T45" fmla="*/ 72231 h 320"/>
              <a:gd name="T46" fmla="*/ 115964 w 498"/>
              <a:gd name="T47" fmla="*/ 40178 h 320"/>
              <a:gd name="T48" fmla="*/ 123605 w 498"/>
              <a:gd name="T49" fmla="*/ 36116 h 320"/>
              <a:gd name="T50" fmla="*/ 127650 w 498"/>
              <a:gd name="T51" fmla="*/ 40178 h 320"/>
              <a:gd name="T52" fmla="*/ 123605 w 498"/>
              <a:gd name="T53" fmla="*/ 47853 h 320"/>
              <a:gd name="T54" fmla="*/ 111919 w 498"/>
              <a:gd name="T55" fmla="*/ 72231 h 320"/>
              <a:gd name="T56" fmla="*/ 123605 w 498"/>
              <a:gd name="T57" fmla="*/ 76294 h 320"/>
              <a:gd name="T58" fmla="*/ 123605 w 498"/>
              <a:gd name="T59" fmla="*/ 76294 h 320"/>
              <a:gd name="T60" fmla="*/ 131695 w 498"/>
              <a:gd name="T61" fmla="*/ 84420 h 320"/>
              <a:gd name="T62" fmla="*/ 127650 w 498"/>
              <a:gd name="T63" fmla="*/ 88032 h 3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69" name="Freeform 86">
            <a:extLst>
              <a:ext uri="{FF2B5EF4-FFF2-40B4-BE49-F238E27FC236}">
                <a16:creationId xmlns:a16="http://schemas.microsoft.com/office/drawing/2014/main" id="{F783523A-47F4-B71C-A5F0-9A2380906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599" y="4773298"/>
            <a:ext cx="521320" cy="547831"/>
          </a:xfrm>
          <a:custGeom>
            <a:avLst/>
            <a:gdLst>
              <a:gd name="T0" fmla="*/ 176854 w 443"/>
              <a:gd name="T1" fmla="*/ 16214 h 356"/>
              <a:gd name="T2" fmla="*/ 176854 w 443"/>
              <a:gd name="T3" fmla="*/ 16214 h 356"/>
              <a:gd name="T4" fmla="*/ 109756 w 443"/>
              <a:gd name="T5" fmla="*/ 16214 h 356"/>
              <a:gd name="T6" fmla="*/ 98203 w 443"/>
              <a:gd name="T7" fmla="*/ 27924 h 356"/>
              <a:gd name="T8" fmla="*/ 86205 w 443"/>
              <a:gd name="T9" fmla="*/ 16214 h 356"/>
              <a:gd name="T10" fmla="*/ 19552 w 443"/>
              <a:gd name="T11" fmla="*/ 16214 h 356"/>
              <a:gd name="T12" fmla="*/ 19552 w 443"/>
              <a:gd name="T13" fmla="*/ 83772 h 356"/>
              <a:gd name="T14" fmla="*/ 98203 w 443"/>
              <a:gd name="T15" fmla="*/ 159887 h 356"/>
              <a:gd name="T16" fmla="*/ 176854 w 443"/>
              <a:gd name="T17" fmla="*/ 83772 h 356"/>
              <a:gd name="T18" fmla="*/ 176854 w 443"/>
              <a:gd name="T19" fmla="*/ 16214 h 356"/>
              <a:gd name="T20" fmla="*/ 165301 w 443"/>
              <a:gd name="T21" fmla="*/ 72062 h 356"/>
              <a:gd name="T22" fmla="*/ 165301 w 443"/>
              <a:gd name="T23" fmla="*/ 72062 h 356"/>
              <a:gd name="T24" fmla="*/ 98203 w 443"/>
              <a:gd name="T25" fmla="*/ 135566 h 356"/>
              <a:gd name="T26" fmla="*/ 31105 w 443"/>
              <a:gd name="T27" fmla="*/ 72062 h 356"/>
              <a:gd name="T28" fmla="*/ 19552 w 443"/>
              <a:gd name="T29" fmla="*/ 52245 h 356"/>
              <a:gd name="T30" fmla="*/ 31105 w 443"/>
              <a:gd name="T31" fmla="*/ 27924 h 356"/>
              <a:gd name="T32" fmla="*/ 51101 w 443"/>
              <a:gd name="T33" fmla="*/ 20267 h 356"/>
              <a:gd name="T34" fmla="*/ 74652 w 443"/>
              <a:gd name="T35" fmla="*/ 31977 h 356"/>
              <a:gd name="T36" fmla="*/ 98203 w 443"/>
              <a:gd name="T37" fmla="*/ 52245 h 356"/>
              <a:gd name="T38" fmla="*/ 122198 w 443"/>
              <a:gd name="T39" fmla="*/ 31977 h 356"/>
              <a:gd name="T40" fmla="*/ 145749 w 443"/>
              <a:gd name="T41" fmla="*/ 20267 h 356"/>
              <a:gd name="T42" fmla="*/ 165301 w 443"/>
              <a:gd name="T43" fmla="*/ 27924 h 356"/>
              <a:gd name="T44" fmla="*/ 176854 w 443"/>
              <a:gd name="T45" fmla="*/ 52245 h 356"/>
              <a:gd name="T46" fmla="*/ 165301 w 443"/>
              <a:gd name="T47" fmla="*/ 72062 h 35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43" h="356">
                <a:moveTo>
                  <a:pt x="398" y="36"/>
                </a:moveTo>
                <a:lnTo>
                  <a:pt x="398" y="36"/>
                </a:lnTo>
                <a:cubicBezTo>
                  <a:pt x="354" y="0"/>
                  <a:pt x="292" y="0"/>
                  <a:pt x="247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50" y="0"/>
                  <a:pt x="88" y="0"/>
                  <a:pt x="44" y="36"/>
                </a:cubicBezTo>
                <a:cubicBezTo>
                  <a:pt x="0" y="80"/>
                  <a:pt x="0" y="151"/>
                  <a:pt x="44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8" y="186"/>
                  <a:pt x="398" y="186"/>
                  <a:pt x="398" y="186"/>
                </a:cubicBezTo>
                <a:cubicBezTo>
                  <a:pt x="442" y="151"/>
                  <a:pt x="442" y="80"/>
                  <a:pt x="398" y="36"/>
                </a:cubicBezTo>
                <a:close/>
                <a:moveTo>
                  <a:pt x="372" y="160"/>
                </a:moveTo>
                <a:lnTo>
                  <a:pt x="372" y="160"/>
                </a:lnTo>
                <a:cubicBezTo>
                  <a:pt x="221" y="301"/>
                  <a:pt x="221" y="301"/>
                  <a:pt x="221" y="301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53" y="151"/>
                  <a:pt x="44" y="133"/>
                  <a:pt x="44" y="116"/>
                </a:cubicBezTo>
                <a:cubicBezTo>
                  <a:pt x="44" y="89"/>
                  <a:pt x="53" y="80"/>
                  <a:pt x="70" y="62"/>
                </a:cubicBezTo>
                <a:cubicBezTo>
                  <a:pt x="79" y="53"/>
                  <a:pt x="97" y="45"/>
                  <a:pt x="115" y="45"/>
                </a:cubicBezTo>
                <a:cubicBezTo>
                  <a:pt x="141" y="45"/>
                  <a:pt x="159" y="53"/>
                  <a:pt x="168" y="71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75" y="71"/>
                  <a:pt x="275" y="71"/>
                  <a:pt x="275" y="71"/>
                </a:cubicBezTo>
                <a:cubicBezTo>
                  <a:pt x="283" y="53"/>
                  <a:pt x="301" y="45"/>
                  <a:pt x="328" y="45"/>
                </a:cubicBezTo>
                <a:cubicBezTo>
                  <a:pt x="345" y="45"/>
                  <a:pt x="363" y="53"/>
                  <a:pt x="372" y="62"/>
                </a:cubicBezTo>
                <a:cubicBezTo>
                  <a:pt x="389" y="80"/>
                  <a:pt x="398" y="89"/>
                  <a:pt x="398" y="116"/>
                </a:cubicBezTo>
                <a:cubicBezTo>
                  <a:pt x="398" y="133"/>
                  <a:pt x="389" y="151"/>
                  <a:pt x="372" y="16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70" name="Freeform 28">
            <a:extLst>
              <a:ext uri="{FF2B5EF4-FFF2-40B4-BE49-F238E27FC236}">
                <a16:creationId xmlns:a16="http://schemas.microsoft.com/office/drawing/2014/main" id="{2A85B6EA-2FBC-7C9A-C413-9D86B875F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4577" y="4775652"/>
            <a:ext cx="632515" cy="564027"/>
          </a:xfrm>
          <a:custGeom>
            <a:avLst/>
            <a:gdLst>
              <a:gd name="T0" fmla="*/ 55735 w 498"/>
              <a:gd name="T1" fmla="*/ 36300 h 418"/>
              <a:gd name="T2" fmla="*/ 55735 w 498"/>
              <a:gd name="T3" fmla="*/ 36300 h 418"/>
              <a:gd name="T4" fmla="*/ 16181 w 498"/>
              <a:gd name="T5" fmla="*/ 115622 h 418"/>
              <a:gd name="T6" fmla="*/ 155518 w 498"/>
              <a:gd name="T7" fmla="*/ 51985 h 418"/>
              <a:gd name="T8" fmla="*/ 4045 w 498"/>
              <a:gd name="T9" fmla="*/ 171192 h 418"/>
              <a:gd name="T10" fmla="*/ 19777 w 498"/>
              <a:gd name="T11" fmla="*/ 179258 h 418"/>
              <a:gd name="T12" fmla="*/ 43599 w 498"/>
              <a:gd name="T13" fmla="*/ 139373 h 418"/>
              <a:gd name="T14" fmla="*/ 131696 w 498"/>
              <a:gd name="T15" fmla="*/ 139373 h 418"/>
              <a:gd name="T16" fmla="*/ 210803 w 498"/>
              <a:gd name="T17" fmla="*/ 32267 h 418"/>
              <a:gd name="T18" fmla="*/ 55735 w 498"/>
              <a:gd name="T19" fmla="*/ 36300 h 4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71" name="Freeform 127">
            <a:extLst>
              <a:ext uri="{FF2B5EF4-FFF2-40B4-BE49-F238E27FC236}">
                <a16:creationId xmlns:a16="http://schemas.microsoft.com/office/drawing/2014/main" id="{D2DCFA06-577D-CDE8-8CF5-6523B52AF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7085" y="2170880"/>
            <a:ext cx="498879" cy="504124"/>
          </a:xfrm>
          <a:custGeom>
            <a:avLst/>
            <a:gdLst>
              <a:gd name="T0" fmla="*/ 76114 w 497"/>
              <a:gd name="T1" fmla="*/ 87900 h 400"/>
              <a:gd name="T2" fmla="*/ 76114 w 497"/>
              <a:gd name="T3" fmla="*/ 87900 h 400"/>
              <a:gd name="T4" fmla="*/ 111694 w 497"/>
              <a:gd name="T5" fmla="*/ 123329 h 400"/>
              <a:gd name="T6" fmla="*/ 147724 w 497"/>
              <a:gd name="T7" fmla="*/ 87900 h 400"/>
              <a:gd name="T8" fmla="*/ 111694 w 497"/>
              <a:gd name="T9" fmla="*/ 52023 h 400"/>
              <a:gd name="T10" fmla="*/ 76114 w 497"/>
              <a:gd name="T11" fmla="*/ 87900 h 400"/>
              <a:gd name="T12" fmla="*/ 52244 w 497"/>
              <a:gd name="T13" fmla="*/ 75791 h 400"/>
              <a:gd name="T14" fmla="*/ 52244 w 497"/>
              <a:gd name="T15" fmla="*/ 75791 h 400"/>
              <a:gd name="T16" fmla="*/ 111694 w 497"/>
              <a:gd name="T17" fmla="*/ 28254 h 400"/>
              <a:gd name="T18" fmla="*/ 155381 w 497"/>
              <a:gd name="T19" fmla="*/ 43950 h 400"/>
              <a:gd name="T20" fmla="*/ 175648 w 497"/>
              <a:gd name="T21" fmla="*/ 43950 h 400"/>
              <a:gd name="T22" fmla="*/ 175648 w 497"/>
              <a:gd name="T23" fmla="*/ 24217 h 400"/>
              <a:gd name="T24" fmla="*/ 111694 w 497"/>
              <a:gd name="T25" fmla="*/ 0 h 400"/>
              <a:gd name="T26" fmla="*/ 27923 w 497"/>
              <a:gd name="T27" fmla="*/ 64131 h 400"/>
              <a:gd name="T28" fmla="*/ 0 w 497"/>
              <a:gd name="T29" fmla="*/ 64131 h 400"/>
              <a:gd name="T30" fmla="*/ 0 w 497"/>
              <a:gd name="T31" fmla="*/ 87900 h 400"/>
              <a:gd name="T32" fmla="*/ 36030 w 497"/>
              <a:gd name="T33" fmla="*/ 87900 h 400"/>
              <a:gd name="T34" fmla="*/ 52244 w 497"/>
              <a:gd name="T35" fmla="*/ 75791 h 400"/>
              <a:gd name="T36" fmla="*/ 187357 w 497"/>
              <a:gd name="T37" fmla="*/ 87900 h 400"/>
              <a:gd name="T38" fmla="*/ 187357 w 497"/>
              <a:gd name="T39" fmla="*/ 87900 h 400"/>
              <a:gd name="T40" fmla="*/ 171594 w 497"/>
              <a:gd name="T41" fmla="*/ 103597 h 400"/>
              <a:gd name="T42" fmla="*/ 111694 w 497"/>
              <a:gd name="T43" fmla="*/ 151134 h 400"/>
              <a:gd name="T44" fmla="*/ 68007 w 497"/>
              <a:gd name="T45" fmla="*/ 131402 h 400"/>
              <a:gd name="T46" fmla="*/ 48190 w 497"/>
              <a:gd name="T47" fmla="*/ 131402 h 400"/>
              <a:gd name="T48" fmla="*/ 48190 w 497"/>
              <a:gd name="T49" fmla="*/ 151134 h 400"/>
              <a:gd name="T50" fmla="*/ 111694 w 497"/>
              <a:gd name="T51" fmla="*/ 178940 h 400"/>
              <a:gd name="T52" fmla="*/ 195915 w 497"/>
              <a:gd name="T53" fmla="*/ 115257 h 400"/>
              <a:gd name="T54" fmla="*/ 223388 w 497"/>
              <a:gd name="T55" fmla="*/ 115257 h 400"/>
              <a:gd name="T56" fmla="*/ 223388 w 497"/>
              <a:gd name="T57" fmla="*/ 87900 h 400"/>
              <a:gd name="T58" fmla="*/ 187357 w 497"/>
              <a:gd name="T59" fmla="*/ 87900 h 4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72" name="Freeform 85">
            <a:extLst>
              <a:ext uri="{FF2B5EF4-FFF2-40B4-BE49-F238E27FC236}">
                <a16:creationId xmlns:a16="http://schemas.microsoft.com/office/drawing/2014/main" id="{28B8CE6A-AEC4-A832-41CF-B56ACEBAA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571" y="3397016"/>
            <a:ext cx="521843" cy="491501"/>
          </a:xfrm>
          <a:custGeom>
            <a:avLst/>
            <a:gdLst>
              <a:gd name="T0" fmla="*/ 199574 w 444"/>
              <a:gd name="T1" fmla="*/ 71952 h 435"/>
              <a:gd name="T2" fmla="*/ 127944 w 444"/>
              <a:gd name="T3" fmla="*/ 71952 h 435"/>
              <a:gd name="T4" fmla="*/ 100013 w 444"/>
              <a:gd name="T5" fmla="*/ 0 h 435"/>
              <a:gd name="T6" fmla="*/ 72081 w 444"/>
              <a:gd name="T7" fmla="*/ 71952 h 435"/>
              <a:gd name="T8" fmla="*/ 0 w 444"/>
              <a:gd name="T9" fmla="*/ 71952 h 435"/>
              <a:gd name="T10" fmla="*/ 59917 w 444"/>
              <a:gd name="T11" fmla="*/ 115847 h 435"/>
              <a:gd name="T12" fmla="*/ 39645 w 444"/>
              <a:gd name="T13" fmla="*/ 196397 h 435"/>
              <a:gd name="T14" fmla="*/ 100013 w 444"/>
              <a:gd name="T15" fmla="*/ 147977 h 435"/>
              <a:gd name="T16" fmla="*/ 159479 w 444"/>
              <a:gd name="T17" fmla="*/ 196397 h 435"/>
              <a:gd name="T18" fmla="*/ 139657 w 444"/>
              <a:gd name="T19" fmla="*/ 115847 h 435"/>
              <a:gd name="T20" fmla="*/ 199574 w 444"/>
              <a:gd name="T21" fmla="*/ 71952 h 435"/>
              <a:gd name="T22" fmla="*/ 100013 w 444"/>
              <a:gd name="T23" fmla="*/ 128066 h 435"/>
              <a:gd name="T24" fmla="*/ 63521 w 444"/>
              <a:gd name="T25" fmla="*/ 155670 h 435"/>
              <a:gd name="T26" fmla="*/ 79740 w 444"/>
              <a:gd name="T27" fmla="*/ 115847 h 435"/>
              <a:gd name="T28" fmla="*/ 47754 w 444"/>
              <a:gd name="T29" fmla="*/ 87791 h 435"/>
              <a:gd name="T30" fmla="*/ 87849 w 444"/>
              <a:gd name="T31" fmla="*/ 91863 h 435"/>
              <a:gd name="T32" fmla="*/ 100013 w 444"/>
              <a:gd name="T33" fmla="*/ 43895 h 435"/>
              <a:gd name="T34" fmla="*/ 111726 w 444"/>
              <a:gd name="T35" fmla="*/ 91863 h 435"/>
              <a:gd name="T36" fmla="*/ 151821 w 444"/>
              <a:gd name="T37" fmla="*/ 87791 h 435"/>
              <a:gd name="T38" fmla="*/ 119835 w 444"/>
              <a:gd name="T39" fmla="*/ 115847 h 435"/>
              <a:gd name="T40" fmla="*/ 131998 w 444"/>
              <a:gd name="T41" fmla="*/ 155670 h 435"/>
              <a:gd name="T42" fmla="*/ 100013 w 444"/>
              <a:gd name="T43" fmla="*/ 128066 h 43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8DD45F8-2DAC-24A6-56CC-92F2B5AC6B35}"/>
              </a:ext>
            </a:extLst>
          </p:cNvPr>
          <p:cNvSpPr txBox="1"/>
          <p:nvPr/>
        </p:nvSpPr>
        <p:spPr>
          <a:xfrm>
            <a:off x="743838" y="5750352"/>
            <a:ext cx="11602929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ru-RU" altLang="ru-RU" sz="800" dirty="0" err="1">
                <a:solidFill>
                  <a:srgbClr val="000000"/>
                </a:solidFill>
                <a:ea typeface="PT Serif"/>
                <a:cs typeface="Times New Roman" pitchFamily="18" charset="0"/>
              </a:rPr>
              <a:t>Синтрон</a:t>
            </a:r>
            <a:r>
              <a:rPr lang="ru-RU" altLang="ru-RU" sz="800" dirty="0">
                <a:solidFill>
                  <a:srgbClr val="000000"/>
                </a:solidFill>
                <a:ea typeface="PT Serif"/>
                <a:cs typeface="Times New Roman" pitchFamily="18" charset="0"/>
              </a:rPr>
              <a:t> Д. и </a:t>
            </a:r>
            <a:r>
              <a:rPr lang="ru-RU" altLang="ru-RU" sz="800" dirty="0" err="1">
                <a:solidFill>
                  <a:srgbClr val="000000"/>
                </a:solidFill>
                <a:ea typeface="PT Serif"/>
                <a:cs typeface="Times New Roman" pitchFamily="18" charset="0"/>
              </a:rPr>
              <a:t>соавт</a:t>
            </a:r>
            <a:r>
              <a:rPr lang="ru-RU" altLang="ru-RU" sz="800" dirty="0">
                <a:solidFill>
                  <a:srgbClr val="000000"/>
                </a:solidFill>
                <a:ea typeface="PT Serif"/>
                <a:cs typeface="Times New Roman" pitchFamily="18" charset="0"/>
              </a:rPr>
              <a:t>., Влияние пероральной и </a:t>
            </a:r>
            <a:r>
              <a:rPr lang="ru-RU" altLang="ru-RU" sz="800" dirty="0" err="1">
                <a:solidFill>
                  <a:srgbClr val="000000"/>
                </a:solidFill>
                <a:ea typeface="PT Serif"/>
                <a:cs typeface="Times New Roman" pitchFamily="18" charset="0"/>
              </a:rPr>
              <a:t>трансдермальной</a:t>
            </a:r>
            <a:r>
              <a:rPr lang="ru-RU" altLang="ru-RU" sz="800" dirty="0">
                <a:solidFill>
                  <a:srgbClr val="000000"/>
                </a:solidFill>
                <a:ea typeface="PT Serif"/>
                <a:cs typeface="Times New Roman" pitchFamily="18" charset="0"/>
              </a:rPr>
              <a:t> гормональной терапии при климаксе на сон. Климакс 2017; 25(2), 145-153.</a:t>
            </a:r>
            <a:br>
              <a:rPr lang="ru-RU" altLang="ru-RU" sz="800" dirty="0">
                <a:solidFill>
                  <a:srgbClr val="000000"/>
                </a:solidFill>
                <a:ea typeface="PT Serif"/>
                <a:cs typeface="Times New Roman" pitchFamily="18" charset="0"/>
              </a:rPr>
            </a:br>
            <a:r>
              <a:rPr lang="ru-RU" altLang="ru-RU" sz="800" dirty="0">
                <a:solidFill>
                  <a:srgbClr val="000000"/>
                </a:solidFill>
                <a:ea typeface="PT Serif"/>
                <a:cs typeface="Times New Roman" pitchFamily="18" charset="0"/>
              </a:rPr>
              <a:t>Суд Р. и </a:t>
            </a:r>
            <a:r>
              <a:rPr lang="ru-RU" altLang="ru-RU" sz="800" dirty="0" err="1">
                <a:solidFill>
                  <a:srgbClr val="000000"/>
                </a:solidFill>
                <a:ea typeface="PT Serif"/>
                <a:cs typeface="Times New Roman" pitchFamily="18" charset="0"/>
              </a:rPr>
              <a:t>соавт</a:t>
            </a:r>
            <a:r>
              <a:rPr lang="ru-RU" altLang="ru-RU" sz="800" dirty="0">
                <a:solidFill>
                  <a:srgbClr val="000000"/>
                </a:solidFill>
                <a:ea typeface="PT Serif"/>
                <a:cs typeface="Times New Roman" pitchFamily="18" charset="0"/>
              </a:rPr>
              <a:t>. Назначение гормональной терапии при климаксе: доказательный подход. Международный журнал женского здоровья, 2014, 11 января; 6: 47-57. </a:t>
            </a:r>
            <a:r>
              <a:rPr lang="ru-RU" altLang="ru-RU" sz="800" dirty="0" err="1">
                <a:solidFill>
                  <a:srgbClr val="000000"/>
                </a:solidFill>
                <a:ea typeface="PT Serif"/>
                <a:cs typeface="Times New Roman" pitchFamily="18" charset="0"/>
              </a:rPr>
              <a:t>doi</a:t>
            </a:r>
            <a:r>
              <a:rPr lang="ru-RU" altLang="ru-RU" sz="800" dirty="0">
                <a:solidFill>
                  <a:srgbClr val="000000"/>
                </a:solidFill>
                <a:ea typeface="PT Serif"/>
                <a:cs typeface="Times New Roman" pitchFamily="18" charset="0"/>
              </a:rPr>
              <a:t>: 10.2147/IJWH.S38342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800" dirty="0">
                <a:solidFill>
                  <a:srgbClr val="000000"/>
                </a:solidFill>
                <a:ea typeface="PT Serif"/>
                <a:cs typeface="Times New Roman" pitchFamily="18" charset="0"/>
              </a:rPr>
              <a:t>Глейзер Р. и </a:t>
            </a:r>
            <a:r>
              <a:rPr lang="ru-RU" altLang="ru-RU" sz="800" dirty="0" err="1">
                <a:solidFill>
                  <a:srgbClr val="000000"/>
                </a:solidFill>
                <a:ea typeface="PT Serif"/>
                <a:cs typeface="Times New Roman" pitchFamily="18" charset="0"/>
              </a:rPr>
              <a:t>Димитракакис</a:t>
            </a:r>
            <a:r>
              <a:rPr lang="ru-RU" altLang="ru-RU" sz="800" dirty="0">
                <a:solidFill>
                  <a:srgbClr val="000000"/>
                </a:solidFill>
                <a:ea typeface="PT Serif"/>
                <a:cs typeface="Times New Roman" pitchFamily="18" charset="0"/>
              </a:rPr>
              <a:t> К. Терапия тестостероном у женщин: мифы и ложные представления. </a:t>
            </a:r>
            <a:r>
              <a:rPr lang="ru-RU" altLang="ru-RU" sz="800" dirty="0" err="1">
                <a:solidFill>
                  <a:srgbClr val="000000"/>
                </a:solidFill>
                <a:ea typeface="PT Serif"/>
                <a:cs typeface="Times New Roman" pitchFamily="18" charset="0"/>
              </a:rPr>
              <a:t>Maturitas</a:t>
            </a:r>
            <a:r>
              <a:rPr lang="ru-RU" altLang="ru-RU" sz="800" dirty="0">
                <a:solidFill>
                  <a:srgbClr val="000000"/>
                </a:solidFill>
                <a:ea typeface="PT Serif"/>
                <a:cs typeface="Times New Roman" pitchFamily="18" charset="0"/>
              </a:rPr>
              <a:t> 2013;74, 230-234, </a:t>
            </a:r>
            <a:r>
              <a:rPr lang="ru-RU" altLang="ru-RU" sz="800" dirty="0" err="1">
                <a:solidFill>
                  <a:srgbClr val="000000"/>
                </a:solidFill>
                <a:ea typeface="PT Serif"/>
                <a:cs typeface="Times New Roman" pitchFamily="18" charset="0"/>
              </a:rPr>
              <a:t>doi</a:t>
            </a:r>
            <a:r>
              <a:rPr lang="ru-RU" altLang="ru-RU" sz="800" dirty="0">
                <a:solidFill>
                  <a:srgbClr val="000000"/>
                </a:solidFill>
                <a:ea typeface="PT Serif"/>
                <a:cs typeface="Times New Roman" pitchFamily="18" charset="0"/>
              </a:rPr>
              <a:t>: 10.1016/j.maturitas.2013.01.003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800" dirty="0" err="1">
                <a:solidFill>
                  <a:srgbClr val="000000"/>
                </a:solidFill>
                <a:ea typeface="PT Serif"/>
                <a:cs typeface="Times New Roman" pitchFamily="18" charset="0"/>
              </a:rPr>
              <a:t>Пападакис</a:t>
            </a:r>
            <a:r>
              <a:rPr lang="ru-RU" altLang="ru-RU" sz="800" dirty="0">
                <a:solidFill>
                  <a:srgbClr val="000000"/>
                </a:solidFill>
                <a:ea typeface="PT Serif"/>
                <a:cs typeface="Times New Roman" pitchFamily="18" charset="0"/>
              </a:rPr>
              <a:t> Г. и </a:t>
            </a:r>
            <a:r>
              <a:rPr lang="ru-RU" altLang="ru-RU" sz="800" dirty="0" err="1">
                <a:solidFill>
                  <a:srgbClr val="000000"/>
                </a:solidFill>
                <a:ea typeface="PT Serif"/>
                <a:cs typeface="Times New Roman" pitchFamily="18" charset="0"/>
              </a:rPr>
              <a:t>соавт</a:t>
            </a:r>
            <a:r>
              <a:rPr lang="ru-RU" altLang="ru-RU" sz="800" dirty="0">
                <a:solidFill>
                  <a:srgbClr val="000000"/>
                </a:solidFill>
                <a:ea typeface="PT Serif"/>
                <a:cs typeface="Times New Roman" pitchFamily="18" charset="0"/>
              </a:rPr>
              <a:t>. Гормональная терапия при климаксе связана со сниженным общим отложением висцерального жира. </a:t>
            </a:r>
            <a:r>
              <a:rPr lang="ru-RU" altLang="ru-RU" sz="800" dirty="0" err="1">
                <a:solidFill>
                  <a:srgbClr val="000000"/>
                </a:solidFill>
                <a:ea typeface="PT Serif"/>
                <a:cs typeface="Times New Roman" pitchFamily="18" charset="0"/>
              </a:rPr>
              <a:t>Когортное</a:t>
            </a:r>
            <a:r>
              <a:rPr lang="ru-RU" altLang="ru-RU" sz="800" dirty="0">
                <a:solidFill>
                  <a:srgbClr val="000000"/>
                </a:solidFill>
                <a:ea typeface="PT Serif"/>
                <a:cs typeface="Times New Roman" pitchFamily="18" charset="0"/>
              </a:rPr>
              <a:t> исследование </a:t>
            </a:r>
            <a:r>
              <a:rPr lang="ru-RU" altLang="ru-RU" sz="800" dirty="0" err="1">
                <a:solidFill>
                  <a:srgbClr val="000000"/>
                </a:solidFill>
                <a:ea typeface="PT Serif"/>
                <a:cs typeface="Times New Roman" pitchFamily="18" charset="0"/>
              </a:rPr>
              <a:t>OsteoLaus</a:t>
            </a:r>
            <a:r>
              <a:rPr lang="ru-RU" altLang="ru-RU" sz="800" dirty="0">
                <a:solidFill>
                  <a:srgbClr val="000000"/>
                </a:solidFill>
                <a:ea typeface="PT Serif"/>
                <a:cs typeface="Times New Roman" pitchFamily="18" charset="0"/>
              </a:rPr>
              <a:t>.  Журнал клинической эндокринологии и метаболизма 2018, 103(5), 1948-1957. 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ru-RU" altLang="ru-RU" sz="800" dirty="0">
              <a:solidFill>
                <a:srgbClr val="000000"/>
              </a:solidFill>
              <a:ea typeface="PT Serif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785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3E88B5-24F6-4B81-A99A-6478563DDB84}"/>
              </a:ext>
            </a:extLst>
          </p:cNvPr>
          <p:cNvSpPr/>
          <p:nvPr/>
        </p:nvSpPr>
        <p:spPr>
          <a:xfrm>
            <a:off x="540112" y="2255997"/>
            <a:ext cx="8134843" cy="32067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815C09-3DCD-49F9-B5DB-2623D16FABB8}"/>
              </a:ext>
            </a:extLst>
          </p:cNvPr>
          <p:cNvSpPr txBox="1"/>
          <p:nvPr/>
        </p:nvSpPr>
        <p:spPr>
          <a:xfrm>
            <a:off x="1109207" y="5830211"/>
            <a:ext cx="10500039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Грейди и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соавт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. (1992). Гормональная терапия для профилактики заболеваний и продления жизни у женщин в период постменопаузы.  Анналы медицины внутренних болезней, 117, 1016-1037. </a:t>
            </a:r>
          </a:p>
          <a:p>
            <a:pPr>
              <a:lnSpc>
                <a:spcPct val="130000"/>
              </a:lnSpc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Мендельсон М.Е., Карас Р.Х. (1999). Защитное воздействие эстрогена на сердечно сосудистую систему. Медицинский журнал Новой Англии, 340, 1801-1811.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9CB003-BBC0-4F48-B6EE-D4EEE3DE50BD}"/>
              </a:ext>
            </a:extLst>
          </p:cNvPr>
          <p:cNvSpPr txBox="1"/>
          <p:nvPr/>
        </p:nvSpPr>
        <p:spPr>
          <a:xfrm>
            <a:off x="823904" y="303330"/>
            <a:ext cx="53779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Влияние гормонов на факторы риска сердечно-сосудистых заболеваний</a:t>
            </a:r>
            <a:endParaRPr lang="en-US" sz="2800" spc="600" dirty="0">
              <a:solidFill>
                <a:schemeClr val="tx1">
                  <a:lumMod val="85000"/>
                  <a:lumOff val="15000"/>
                </a:schemeClr>
              </a:solidFill>
              <a:latin typeface="Mada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9574CCD-3533-4D97-910A-D7717E063797}"/>
              </a:ext>
            </a:extLst>
          </p:cNvPr>
          <p:cNvSpPr/>
          <p:nvPr/>
        </p:nvSpPr>
        <p:spPr>
          <a:xfrm>
            <a:off x="5843801" y="4995352"/>
            <a:ext cx="213058" cy="298970"/>
          </a:xfrm>
          <a:custGeom>
            <a:avLst/>
            <a:gdLst>
              <a:gd name="connsiteX0" fmla="*/ 156876 w 306133"/>
              <a:gd name="connsiteY0" fmla="*/ 242792 h 429577"/>
              <a:gd name="connsiteX1" fmla="*/ 146304 w 306133"/>
              <a:gd name="connsiteY1" fmla="*/ 253365 h 429577"/>
              <a:gd name="connsiteX2" fmla="*/ 73914 w 306133"/>
              <a:gd name="connsiteY2" fmla="*/ 253365 h 429577"/>
              <a:gd name="connsiteX3" fmla="*/ 63341 w 306133"/>
              <a:gd name="connsiteY3" fmla="*/ 242792 h 429577"/>
              <a:gd name="connsiteX4" fmla="*/ 73914 w 306133"/>
              <a:gd name="connsiteY4" fmla="*/ 232220 h 429577"/>
              <a:gd name="connsiteX5" fmla="*/ 146304 w 306133"/>
              <a:gd name="connsiteY5" fmla="*/ 232220 h 429577"/>
              <a:gd name="connsiteX6" fmla="*/ 156876 w 306133"/>
              <a:gd name="connsiteY6" fmla="*/ 242792 h 429577"/>
              <a:gd name="connsiteX7" fmla="*/ 156876 w 306133"/>
              <a:gd name="connsiteY7" fmla="*/ 242792 h 429577"/>
              <a:gd name="connsiteX8" fmla="*/ 146304 w 306133"/>
              <a:gd name="connsiteY8" fmla="*/ 272796 h 429577"/>
              <a:gd name="connsiteX9" fmla="*/ 73914 w 306133"/>
              <a:gd name="connsiteY9" fmla="*/ 272796 h 429577"/>
              <a:gd name="connsiteX10" fmla="*/ 63341 w 306133"/>
              <a:gd name="connsiteY10" fmla="*/ 283369 h 429577"/>
              <a:gd name="connsiteX11" fmla="*/ 73914 w 306133"/>
              <a:gd name="connsiteY11" fmla="*/ 293942 h 429577"/>
              <a:gd name="connsiteX12" fmla="*/ 146304 w 306133"/>
              <a:gd name="connsiteY12" fmla="*/ 293942 h 429577"/>
              <a:gd name="connsiteX13" fmla="*/ 156876 w 306133"/>
              <a:gd name="connsiteY13" fmla="*/ 283369 h 429577"/>
              <a:gd name="connsiteX14" fmla="*/ 146304 w 306133"/>
              <a:gd name="connsiteY14" fmla="*/ 272796 h 429577"/>
              <a:gd name="connsiteX15" fmla="*/ 146304 w 306133"/>
              <a:gd name="connsiteY15" fmla="*/ 272796 h 429577"/>
              <a:gd name="connsiteX16" fmla="*/ 73152 w 306133"/>
              <a:gd name="connsiteY16" fmla="*/ 107252 h 429577"/>
              <a:gd name="connsiteX17" fmla="*/ 91440 w 306133"/>
              <a:gd name="connsiteY17" fmla="*/ 107252 h 429577"/>
              <a:gd name="connsiteX18" fmla="*/ 91440 w 306133"/>
              <a:gd name="connsiteY18" fmla="*/ 125540 h 429577"/>
              <a:gd name="connsiteX19" fmla="*/ 102013 w 306133"/>
              <a:gd name="connsiteY19" fmla="*/ 136112 h 429577"/>
              <a:gd name="connsiteX20" fmla="*/ 112585 w 306133"/>
              <a:gd name="connsiteY20" fmla="*/ 125540 h 429577"/>
              <a:gd name="connsiteX21" fmla="*/ 112585 w 306133"/>
              <a:gd name="connsiteY21" fmla="*/ 107252 h 429577"/>
              <a:gd name="connsiteX22" fmla="*/ 130873 w 306133"/>
              <a:gd name="connsiteY22" fmla="*/ 107252 h 429577"/>
              <a:gd name="connsiteX23" fmla="*/ 141446 w 306133"/>
              <a:gd name="connsiteY23" fmla="*/ 96679 h 429577"/>
              <a:gd name="connsiteX24" fmla="*/ 130873 w 306133"/>
              <a:gd name="connsiteY24" fmla="*/ 86106 h 429577"/>
              <a:gd name="connsiteX25" fmla="*/ 112585 w 306133"/>
              <a:gd name="connsiteY25" fmla="*/ 86106 h 429577"/>
              <a:gd name="connsiteX26" fmla="*/ 112585 w 306133"/>
              <a:gd name="connsiteY26" fmla="*/ 67818 h 429577"/>
              <a:gd name="connsiteX27" fmla="*/ 102013 w 306133"/>
              <a:gd name="connsiteY27" fmla="*/ 57245 h 429577"/>
              <a:gd name="connsiteX28" fmla="*/ 91440 w 306133"/>
              <a:gd name="connsiteY28" fmla="*/ 67818 h 429577"/>
              <a:gd name="connsiteX29" fmla="*/ 91440 w 306133"/>
              <a:gd name="connsiteY29" fmla="*/ 86106 h 429577"/>
              <a:gd name="connsiteX30" fmla="*/ 73152 w 306133"/>
              <a:gd name="connsiteY30" fmla="*/ 86106 h 429577"/>
              <a:gd name="connsiteX31" fmla="*/ 62579 w 306133"/>
              <a:gd name="connsiteY31" fmla="*/ 96679 h 429577"/>
              <a:gd name="connsiteX32" fmla="*/ 73152 w 306133"/>
              <a:gd name="connsiteY32" fmla="*/ 107252 h 429577"/>
              <a:gd name="connsiteX33" fmla="*/ 73152 w 306133"/>
              <a:gd name="connsiteY33" fmla="*/ 107252 h 429577"/>
              <a:gd name="connsiteX34" fmla="*/ 63341 w 306133"/>
              <a:gd name="connsiteY34" fmla="*/ 202311 h 429577"/>
              <a:gd name="connsiteX35" fmla="*/ 73914 w 306133"/>
              <a:gd name="connsiteY35" fmla="*/ 212884 h 429577"/>
              <a:gd name="connsiteX36" fmla="*/ 232219 w 306133"/>
              <a:gd name="connsiteY36" fmla="*/ 212884 h 429577"/>
              <a:gd name="connsiteX37" fmla="*/ 242792 w 306133"/>
              <a:gd name="connsiteY37" fmla="*/ 202311 h 429577"/>
              <a:gd name="connsiteX38" fmla="*/ 232219 w 306133"/>
              <a:gd name="connsiteY38" fmla="*/ 191738 h 429577"/>
              <a:gd name="connsiteX39" fmla="*/ 73914 w 306133"/>
              <a:gd name="connsiteY39" fmla="*/ 191738 h 429577"/>
              <a:gd name="connsiteX40" fmla="*/ 63341 w 306133"/>
              <a:gd name="connsiteY40" fmla="*/ 202311 h 429577"/>
              <a:gd name="connsiteX41" fmla="*/ 63341 w 306133"/>
              <a:gd name="connsiteY41" fmla="*/ 202311 h 429577"/>
              <a:gd name="connsiteX42" fmla="*/ 306133 w 306133"/>
              <a:gd name="connsiteY42" fmla="*/ 83058 h 429577"/>
              <a:gd name="connsiteX43" fmla="*/ 306133 w 306133"/>
              <a:gd name="connsiteY43" fmla="*/ 419005 h 429577"/>
              <a:gd name="connsiteX44" fmla="*/ 295561 w 306133"/>
              <a:gd name="connsiteY44" fmla="*/ 429578 h 429577"/>
              <a:gd name="connsiteX45" fmla="*/ 10573 w 306133"/>
              <a:gd name="connsiteY45" fmla="*/ 429578 h 429577"/>
              <a:gd name="connsiteX46" fmla="*/ 0 w 306133"/>
              <a:gd name="connsiteY46" fmla="*/ 419005 h 429577"/>
              <a:gd name="connsiteX47" fmla="*/ 0 w 306133"/>
              <a:gd name="connsiteY47" fmla="*/ 10573 h 429577"/>
              <a:gd name="connsiteX48" fmla="*/ 10573 w 306133"/>
              <a:gd name="connsiteY48" fmla="*/ 0 h 429577"/>
              <a:gd name="connsiteX49" fmla="*/ 223075 w 306133"/>
              <a:gd name="connsiteY49" fmla="*/ 0 h 429577"/>
              <a:gd name="connsiteX50" fmla="*/ 224314 w 306133"/>
              <a:gd name="connsiteY50" fmla="*/ 95 h 429577"/>
              <a:gd name="connsiteX51" fmla="*/ 224314 w 306133"/>
              <a:gd name="connsiteY51" fmla="*/ 95 h 429577"/>
              <a:gd name="connsiteX52" fmla="*/ 224314 w 306133"/>
              <a:gd name="connsiteY52" fmla="*/ 95 h 429577"/>
              <a:gd name="connsiteX53" fmla="*/ 224314 w 306133"/>
              <a:gd name="connsiteY53" fmla="*/ 95 h 429577"/>
              <a:gd name="connsiteX54" fmla="*/ 224314 w 306133"/>
              <a:gd name="connsiteY54" fmla="*/ 95 h 429577"/>
              <a:gd name="connsiteX55" fmla="*/ 225647 w 306133"/>
              <a:gd name="connsiteY55" fmla="*/ 381 h 429577"/>
              <a:gd name="connsiteX56" fmla="*/ 225647 w 306133"/>
              <a:gd name="connsiteY56" fmla="*/ 381 h 429577"/>
              <a:gd name="connsiteX57" fmla="*/ 230409 w 306133"/>
              <a:gd name="connsiteY57" fmla="*/ 3048 h 429577"/>
              <a:gd name="connsiteX58" fmla="*/ 230409 w 306133"/>
              <a:gd name="connsiteY58" fmla="*/ 3048 h 429577"/>
              <a:gd name="connsiteX59" fmla="*/ 230409 w 306133"/>
              <a:gd name="connsiteY59" fmla="*/ 3048 h 429577"/>
              <a:gd name="connsiteX60" fmla="*/ 230409 w 306133"/>
              <a:gd name="connsiteY60" fmla="*/ 3048 h 429577"/>
              <a:gd name="connsiteX61" fmla="*/ 230409 w 306133"/>
              <a:gd name="connsiteY61" fmla="*/ 3048 h 429577"/>
              <a:gd name="connsiteX62" fmla="*/ 230505 w 306133"/>
              <a:gd name="connsiteY62" fmla="*/ 3143 h 429577"/>
              <a:gd name="connsiteX63" fmla="*/ 302895 w 306133"/>
              <a:gd name="connsiteY63" fmla="*/ 75533 h 429577"/>
              <a:gd name="connsiteX64" fmla="*/ 302895 w 306133"/>
              <a:gd name="connsiteY64" fmla="*/ 75533 h 429577"/>
              <a:gd name="connsiteX65" fmla="*/ 302895 w 306133"/>
              <a:gd name="connsiteY65" fmla="*/ 75533 h 429577"/>
              <a:gd name="connsiteX66" fmla="*/ 302895 w 306133"/>
              <a:gd name="connsiteY66" fmla="*/ 75533 h 429577"/>
              <a:gd name="connsiteX67" fmla="*/ 302895 w 306133"/>
              <a:gd name="connsiteY67" fmla="*/ 75533 h 429577"/>
              <a:gd name="connsiteX68" fmla="*/ 302895 w 306133"/>
              <a:gd name="connsiteY68" fmla="*/ 75533 h 429577"/>
              <a:gd name="connsiteX69" fmla="*/ 302895 w 306133"/>
              <a:gd name="connsiteY69" fmla="*/ 75533 h 429577"/>
              <a:gd name="connsiteX70" fmla="*/ 302895 w 306133"/>
              <a:gd name="connsiteY70" fmla="*/ 75533 h 429577"/>
              <a:gd name="connsiteX71" fmla="*/ 305467 w 306133"/>
              <a:gd name="connsiteY71" fmla="*/ 80105 h 429577"/>
              <a:gd name="connsiteX72" fmla="*/ 305467 w 306133"/>
              <a:gd name="connsiteY72" fmla="*/ 80105 h 429577"/>
              <a:gd name="connsiteX73" fmla="*/ 305467 w 306133"/>
              <a:gd name="connsiteY73" fmla="*/ 80105 h 429577"/>
              <a:gd name="connsiteX74" fmla="*/ 305467 w 306133"/>
              <a:gd name="connsiteY74" fmla="*/ 80105 h 429577"/>
              <a:gd name="connsiteX75" fmla="*/ 305467 w 306133"/>
              <a:gd name="connsiteY75" fmla="*/ 80105 h 429577"/>
              <a:gd name="connsiteX76" fmla="*/ 305467 w 306133"/>
              <a:gd name="connsiteY76" fmla="*/ 80105 h 429577"/>
              <a:gd name="connsiteX77" fmla="*/ 305467 w 306133"/>
              <a:gd name="connsiteY77" fmla="*/ 80105 h 429577"/>
              <a:gd name="connsiteX78" fmla="*/ 305752 w 306133"/>
              <a:gd name="connsiteY78" fmla="*/ 81629 h 429577"/>
              <a:gd name="connsiteX79" fmla="*/ 305752 w 306133"/>
              <a:gd name="connsiteY79" fmla="*/ 81629 h 429577"/>
              <a:gd name="connsiteX80" fmla="*/ 305752 w 306133"/>
              <a:gd name="connsiteY80" fmla="*/ 81629 h 429577"/>
              <a:gd name="connsiteX81" fmla="*/ 305752 w 306133"/>
              <a:gd name="connsiteY81" fmla="*/ 81629 h 429577"/>
              <a:gd name="connsiteX82" fmla="*/ 306133 w 306133"/>
              <a:gd name="connsiteY82" fmla="*/ 83058 h 429577"/>
              <a:gd name="connsiteX83" fmla="*/ 306133 w 306133"/>
              <a:gd name="connsiteY83" fmla="*/ 83058 h 429577"/>
              <a:gd name="connsiteX84" fmla="*/ 233743 w 306133"/>
              <a:gd name="connsiteY84" fmla="*/ 72390 h 429577"/>
              <a:gd name="connsiteX85" fmla="*/ 270129 w 306133"/>
              <a:gd name="connsiteY85" fmla="*/ 72390 h 429577"/>
              <a:gd name="connsiteX86" fmla="*/ 233743 w 306133"/>
              <a:gd name="connsiteY86" fmla="*/ 36004 h 429577"/>
              <a:gd name="connsiteX87" fmla="*/ 233743 w 306133"/>
              <a:gd name="connsiteY87" fmla="*/ 72390 h 429577"/>
              <a:gd name="connsiteX88" fmla="*/ 284988 w 306133"/>
              <a:gd name="connsiteY88" fmla="*/ 93536 h 429577"/>
              <a:gd name="connsiteX89" fmla="*/ 223171 w 306133"/>
              <a:gd name="connsiteY89" fmla="*/ 93536 h 429577"/>
              <a:gd name="connsiteX90" fmla="*/ 212598 w 306133"/>
              <a:gd name="connsiteY90" fmla="*/ 82963 h 429577"/>
              <a:gd name="connsiteX91" fmla="*/ 212598 w 306133"/>
              <a:gd name="connsiteY91" fmla="*/ 21146 h 429577"/>
              <a:gd name="connsiteX92" fmla="*/ 21145 w 306133"/>
              <a:gd name="connsiteY92" fmla="*/ 21146 h 429577"/>
              <a:gd name="connsiteX93" fmla="*/ 21145 w 306133"/>
              <a:gd name="connsiteY93" fmla="*/ 408432 h 429577"/>
              <a:gd name="connsiteX94" fmla="*/ 284988 w 306133"/>
              <a:gd name="connsiteY94" fmla="*/ 408432 h 429577"/>
              <a:gd name="connsiteX95" fmla="*/ 284988 w 306133"/>
              <a:gd name="connsiteY95" fmla="*/ 93536 h 429577"/>
              <a:gd name="connsiteX96" fmla="*/ 232219 w 306133"/>
              <a:gd name="connsiteY96" fmla="*/ 232315 h 429577"/>
              <a:gd name="connsiteX97" fmla="*/ 192214 w 306133"/>
              <a:gd name="connsiteY97" fmla="*/ 232315 h 429577"/>
              <a:gd name="connsiteX98" fmla="*/ 181642 w 306133"/>
              <a:gd name="connsiteY98" fmla="*/ 242888 h 429577"/>
              <a:gd name="connsiteX99" fmla="*/ 192214 w 306133"/>
              <a:gd name="connsiteY99" fmla="*/ 253460 h 429577"/>
              <a:gd name="connsiteX100" fmla="*/ 232219 w 306133"/>
              <a:gd name="connsiteY100" fmla="*/ 253460 h 429577"/>
              <a:gd name="connsiteX101" fmla="*/ 242792 w 306133"/>
              <a:gd name="connsiteY101" fmla="*/ 242888 h 429577"/>
              <a:gd name="connsiteX102" fmla="*/ 232219 w 306133"/>
              <a:gd name="connsiteY102" fmla="*/ 232315 h 429577"/>
              <a:gd name="connsiteX103" fmla="*/ 232219 w 306133"/>
              <a:gd name="connsiteY103" fmla="*/ 232315 h 429577"/>
              <a:gd name="connsiteX104" fmla="*/ 232219 w 306133"/>
              <a:gd name="connsiteY104" fmla="*/ 346996 h 429577"/>
              <a:gd name="connsiteX105" fmla="*/ 192214 w 306133"/>
              <a:gd name="connsiteY105" fmla="*/ 346996 h 429577"/>
              <a:gd name="connsiteX106" fmla="*/ 181642 w 306133"/>
              <a:gd name="connsiteY106" fmla="*/ 357569 h 429577"/>
              <a:gd name="connsiteX107" fmla="*/ 192214 w 306133"/>
              <a:gd name="connsiteY107" fmla="*/ 368141 h 429577"/>
              <a:gd name="connsiteX108" fmla="*/ 232219 w 306133"/>
              <a:gd name="connsiteY108" fmla="*/ 368141 h 429577"/>
              <a:gd name="connsiteX109" fmla="*/ 242792 w 306133"/>
              <a:gd name="connsiteY109" fmla="*/ 357569 h 429577"/>
              <a:gd name="connsiteX110" fmla="*/ 232219 w 306133"/>
              <a:gd name="connsiteY110" fmla="*/ 346996 h 429577"/>
              <a:gd name="connsiteX111" fmla="*/ 232219 w 306133"/>
              <a:gd name="connsiteY111" fmla="*/ 346996 h 429577"/>
              <a:gd name="connsiteX112" fmla="*/ 232219 w 306133"/>
              <a:gd name="connsiteY112" fmla="*/ 272796 h 429577"/>
              <a:gd name="connsiteX113" fmla="*/ 192214 w 306133"/>
              <a:gd name="connsiteY113" fmla="*/ 272796 h 429577"/>
              <a:gd name="connsiteX114" fmla="*/ 181642 w 306133"/>
              <a:gd name="connsiteY114" fmla="*/ 283369 h 429577"/>
              <a:gd name="connsiteX115" fmla="*/ 192214 w 306133"/>
              <a:gd name="connsiteY115" fmla="*/ 293942 h 429577"/>
              <a:gd name="connsiteX116" fmla="*/ 232219 w 306133"/>
              <a:gd name="connsiteY116" fmla="*/ 293942 h 429577"/>
              <a:gd name="connsiteX117" fmla="*/ 242792 w 306133"/>
              <a:gd name="connsiteY117" fmla="*/ 283369 h 429577"/>
              <a:gd name="connsiteX118" fmla="*/ 232219 w 306133"/>
              <a:gd name="connsiteY118" fmla="*/ 272796 h 429577"/>
              <a:gd name="connsiteX119" fmla="*/ 232219 w 306133"/>
              <a:gd name="connsiteY119" fmla="*/ 272796 h 42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06133" h="429577">
                <a:moveTo>
                  <a:pt x="156876" y="242792"/>
                </a:moveTo>
                <a:cubicBezTo>
                  <a:pt x="156876" y="248603"/>
                  <a:pt x="152114" y="253365"/>
                  <a:pt x="146304" y="253365"/>
                </a:cubicBezTo>
                <a:lnTo>
                  <a:pt x="73914" y="253365"/>
                </a:lnTo>
                <a:cubicBezTo>
                  <a:pt x="68104" y="253365"/>
                  <a:pt x="63341" y="248603"/>
                  <a:pt x="63341" y="242792"/>
                </a:cubicBezTo>
                <a:cubicBezTo>
                  <a:pt x="63341" y="236982"/>
                  <a:pt x="68104" y="232220"/>
                  <a:pt x="73914" y="232220"/>
                </a:cubicBezTo>
                <a:lnTo>
                  <a:pt x="146304" y="232220"/>
                </a:lnTo>
                <a:cubicBezTo>
                  <a:pt x="152114" y="232315"/>
                  <a:pt x="156876" y="236982"/>
                  <a:pt x="156876" y="242792"/>
                </a:cubicBezTo>
                <a:lnTo>
                  <a:pt x="156876" y="242792"/>
                </a:lnTo>
                <a:close/>
                <a:moveTo>
                  <a:pt x="146304" y="272796"/>
                </a:moveTo>
                <a:lnTo>
                  <a:pt x="73914" y="272796"/>
                </a:lnTo>
                <a:cubicBezTo>
                  <a:pt x="68104" y="272796"/>
                  <a:pt x="63341" y="277559"/>
                  <a:pt x="63341" y="283369"/>
                </a:cubicBezTo>
                <a:cubicBezTo>
                  <a:pt x="63341" y="289179"/>
                  <a:pt x="68104" y="293942"/>
                  <a:pt x="73914" y="293942"/>
                </a:cubicBezTo>
                <a:lnTo>
                  <a:pt x="146304" y="293942"/>
                </a:lnTo>
                <a:cubicBezTo>
                  <a:pt x="152114" y="293942"/>
                  <a:pt x="156876" y="289179"/>
                  <a:pt x="156876" y="283369"/>
                </a:cubicBezTo>
                <a:cubicBezTo>
                  <a:pt x="156876" y="277559"/>
                  <a:pt x="152114" y="272796"/>
                  <a:pt x="146304" y="272796"/>
                </a:cubicBezTo>
                <a:lnTo>
                  <a:pt x="146304" y="272796"/>
                </a:lnTo>
                <a:close/>
                <a:moveTo>
                  <a:pt x="73152" y="107252"/>
                </a:moveTo>
                <a:lnTo>
                  <a:pt x="91440" y="107252"/>
                </a:lnTo>
                <a:lnTo>
                  <a:pt x="91440" y="125540"/>
                </a:lnTo>
                <a:cubicBezTo>
                  <a:pt x="91440" y="131350"/>
                  <a:pt x="96202" y="136112"/>
                  <a:pt x="102013" y="136112"/>
                </a:cubicBezTo>
                <a:cubicBezTo>
                  <a:pt x="107823" y="136112"/>
                  <a:pt x="112585" y="131350"/>
                  <a:pt x="112585" y="125540"/>
                </a:cubicBezTo>
                <a:lnTo>
                  <a:pt x="112585" y="107252"/>
                </a:lnTo>
                <a:lnTo>
                  <a:pt x="130873" y="107252"/>
                </a:lnTo>
                <a:cubicBezTo>
                  <a:pt x="136684" y="107252"/>
                  <a:pt x="141446" y="102489"/>
                  <a:pt x="141446" y="96679"/>
                </a:cubicBezTo>
                <a:cubicBezTo>
                  <a:pt x="141446" y="90869"/>
                  <a:pt x="136684" y="86106"/>
                  <a:pt x="130873" y="86106"/>
                </a:cubicBezTo>
                <a:lnTo>
                  <a:pt x="112585" y="86106"/>
                </a:lnTo>
                <a:lnTo>
                  <a:pt x="112585" y="67818"/>
                </a:lnTo>
                <a:cubicBezTo>
                  <a:pt x="112585" y="62008"/>
                  <a:pt x="107823" y="57245"/>
                  <a:pt x="102013" y="57245"/>
                </a:cubicBezTo>
                <a:cubicBezTo>
                  <a:pt x="96202" y="57245"/>
                  <a:pt x="91440" y="62008"/>
                  <a:pt x="91440" y="67818"/>
                </a:cubicBezTo>
                <a:lnTo>
                  <a:pt x="91440" y="86106"/>
                </a:lnTo>
                <a:lnTo>
                  <a:pt x="73152" y="86106"/>
                </a:lnTo>
                <a:cubicBezTo>
                  <a:pt x="67342" y="86106"/>
                  <a:pt x="62579" y="90869"/>
                  <a:pt x="62579" y="96679"/>
                </a:cubicBezTo>
                <a:cubicBezTo>
                  <a:pt x="62579" y="102489"/>
                  <a:pt x="67342" y="107252"/>
                  <a:pt x="73152" y="107252"/>
                </a:cubicBezTo>
                <a:lnTo>
                  <a:pt x="73152" y="107252"/>
                </a:lnTo>
                <a:close/>
                <a:moveTo>
                  <a:pt x="63341" y="202311"/>
                </a:moveTo>
                <a:cubicBezTo>
                  <a:pt x="63341" y="208121"/>
                  <a:pt x="68104" y="212884"/>
                  <a:pt x="73914" y="212884"/>
                </a:cubicBezTo>
                <a:lnTo>
                  <a:pt x="232219" y="212884"/>
                </a:lnTo>
                <a:cubicBezTo>
                  <a:pt x="238030" y="212884"/>
                  <a:pt x="242792" y="208121"/>
                  <a:pt x="242792" y="202311"/>
                </a:cubicBezTo>
                <a:cubicBezTo>
                  <a:pt x="242792" y="196501"/>
                  <a:pt x="238030" y="191738"/>
                  <a:pt x="232219" y="191738"/>
                </a:cubicBezTo>
                <a:lnTo>
                  <a:pt x="73914" y="191738"/>
                </a:lnTo>
                <a:cubicBezTo>
                  <a:pt x="68104" y="191738"/>
                  <a:pt x="63341" y="196501"/>
                  <a:pt x="63341" y="202311"/>
                </a:cubicBezTo>
                <a:lnTo>
                  <a:pt x="63341" y="202311"/>
                </a:lnTo>
                <a:close/>
                <a:moveTo>
                  <a:pt x="306133" y="83058"/>
                </a:moveTo>
                <a:lnTo>
                  <a:pt x="306133" y="419005"/>
                </a:lnTo>
                <a:cubicBezTo>
                  <a:pt x="306133" y="424815"/>
                  <a:pt x="301371" y="429578"/>
                  <a:pt x="295561" y="429578"/>
                </a:cubicBezTo>
                <a:lnTo>
                  <a:pt x="10573" y="429578"/>
                </a:lnTo>
                <a:cubicBezTo>
                  <a:pt x="4763" y="429578"/>
                  <a:pt x="0" y="424815"/>
                  <a:pt x="0" y="419005"/>
                </a:cubicBezTo>
                <a:lnTo>
                  <a:pt x="0" y="10573"/>
                </a:lnTo>
                <a:cubicBezTo>
                  <a:pt x="0" y="4763"/>
                  <a:pt x="4763" y="0"/>
                  <a:pt x="10573" y="0"/>
                </a:cubicBezTo>
                <a:lnTo>
                  <a:pt x="223075" y="0"/>
                </a:lnTo>
                <a:cubicBezTo>
                  <a:pt x="223456" y="0"/>
                  <a:pt x="223933" y="0"/>
                  <a:pt x="224314" y="95"/>
                </a:cubicBezTo>
                <a:cubicBezTo>
                  <a:pt x="224314" y="95"/>
                  <a:pt x="224314" y="95"/>
                  <a:pt x="224314" y="95"/>
                </a:cubicBezTo>
                <a:cubicBezTo>
                  <a:pt x="224314" y="95"/>
                  <a:pt x="224314" y="95"/>
                  <a:pt x="224314" y="95"/>
                </a:cubicBezTo>
                <a:cubicBezTo>
                  <a:pt x="224314" y="95"/>
                  <a:pt x="224314" y="95"/>
                  <a:pt x="224314" y="95"/>
                </a:cubicBezTo>
                <a:cubicBezTo>
                  <a:pt x="224314" y="95"/>
                  <a:pt x="224314" y="95"/>
                  <a:pt x="224314" y="95"/>
                </a:cubicBezTo>
                <a:cubicBezTo>
                  <a:pt x="224790" y="191"/>
                  <a:pt x="225171" y="191"/>
                  <a:pt x="225647" y="381"/>
                </a:cubicBezTo>
                <a:cubicBezTo>
                  <a:pt x="225647" y="381"/>
                  <a:pt x="225647" y="381"/>
                  <a:pt x="225647" y="381"/>
                </a:cubicBezTo>
                <a:cubicBezTo>
                  <a:pt x="227362" y="857"/>
                  <a:pt x="229076" y="1715"/>
                  <a:pt x="230409" y="3048"/>
                </a:cubicBezTo>
                <a:lnTo>
                  <a:pt x="230409" y="3048"/>
                </a:lnTo>
                <a:cubicBezTo>
                  <a:pt x="230409" y="3048"/>
                  <a:pt x="230409" y="3048"/>
                  <a:pt x="230409" y="3048"/>
                </a:cubicBezTo>
                <a:lnTo>
                  <a:pt x="230409" y="3048"/>
                </a:lnTo>
                <a:cubicBezTo>
                  <a:pt x="230409" y="3048"/>
                  <a:pt x="230409" y="3048"/>
                  <a:pt x="230409" y="3048"/>
                </a:cubicBezTo>
                <a:lnTo>
                  <a:pt x="230505" y="3143"/>
                </a:lnTo>
                <a:lnTo>
                  <a:pt x="302895" y="75533"/>
                </a:lnTo>
                <a:cubicBezTo>
                  <a:pt x="302895" y="75533"/>
                  <a:pt x="302895" y="75533"/>
                  <a:pt x="302895" y="75533"/>
                </a:cubicBezTo>
                <a:lnTo>
                  <a:pt x="302895" y="75533"/>
                </a:lnTo>
                <a:lnTo>
                  <a:pt x="302895" y="75533"/>
                </a:lnTo>
                <a:cubicBezTo>
                  <a:pt x="302895" y="75533"/>
                  <a:pt x="302895" y="75533"/>
                  <a:pt x="302895" y="75533"/>
                </a:cubicBezTo>
                <a:cubicBezTo>
                  <a:pt x="302895" y="75533"/>
                  <a:pt x="302895" y="75533"/>
                  <a:pt x="302895" y="75533"/>
                </a:cubicBezTo>
                <a:lnTo>
                  <a:pt x="302895" y="75533"/>
                </a:lnTo>
                <a:cubicBezTo>
                  <a:pt x="302895" y="75533"/>
                  <a:pt x="302895" y="75533"/>
                  <a:pt x="302895" y="75533"/>
                </a:cubicBezTo>
                <a:cubicBezTo>
                  <a:pt x="304133" y="76867"/>
                  <a:pt x="304990" y="78391"/>
                  <a:pt x="305467" y="80105"/>
                </a:cubicBezTo>
                <a:cubicBezTo>
                  <a:pt x="305467" y="80105"/>
                  <a:pt x="305467" y="80105"/>
                  <a:pt x="305467" y="80105"/>
                </a:cubicBezTo>
                <a:cubicBezTo>
                  <a:pt x="305467" y="80105"/>
                  <a:pt x="305467" y="80105"/>
                  <a:pt x="305467" y="80105"/>
                </a:cubicBezTo>
                <a:cubicBezTo>
                  <a:pt x="305467" y="80105"/>
                  <a:pt x="305467" y="80105"/>
                  <a:pt x="305467" y="80105"/>
                </a:cubicBezTo>
                <a:cubicBezTo>
                  <a:pt x="305467" y="80105"/>
                  <a:pt x="305467" y="80105"/>
                  <a:pt x="305467" y="80105"/>
                </a:cubicBezTo>
                <a:cubicBezTo>
                  <a:pt x="305467" y="80105"/>
                  <a:pt x="305467" y="80105"/>
                  <a:pt x="305467" y="80105"/>
                </a:cubicBezTo>
                <a:lnTo>
                  <a:pt x="305467" y="80105"/>
                </a:lnTo>
                <a:cubicBezTo>
                  <a:pt x="305562" y="80582"/>
                  <a:pt x="305657" y="81153"/>
                  <a:pt x="305752" y="81629"/>
                </a:cubicBezTo>
                <a:cubicBezTo>
                  <a:pt x="305752" y="81629"/>
                  <a:pt x="305752" y="81629"/>
                  <a:pt x="305752" y="81629"/>
                </a:cubicBezTo>
                <a:cubicBezTo>
                  <a:pt x="305752" y="81629"/>
                  <a:pt x="305752" y="81629"/>
                  <a:pt x="305752" y="81629"/>
                </a:cubicBezTo>
                <a:cubicBezTo>
                  <a:pt x="305752" y="81629"/>
                  <a:pt x="305752" y="81629"/>
                  <a:pt x="305752" y="81629"/>
                </a:cubicBezTo>
                <a:cubicBezTo>
                  <a:pt x="306133" y="82201"/>
                  <a:pt x="306133" y="82677"/>
                  <a:pt x="306133" y="83058"/>
                </a:cubicBezTo>
                <a:lnTo>
                  <a:pt x="306133" y="83058"/>
                </a:lnTo>
                <a:close/>
                <a:moveTo>
                  <a:pt x="233743" y="72390"/>
                </a:moveTo>
                <a:lnTo>
                  <a:pt x="270129" y="72390"/>
                </a:lnTo>
                <a:lnTo>
                  <a:pt x="233743" y="36004"/>
                </a:lnTo>
                <a:lnTo>
                  <a:pt x="233743" y="72390"/>
                </a:lnTo>
                <a:close/>
                <a:moveTo>
                  <a:pt x="284988" y="93536"/>
                </a:moveTo>
                <a:lnTo>
                  <a:pt x="223171" y="93536"/>
                </a:lnTo>
                <a:cubicBezTo>
                  <a:pt x="217360" y="93536"/>
                  <a:pt x="212598" y="88773"/>
                  <a:pt x="212598" y="82963"/>
                </a:cubicBezTo>
                <a:lnTo>
                  <a:pt x="212598" y="21146"/>
                </a:lnTo>
                <a:lnTo>
                  <a:pt x="21145" y="21146"/>
                </a:lnTo>
                <a:lnTo>
                  <a:pt x="21145" y="408432"/>
                </a:lnTo>
                <a:lnTo>
                  <a:pt x="284988" y="408432"/>
                </a:lnTo>
                <a:lnTo>
                  <a:pt x="284988" y="93536"/>
                </a:lnTo>
                <a:close/>
                <a:moveTo>
                  <a:pt x="232219" y="232315"/>
                </a:moveTo>
                <a:lnTo>
                  <a:pt x="192214" y="232315"/>
                </a:lnTo>
                <a:cubicBezTo>
                  <a:pt x="186404" y="232315"/>
                  <a:pt x="181642" y="237077"/>
                  <a:pt x="181642" y="242888"/>
                </a:cubicBezTo>
                <a:cubicBezTo>
                  <a:pt x="181642" y="248698"/>
                  <a:pt x="186404" y="253460"/>
                  <a:pt x="192214" y="253460"/>
                </a:cubicBezTo>
                <a:lnTo>
                  <a:pt x="232219" y="253460"/>
                </a:lnTo>
                <a:cubicBezTo>
                  <a:pt x="238030" y="253460"/>
                  <a:pt x="242792" y="248698"/>
                  <a:pt x="242792" y="242888"/>
                </a:cubicBezTo>
                <a:cubicBezTo>
                  <a:pt x="242792" y="236982"/>
                  <a:pt x="238030" y="232315"/>
                  <a:pt x="232219" y="232315"/>
                </a:cubicBezTo>
                <a:lnTo>
                  <a:pt x="232219" y="232315"/>
                </a:lnTo>
                <a:close/>
                <a:moveTo>
                  <a:pt x="232219" y="346996"/>
                </a:moveTo>
                <a:lnTo>
                  <a:pt x="192214" y="346996"/>
                </a:lnTo>
                <a:cubicBezTo>
                  <a:pt x="186404" y="346996"/>
                  <a:pt x="181642" y="351758"/>
                  <a:pt x="181642" y="357569"/>
                </a:cubicBezTo>
                <a:cubicBezTo>
                  <a:pt x="181642" y="363379"/>
                  <a:pt x="186404" y="368141"/>
                  <a:pt x="192214" y="368141"/>
                </a:cubicBezTo>
                <a:lnTo>
                  <a:pt x="232219" y="368141"/>
                </a:lnTo>
                <a:cubicBezTo>
                  <a:pt x="238030" y="368141"/>
                  <a:pt x="242792" y="363379"/>
                  <a:pt x="242792" y="357569"/>
                </a:cubicBezTo>
                <a:cubicBezTo>
                  <a:pt x="242792" y="351663"/>
                  <a:pt x="238030" y="346996"/>
                  <a:pt x="232219" y="346996"/>
                </a:cubicBezTo>
                <a:lnTo>
                  <a:pt x="232219" y="346996"/>
                </a:lnTo>
                <a:close/>
                <a:moveTo>
                  <a:pt x="232219" y="272796"/>
                </a:moveTo>
                <a:lnTo>
                  <a:pt x="192214" y="272796"/>
                </a:lnTo>
                <a:cubicBezTo>
                  <a:pt x="186404" y="272796"/>
                  <a:pt x="181642" y="277559"/>
                  <a:pt x="181642" y="283369"/>
                </a:cubicBezTo>
                <a:cubicBezTo>
                  <a:pt x="181642" y="289179"/>
                  <a:pt x="186404" y="293942"/>
                  <a:pt x="192214" y="293942"/>
                </a:cubicBezTo>
                <a:lnTo>
                  <a:pt x="232219" y="293942"/>
                </a:lnTo>
                <a:cubicBezTo>
                  <a:pt x="238030" y="293942"/>
                  <a:pt x="242792" y="289179"/>
                  <a:pt x="242792" y="283369"/>
                </a:cubicBezTo>
                <a:cubicBezTo>
                  <a:pt x="242792" y="277559"/>
                  <a:pt x="238030" y="272796"/>
                  <a:pt x="232219" y="272796"/>
                </a:cubicBezTo>
                <a:lnTo>
                  <a:pt x="232219" y="27279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7B959B1-6D91-4514-8413-A0F8EA98A333}"/>
              </a:ext>
            </a:extLst>
          </p:cNvPr>
          <p:cNvSpPr/>
          <p:nvPr/>
        </p:nvSpPr>
        <p:spPr>
          <a:xfrm>
            <a:off x="1348863" y="5008876"/>
            <a:ext cx="286110" cy="271922"/>
          </a:xfrm>
          <a:custGeom>
            <a:avLst/>
            <a:gdLst>
              <a:gd name="connsiteX0" fmla="*/ 132017 w 411099"/>
              <a:gd name="connsiteY0" fmla="*/ 278416 h 390715"/>
              <a:gd name="connsiteX1" fmla="*/ 171260 w 411099"/>
              <a:gd name="connsiteY1" fmla="*/ 278416 h 390715"/>
              <a:gd name="connsiteX2" fmla="*/ 171260 w 411099"/>
              <a:gd name="connsiteY2" fmla="*/ 317659 h 390715"/>
              <a:gd name="connsiteX3" fmla="*/ 181833 w 411099"/>
              <a:gd name="connsiteY3" fmla="*/ 328232 h 390715"/>
              <a:gd name="connsiteX4" fmla="*/ 229458 w 411099"/>
              <a:gd name="connsiteY4" fmla="*/ 328232 h 390715"/>
              <a:gd name="connsiteX5" fmla="*/ 240030 w 411099"/>
              <a:gd name="connsiteY5" fmla="*/ 317659 h 390715"/>
              <a:gd name="connsiteX6" fmla="*/ 240030 w 411099"/>
              <a:gd name="connsiteY6" fmla="*/ 278416 h 390715"/>
              <a:gd name="connsiteX7" fmla="*/ 279273 w 411099"/>
              <a:gd name="connsiteY7" fmla="*/ 278416 h 390715"/>
              <a:gd name="connsiteX8" fmla="*/ 289846 w 411099"/>
              <a:gd name="connsiteY8" fmla="*/ 267843 h 390715"/>
              <a:gd name="connsiteX9" fmla="*/ 289846 w 411099"/>
              <a:gd name="connsiteY9" fmla="*/ 220218 h 390715"/>
              <a:gd name="connsiteX10" fmla="*/ 279273 w 411099"/>
              <a:gd name="connsiteY10" fmla="*/ 209645 h 390715"/>
              <a:gd name="connsiteX11" fmla="*/ 240030 w 411099"/>
              <a:gd name="connsiteY11" fmla="*/ 209645 h 390715"/>
              <a:gd name="connsiteX12" fmla="*/ 240030 w 411099"/>
              <a:gd name="connsiteY12" fmla="*/ 170402 h 390715"/>
              <a:gd name="connsiteX13" fmla="*/ 229458 w 411099"/>
              <a:gd name="connsiteY13" fmla="*/ 159830 h 390715"/>
              <a:gd name="connsiteX14" fmla="*/ 181833 w 411099"/>
              <a:gd name="connsiteY14" fmla="*/ 159830 h 390715"/>
              <a:gd name="connsiteX15" fmla="*/ 171260 w 411099"/>
              <a:gd name="connsiteY15" fmla="*/ 170402 h 390715"/>
              <a:gd name="connsiteX16" fmla="*/ 171260 w 411099"/>
              <a:gd name="connsiteY16" fmla="*/ 209645 h 390715"/>
              <a:gd name="connsiteX17" fmla="*/ 132017 w 411099"/>
              <a:gd name="connsiteY17" fmla="*/ 209645 h 390715"/>
              <a:gd name="connsiteX18" fmla="*/ 121444 w 411099"/>
              <a:gd name="connsiteY18" fmla="*/ 220218 h 390715"/>
              <a:gd name="connsiteX19" fmla="*/ 121444 w 411099"/>
              <a:gd name="connsiteY19" fmla="*/ 267843 h 390715"/>
              <a:gd name="connsiteX20" fmla="*/ 132017 w 411099"/>
              <a:gd name="connsiteY20" fmla="*/ 278416 h 390715"/>
              <a:gd name="connsiteX21" fmla="*/ 132017 w 411099"/>
              <a:gd name="connsiteY21" fmla="*/ 278416 h 390715"/>
              <a:gd name="connsiteX22" fmla="*/ 142590 w 411099"/>
              <a:gd name="connsiteY22" fmla="*/ 230791 h 390715"/>
              <a:gd name="connsiteX23" fmla="*/ 181833 w 411099"/>
              <a:gd name="connsiteY23" fmla="*/ 230791 h 390715"/>
              <a:gd name="connsiteX24" fmla="*/ 192405 w 411099"/>
              <a:gd name="connsiteY24" fmla="*/ 220218 h 390715"/>
              <a:gd name="connsiteX25" fmla="*/ 192405 w 411099"/>
              <a:gd name="connsiteY25" fmla="*/ 180975 h 390715"/>
              <a:gd name="connsiteX26" fmla="*/ 218885 w 411099"/>
              <a:gd name="connsiteY26" fmla="*/ 180975 h 390715"/>
              <a:gd name="connsiteX27" fmla="*/ 218885 w 411099"/>
              <a:gd name="connsiteY27" fmla="*/ 220218 h 390715"/>
              <a:gd name="connsiteX28" fmla="*/ 229458 w 411099"/>
              <a:gd name="connsiteY28" fmla="*/ 230791 h 390715"/>
              <a:gd name="connsiteX29" fmla="*/ 268700 w 411099"/>
              <a:gd name="connsiteY29" fmla="*/ 230791 h 390715"/>
              <a:gd name="connsiteX30" fmla="*/ 268700 w 411099"/>
              <a:gd name="connsiteY30" fmla="*/ 257270 h 390715"/>
              <a:gd name="connsiteX31" fmla="*/ 229458 w 411099"/>
              <a:gd name="connsiteY31" fmla="*/ 257270 h 390715"/>
              <a:gd name="connsiteX32" fmla="*/ 218885 w 411099"/>
              <a:gd name="connsiteY32" fmla="*/ 267843 h 390715"/>
              <a:gd name="connsiteX33" fmla="*/ 218885 w 411099"/>
              <a:gd name="connsiteY33" fmla="*/ 307086 h 390715"/>
              <a:gd name="connsiteX34" fmla="*/ 192405 w 411099"/>
              <a:gd name="connsiteY34" fmla="*/ 307086 h 390715"/>
              <a:gd name="connsiteX35" fmla="*/ 192405 w 411099"/>
              <a:gd name="connsiteY35" fmla="*/ 267843 h 390715"/>
              <a:gd name="connsiteX36" fmla="*/ 181833 w 411099"/>
              <a:gd name="connsiteY36" fmla="*/ 257270 h 390715"/>
              <a:gd name="connsiteX37" fmla="*/ 142590 w 411099"/>
              <a:gd name="connsiteY37" fmla="*/ 257270 h 390715"/>
              <a:gd name="connsiteX38" fmla="*/ 142590 w 411099"/>
              <a:gd name="connsiteY38" fmla="*/ 230791 h 390715"/>
              <a:gd name="connsiteX39" fmla="*/ 400621 w 411099"/>
              <a:gd name="connsiteY39" fmla="*/ 97441 h 390715"/>
              <a:gd name="connsiteX40" fmla="*/ 313658 w 411099"/>
              <a:gd name="connsiteY40" fmla="*/ 97441 h 390715"/>
              <a:gd name="connsiteX41" fmla="*/ 313658 w 411099"/>
              <a:gd name="connsiteY41" fmla="*/ 10573 h 390715"/>
              <a:gd name="connsiteX42" fmla="*/ 303086 w 411099"/>
              <a:gd name="connsiteY42" fmla="*/ 0 h 390715"/>
              <a:gd name="connsiteX43" fmla="*/ 108109 w 411099"/>
              <a:gd name="connsiteY43" fmla="*/ 0 h 390715"/>
              <a:gd name="connsiteX44" fmla="*/ 97536 w 411099"/>
              <a:gd name="connsiteY44" fmla="*/ 10573 h 390715"/>
              <a:gd name="connsiteX45" fmla="*/ 97536 w 411099"/>
              <a:gd name="connsiteY45" fmla="*/ 97536 h 390715"/>
              <a:gd name="connsiteX46" fmla="*/ 10573 w 411099"/>
              <a:gd name="connsiteY46" fmla="*/ 97536 h 390715"/>
              <a:gd name="connsiteX47" fmla="*/ 0 w 411099"/>
              <a:gd name="connsiteY47" fmla="*/ 108109 h 390715"/>
              <a:gd name="connsiteX48" fmla="*/ 0 w 411099"/>
              <a:gd name="connsiteY48" fmla="*/ 380143 h 390715"/>
              <a:gd name="connsiteX49" fmla="*/ 10573 w 411099"/>
              <a:gd name="connsiteY49" fmla="*/ 390715 h 390715"/>
              <a:gd name="connsiteX50" fmla="*/ 400527 w 411099"/>
              <a:gd name="connsiteY50" fmla="*/ 390715 h 390715"/>
              <a:gd name="connsiteX51" fmla="*/ 411099 w 411099"/>
              <a:gd name="connsiteY51" fmla="*/ 380143 h 390715"/>
              <a:gd name="connsiteX52" fmla="*/ 411099 w 411099"/>
              <a:gd name="connsiteY52" fmla="*/ 108014 h 390715"/>
              <a:gd name="connsiteX53" fmla="*/ 400621 w 411099"/>
              <a:gd name="connsiteY53" fmla="*/ 97441 h 390715"/>
              <a:gd name="connsiteX54" fmla="*/ 400621 w 411099"/>
              <a:gd name="connsiteY54" fmla="*/ 97441 h 390715"/>
              <a:gd name="connsiteX55" fmla="*/ 118682 w 411099"/>
              <a:gd name="connsiteY55" fmla="*/ 21050 h 390715"/>
              <a:gd name="connsiteX56" fmla="*/ 292513 w 411099"/>
              <a:gd name="connsiteY56" fmla="*/ 21050 h 390715"/>
              <a:gd name="connsiteX57" fmla="*/ 292513 w 411099"/>
              <a:gd name="connsiteY57" fmla="*/ 38481 h 390715"/>
              <a:gd name="connsiteX58" fmla="*/ 118682 w 411099"/>
              <a:gd name="connsiteY58" fmla="*/ 38481 h 390715"/>
              <a:gd name="connsiteX59" fmla="*/ 118682 w 411099"/>
              <a:gd name="connsiteY59" fmla="*/ 21050 h 390715"/>
              <a:gd name="connsiteX60" fmla="*/ 118682 w 411099"/>
              <a:gd name="connsiteY60" fmla="*/ 59626 h 390715"/>
              <a:gd name="connsiteX61" fmla="*/ 292513 w 411099"/>
              <a:gd name="connsiteY61" fmla="*/ 59626 h 390715"/>
              <a:gd name="connsiteX62" fmla="*/ 292513 w 411099"/>
              <a:gd name="connsiteY62" fmla="*/ 97441 h 390715"/>
              <a:gd name="connsiteX63" fmla="*/ 118682 w 411099"/>
              <a:gd name="connsiteY63" fmla="*/ 97441 h 390715"/>
              <a:gd name="connsiteX64" fmla="*/ 118682 w 411099"/>
              <a:gd name="connsiteY64" fmla="*/ 59626 h 390715"/>
              <a:gd name="connsiteX65" fmla="*/ 390049 w 411099"/>
              <a:gd name="connsiteY65" fmla="*/ 369570 h 390715"/>
              <a:gd name="connsiteX66" fmla="*/ 21241 w 411099"/>
              <a:gd name="connsiteY66" fmla="*/ 369570 h 390715"/>
              <a:gd name="connsiteX67" fmla="*/ 21241 w 411099"/>
              <a:gd name="connsiteY67" fmla="*/ 118586 h 390715"/>
              <a:gd name="connsiteX68" fmla="*/ 390049 w 411099"/>
              <a:gd name="connsiteY68" fmla="*/ 118586 h 390715"/>
              <a:gd name="connsiteX69" fmla="*/ 390049 w 411099"/>
              <a:gd name="connsiteY69" fmla="*/ 369570 h 39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11099" h="390715">
                <a:moveTo>
                  <a:pt x="132017" y="278416"/>
                </a:moveTo>
                <a:lnTo>
                  <a:pt x="171260" y="278416"/>
                </a:lnTo>
                <a:lnTo>
                  <a:pt x="171260" y="317659"/>
                </a:lnTo>
                <a:cubicBezTo>
                  <a:pt x="171260" y="323469"/>
                  <a:pt x="176022" y="328232"/>
                  <a:pt x="181833" y="328232"/>
                </a:cubicBezTo>
                <a:lnTo>
                  <a:pt x="229458" y="328232"/>
                </a:lnTo>
                <a:cubicBezTo>
                  <a:pt x="235268" y="328232"/>
                  <a:pt x="240030" y="323469"/>
                  <a:pt x="240030" y="317659"/>
                </a:cubicBezTo>
                <a:lnTo>
                  <a:pt x="240030" y="278416"/>
                </a:lnTo>
                <a:lnTo>
                  <a:pt x="279273" y="278416"/>
                </a:lnTo>
                <a:cubicBezTo>
                  <a:pt x="285083" y="278416"/>
                  <a:pt x="289846" y="273653"/>
                  <a:pt x="289846" y="267843"/>
                </a:cubicBezTo>
                <a:lnTo>
                  <a:pt x="289846" y="220218"/>
                </a:lnTo>
                <a:cubicBezTo>
                  <a:pt x="289846" y="214408"/>
                  <a:pt x="285083" y="209645"/>
                  <a:pt x="279273" y="209645"/>
                </a:cubicBezTo>
                <a:lnTo>
                  <a:pt x="240030" y="209645"/>
                </a:lnTo>
                <a:lnTo>
                  <a:pt x="240030" y="170402"/>
                </a:lnTo>
                <a:cubicBezTo>
                  <a:pt x="240030" y="164592"/>
                  <a:pt x="235268" y="159830"/>
                  <a:pt x="229458" y="159830"/>
                </a:cubicBezTo>
                <a:lnTo>
                  <a:pt x="181833" y="159830"/>
                </a:lnTo>
                <a:cubicBezTo>
                  <a:pt x="176022" y="159830"/>
                  <a:pt x="171260" y="164592"/>
                  <a:pt x="171260" y="170402"/>
                </a:cubicBezTo>
                <a:lnTo>
                  <a:pt x="171260" y="209645"/>
                </a:lnTo>
                <a:lnTo>
                  <a:pt x="132017" y="209645"/>
                </a:lnTo>
                <a:cubicBezTo>
                  <a:pt x="126206" y="209645"/>
                  <a:pt x="121444" y="214408"/>
                  <a:pt x="121444" y="220218"/>
                </a:cubicBezTo>
                <a:lnTo>
                  <a:pt x="121444" y="267843"/>
                </a:lnTo>
                <a:cubicBezTo>
                  <a:pt x="121444" y="273653"/>
                  <a:pt x="126206" y="278416"/>
                  <a:pt x="132017" y="278416"/>
                </a:cubicBezTo>
                <a:lnTo>
                  <a:pt x="132017" y="278416"/>
                </a:lnTo>
                <a:close/>
                <a:moveTo>
                  <a:pt x="142590" y="230791"/>
                </a:moveTo>
                <a:lnTo>
                  <a:pt x="181833" y="230791"/>
                </a:lnTo>
                <a:cubicBezTo>
                  <a:pt x="187643" y="230791"/>
                  <a:pt x="192405" y="226028"/>
                  <a:pt x="192405" y="220218"/>
                </a:cubicBezTo>
                <a:lnTo>
                  <a:pt x="192405" y="180975"/>
                </a:lnTo>
                <a:lnTo>
                  <a:pt x="218885" y="180975"/>
                </a:lnTo>
                <a:lnTo>
                  <a:pt x="218885" y="220218"/>
                </a:lnTo>
                <a:cubicBezTo>
                  <a:pt x="218885" y="226028"/>
                  <a:pt x="223647" y="230791"/>
                  <a:pt x="229458" y="230791"/>
                </a:cubicBezTo>
                <a:lnTo>
                  <a:pt x="268700" y="230791"/>
                </a:lnTo>
                <a:lnTo>
                  <a:pt x="268700" y="257270"/>
                </a:lnTo>
                <a:lnTo>
                  <a:pt x="229458" y="257270"/>
                </a:lnTo>
                <a:cubicBezTo>
                  <a:pt x="223647" y="257270"/>
                  <a:pt x="218885" y="262033"/>
                  <a:pt x="218885" y="267843"/>
                </a:cubicBezTo>
                <a:lnTo>
                  <a:pt x="218885" y="307086"/>
                </a:lnTo>
                <a:lnTo>
                  <a:pt x="192405" y="307086"/>
                </a:lnTo>
                <a:lnTo>
                  <a:pt x="192405" y="267843"/>
                </a:lnTo>
                <a:cubicBezTo>
                  <a:pt x="192405" y="262033"/>
                  <a:pt x="187643" y="257270"/>
                  <a:pt x="181833" y="257270"/>
                </a:cubicBezTo>
                <a:lnTo>
                  <a:pt x="142590" y="257270"/>
                </a:lnTo>
                <a:lnTo>
                  <a:pt x="142590" y="230791"/>
                </a:lnTo>
                <a:close/>
                <a:moveTo>
                  <a:pt x="400621" y="97441"/>
                </a:moveTo>
                <a:lnTo>
                  <a:pt x="313658" y="97441"/>
                </a:lnTo>
                <a:lnTo>
                  <a:pt x="313658" y="10573"/>
                </a:lnTo>
                <a:cubicBezTo>
                  <a:pt x="313658" y="4763"/>
                  <a:pt x="308896" y="0"/>
                  <a:pt x="303086" y="0"/>
                </a:cubicBezTo>
                <a:lnTo>
                  <a:pt x="108109" y="0"/>
                </a:lnTo>
                <a:cubicBezTo>
                  <a:pt x="102299" y="0"/>
                  <a:pt x="97536" y="4763"/>
                  <a:pt x="97536" y="10573"/>
                </a:cubicBezTo>
                <a:lnTo>
                  <a:pt x="97536" y="97536"/>
                </a:lnTo>
                <a:lnTo>
                  <a:pt x="10573" y="97536"/>
                </a:lnTo>
                <a:cubicBezTo>
                  <a:pt x="4763" y="97536"/>
                  <a:pt x="0" y="102298"/>
                  <a:pt x="0" y="108109"/>
                </a:cubicBezTo>
                <a:lnTo>
                  <a:pt x="0" y="380143"/>
                </a:lnTo>
                <a:cubicBezTo>
                  <a:pt x="0" y="385953"/>
                  <a:pt x="4763" y="390715"/>
                  <a:pt x="10573" y="390715"/>
                </a:cubicBezTo>
                <a:lnTo>
                  <a:pt x="400527" y="390715"/>
                </a:lnTo>
                <a:cubicBezTo>
                  <a:pt x="406337" y="390715"/>
                  <a:pt x="411099" y="385953"/>
                  <a:pt x="411099" y="380143"/>
                </a:cubicBezTo>
                <a:lnTo>
                  <a:pt x="411099" y="108014"/>
                </a:lnTo>
                <a:cubicBezTo>
                  <a:pt x="411099" y="102203"/>
                  <a:pt x="406432" y="97441"/>
                  <a:pt x="400621" y="97441"/>
                </a:cubicBezTo>
                <a:lnTo>
                  <a:pt x="400621" y="97441"/>
                </a:lnTo>
                <a:close/>
                <a:moveTo>
                  <a:pt x="118682" y="21050"/>
                </a:moveTo>
                <a:lnTo>
                  <a:pt x="292513" y="21050"/>
                </a:lnTo>
                <a:lnTo>
                  <a:pt x="292513" y="38481"/>
                </a:lnTo>
                <a:lnTo>
                  <a:pt x="118682" y="38481"/>
                </a:lnTo>
                <a:lnTo>
                  <a:pt x="118682" y="21050"/>
                </a:lnTo>
                <a:close/>
                <a:moveTo>
                  <a:pt x="118682" y="59626"/>
                </a:moveTo>
                <a:lnTo>
                  <a:pt x="292513" y="59626"/>
                </a:lnTo>
                <a:lnTo>
                  <a:pt x="292513" y="97441"/>
                </a:lnTo>
                <a:lnTo>
                  <a:pt x="118682" y="97441"/>
                </a:lnTo>
                <a:lnTo>
                  <a:pt x="118682" y="59626"/>
                </a:lnTo>
                <a:close/>
                <a:moveTo>
                  <a:pt x="390049" y="369570"/>
                </a:moveTo>
                <a:lnTo>
                  <a:pt x="21241" y="369570"/>
                </a:lnTo>
                <a:lnTo>
                  <a:pt x="21241" y="118586"/>
                </a:lnTo>
                <a:lnTo>
                  <a:pt x="390049" y="118586"/>
                </a:lnTo>
                <a:lnTo>
                  <a:pt x="390049" y="36957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FE654F3E-B0AD-455B-9210-D8F0835A1A49}"/>
              </a:ext>
            </a:extLst>
          </p:cNvPr>
          <p:cNvSpPr/>
          <p:nvPr/>
        </p:nvSpPr>
        <p:spPr>
          <a:xfrm>
            <a:off x="3512886" y="4989586"/>
            <a:ext cx="298968" cy="310502"/>
          </a:xfrm>
          <a:custGeom>
            <a:avLst/>
            <a:gdLst>
              <a:gd name="connsiteX0" fmla="*/ 175451 w 429577"/>
              <a:gd name="connsiteY0" fmla="*/ 78200 h 446150"/>
              <a:gd name="connsiteX1" fmla="*/ 186023 w 429577"/>
              <a:gd name="connsiteY1" fmla="*/ 67628 h 446150"/>
              <a:gd name="connsiteX2" fmla="*/ 204311 w 429577"/>
              <a:gd name="connsiteY2" fmla="*/ 67628 h 446150"/>
              <a:gd name="connsiteX3" fmla="*/ 204311 w 429577"/>
              <a:gd name="connsiteY3" fmla="*/ 49435 h 446150"/>
              <a:gd name="connsiteX4" fmla="*/ 214884 w 429577"/>
              <a:gd name="connsiteY4" fmla="*/ 38862 h 446150"/>
              <a:gd name="connsiteX5" fmla="*/ 225457 w 429577"/>
              <a:gd name="connsiteY5" fmla="*/ 49435 h 446150"/>
              <a:gd name="connsiteX6" fmla="*/ 225457 w 429577"/>
              <a:gd name="connsiteY6" fmla="*/ 67723 h 446150"/>
              <a:gd name="connsiteX7" fmla="*/ 243745 w 429577"/>
              <a:gd name="connsiteY7" fmla="*/ 67723 h 446150"/>
              <a:gd name="connsiteX8" fmla="*/ 254318 w 429577"/>
              <a:gd name="connsiteY8" fmla="*/ 78296 h 446150"/>
              <a:gd name="connsiteX9" fmla="*/ 243745 w 429577"/>
              <a:gd name="connsiteY9" fmla="*/ 88868 h 446150"/>
              <a:gd name="connsiteX10" fmla="*/ 225457 w 429577"/>
              <a:gd name="connsiteY10" fmla="*/ 88868 h 446150"/>
              <a:gd name="connsiteX11" fmla="*/ 225457 w 429577"/>
              <a:gd name="connsiteY11" fmla="*/ 107156 h 446150"/>
              <a:gd name="connsiteX12" fmla="*/ 214884 w 429577"/>
              <a:gd name="connsiteY12" fmla="*/ 117729 h 446150"/>
              <a:gd name="connsiteX13" fmla="*/ 204311 w 429577"/>
              <a:gd name="connsiteY13" fmla="*/ 107156 h 446150"/>
              <a:gd name="connsiteX14" fmla="*/ 204311 w 429577"/>
              <a:gd name="connsiteY14" fmla="*/ 88868 h 446150"/>
              <a:gd name="connsiteX15" fmla="*/ 186023 w 429577"/>
              <a:gd name="connsiteY15" fmla="*/ 88868 h 446150"/>
              <a:gd name="connsiteX16" fmla="*/ 175451 w 429577"/>
              <a:gd name="connsiteY16" fmla="*/ 78200 h 446150"/>
              <a:gd name="connsiteX17" fmla="*/ 175451 w 429577"/>
              <a:gd name="connsiteY17" fmla="*/ 78200 h 446150"/>
              <a:gd name="connsiteX18" fmla="*/ 429578 w 429577"/>
              <a:gd name="connsiteY18" fmla="*/ 435578 h 446150"/>
              <a:gd name="connsiteX19" fmla="*/ 419005 w 429577"/>
              <a:gd name="connsiteY19" fmla="*/ 446151 h 446150"/>
              <a:gd name="connsiteX20" fmla="*/ 10573 w 429577"/>
              <a:gd name="connsiteY20" fmla="*/ 446151 h 446150"/>
              <a:gd name="connsiteX21" fmla="*/ 0 w 429577"/>
              <a:gd name="connsiteY21" fmla="*/ 435578 h 446150"/>
              <a:gd name="connsiteX22" fmla="*/ 10573 w 429577"/>
              <a:gd name="connsiteY22" fmla="*/ 425006 h 446150"/>
              <a:gd name="connsiteX23" fmla="*/ 51054 w 429577"/>
              <a:gd name="connsiteY23" fmla="*/ 425006 h 446150"/>
              <a:gd name="connsiteX24" fmla="*/ 51054 w 429577"/>
              <a:gd name="connsiteY24" fmla="*/ 78200 h 446150"/>
              <a:gd name="connsiteX25" fmla="*/ 61627 w 429577"/>
              <a:gd name="connsiteY25" fmla="*/ 67628 h 446150"/>
              <a:gd name="connsiteX26" fmla="*/ 137351 w 429577"/>
              <a:gd name="connsiteY26" fmla="*/ 67628 h 446150"/>
              <a:gd name="connsiteX27" fmla="*/ 214789 w 429577"/>
              <a:gd name="connsiteY27" fmla="*/ 0 h 446150"/>
              <a:gd name="connsiteX28" fmla="*/ 292227 w 429577"/>
              <a:gd name="connsiteY28" fmla="*/ 67628 h 446150"/>
              <a:gd name="connsiteX29" fmla="*/ 367951 w 429577"/>
              <a:gd name="connsiteY29" fmla="*/ 67628 h 446150"/>
              <a:gd name="connsiteX30" fmla="*/ 375380 w 429577"/>
              <a:gd name="connsiteY30" fmla="*/ 70676 h 446150"/>
              <a:gd name="connsiteX31" fmla="*/ 378428 w 429577"/>
              <a:gd name="connsiteY31" fmla="*/ 78105 h 446150"/>
              <a:gd name="connsiteX32" fmla="*/ 378428 w 429577"/>
              <a:gd name="connsiteY32" fmla="*/ 424910 h 446150"/>
              <a:gd name="connsiteX33" fmla="*/ 418910 w 429577"/>
              <a:gd name="connsiteY33" fmla="*/ 424910 h 446150"/>
              <a:gd name="connsiteX34" fmla="*/ 429578 w 429577"/>
              <a:gd name="connsiteY34" fmla="*/ 435578 h 446150"/>
              <a:gd name="connsiteX35" fmla="*/ 429578 w 429577"/>
              <a:gd name="connsiteY35" fmla="*/ 435578 h 446150"/>
              <a:gd name="connsiteX36" fmla="*/ 157829 w 429577"/>
              <a:gd name="connsiteY36" fmla="*/ 78200 h 446150"/>
              <a:gd name="connsiteX37" fmla="*/ 214884 w 429577"/>
              <a:gd name="connsiteY37" fmla="*/ 135255 h 446150"/>
              <a:gd name="connsiteX38" fmla="*/ 271939 w 429577"/>
              <a:gd name="connsiteY38" fmla="*/ 78200 h 446150"/>
              <a:gd name="connsiteX39" fmla="*/ 214884 w 429577"/>
              <a:gd name="connsiteY39" fmla="*/ 21146 h 446150"/>
              <a:gd name="connsiteX40" fmla="*/ 157829 w 429577"/>
              <a:gd name="connsiteY40" fmla="*/ 78200 h 446150"/>
              <a:gd name="connsiteX41" fmla="*/ 157829 w 429577"/>
              <a:gd name="connsiteY41" fmla="*/ 78200 h 446150"/>
              <a:gd name="connsiteX42" fmla="*/ 204216 w 429577"/>
              <a:gd name="connsiteY42" fmla="*/ 348996 h 446150"/>
              <a:gd name="connsiteX43" fmla="*/ 149733 w 429577"/>
              <a:gd name="connsiteY43" fmla="*/ 348996 h 446150"/>
              <a:gd name="connsiteX44" fmla="*/ 149733 w 429577"/>
              <a:gd name="connsiteY44" fmla="*/ 425006 h 446150"/>
              <a:gd name="connsiteX45" fmla="*/ 204216 w 429577"/>
              <a:gd name="connsiteY45" fmla="*/ 425006 h 446150"/>
              <a:gd name="connsiteX46" fmla="*/ 204216 w 429577"/>
              <a:gd name="connsiteY46" fmla="*/ 348996 h 446150"/>
              <a:gd name="connsiteX47" fmla="*/ 279845 w 429577"/>
              <a:gd name="connsiteY47" fmla="*/ 348996 h 446150"/>
              <a:gd name="connsiteX48" fmla="*/ 225362 w 429577"/>
              <a:gd name="connsiteY48" fmla="*/ 348996 h 446150"/>
              <a:gd name="connsiteX49" fmla="*/ 225362 w 429577"/>
              <a:gd name="connsiteY49" fmla="*/ 425006 h 446150"/>
              <a:gd name="connsiteX50" fmla="*/ 279845 w 429577"/>
              <a:gd name="connsiteY50" fmla="*/ 425006 h 446150"/>
              <a:gd name="connsiteX51" fmla="*/ 279845 w 429577"/>
              <a:gd name="connsiteY51" fmla="*/ 348996 h 446150"/>
              <a:gd name="connsiteX52" fmla="*/ 357378 w 429577"/>
              <a:gd name="connsiteY52" fmla="*/ 88773 h 446150"/>
              <a:gd name="connsiteX53" fmla="*/ 292227 w 429577"/>
              <a:gd name="connsiteY53" fmla="*/ 88773 h 446150"/>
              <a:gd name="connsiteX54" fmla="*/ 214789 w 429577"/>
              <a:gd name="connsiteY54" fmla="*/ 156401 h 446150"/>
              <a:gd name="connsiteX55" fmla="*/ 137351 w 429577"/>
              <a:gd name="connsiteY55" fmla="*/ 88773 h 446150"/>
              <a:gd name="connsiteX56" fmla="*/ 72200 w 429577"/>
              <a:gd name="connsiteY56" fmla="*/ 88773 h 446150"/>
              <a:gd name="connsiteX57" fmla="*/ 72200 w 429577"/>
              <a:gd name="connsiteY57" fmla="*/ 425006 h 446150"/>
              <a:gd name="connsiteX58" fmla="*/ 128683 w 429577"/>
              <a:gd name="connsiteY58" fmla="*/ 425006 h 446150"/>
              <a:gd name="connsiteX59" fmla="*/ 128683 w 429577"/>
              <a:gd name="connsiteY59" fmla="*/ 338423 h 446150"/>
              <a:gd name="connsiteX60" fmla="*/ 139256 w 429577"/>
              <a:gd name="connsiteY60" fmla="*/ 327851 h 446150"/>
              <a:gd name="connsiteX61" fmla="*/ 290417 w 429577"/>
              <a:gd name="connsiteY61" fmla="*/ 327851 h 446150"/>
              <a:gd name="connsiteX62" fmla="*/ 300990 w 429577"/>
              <a:gd name="connsiteY62" fmla="*/ 338423 h 446150"/>
              <a:gd name="connsiteX63" fmla="*/ 300990 w 429577"/>
              <a:gd name="connsiteY63" fmla="*/ 425006 h 446150"/>
              <a:gd name="connsiteX64" fmla="*/ 357473 w 429577"/>
              <a:gd name="connsiteY64" fmla="*/ 425006 h 446150"/>
              <a:gd name="connsiteX65" fmla="*/ 357473 w 429577"/>
              <a:gd name="connsiteY65" fmla="*/ 88773 h 446150"/>
              <a:gd name="connsiteX66" fmla="*/ 287369 w 429577"/>
              <a:gd name="connsiteY66" fmla="*/ 181832 h 446150"/>
              <a:gd name="connsiteX67" fmla="*/ 323374 w 429577"/>
              <a:gd name="connsiteY67" fmla="*/ 181832 h 446150"/>
              <a:gd name="connsiteX68" fmla="*/ 333946 w 429577"/>
              <a:gd name="connsiteY68" fmla="*/ 192405 h 446150"/>
              <a:gd name="connsiteX69" fmla="*/ 333946 w 429577"/>
              <a:gd name="connsiteY69" fmla="*/ 286512 h 446150"/>
              <a:gd name="connsiteX70" fmla="*/ 323374 w 429577"/>
              <a:gd name="connsiteY70" fmla="*/ 297085 h 446150"/>
              <a:gd name="connsiteX71" fmla="*/ 287369 w 429577"/>
              <a:gd name="connsiteY71" fmla="*/ 297085 h 446150"/>
              <a:gd name="connsiteX72" fmla="*/ 276796 w 429577"/>
              <a:gd name="connsiteY72" fmla="*/ 286512 h 446150"/>
              <a:gd name="connsiteX73" fmla="*/ 276796 w 429577"/>
              <a:gd name="connsiteY73" fmla="*/ 192405 h 446150"/>
              <a:gd name="connsiteX74" fmla="*/ 287369 w 429577"/>
              <a:gd name="connsiteY74" fmla="*/ 181832 h 446150"/>
              <a:gd name="connsiteX75" fmla="*/ 287369 w 429577"/>
              <a:gd name="connsiteY75" fmla="*/ 181832 h 446150"/>
              <a:gd name="connsiteX76" fmla="*/ 297942 w 429577"/>
              <a:gd name="connsiteY76" fmla="*/ 276035 h 446150"/>
              <a:gd name="connsiteX77" fmla="*/ 312801 w 429577"/>
              <a:gd name="connsiteY77" fmla="*/ 276035 h 446150"/>
              <a:gd name="connsiteX78" fmla="*/ 312801 w 429577"/>
              <a:gd name="connsiteY78" fmla="*/ 203073 h 446150"/>
              <a:gd name="connsiteX79" fmla="*/ 297942 w 429577"/>
              <a:gd name="connsiteY79" fmla="*/ 203073 h 446150"/>
              <a:gd name="connsiteX80" fmla="*/ 297942 w 429577"/>
              <a:gd name="connsiteY80" fmla="*/ 276035 h 446150"/>
              <a:gd name="connsiteX81" fmla="*/ 243364 w 429577"/>
              <a:gd name="connsiteY81" fmla="*/ 192405 h 446150"/>
              <a:gd name="connsiteX82" fmla="*/ 243364 w 429577"/>
              <a:gd name="connsiteY82" fmla="*/ 286512 h 446150"/>
              <a:gd name="connsiteX83" fmla="*/ 232791 w 429577"/>
              <a:gd name="connsiteY83" fmla="*/ 297085 h 446150"/>
              <a:gd name="connsiteX84" fmla="*/ 196787 w 429577"/>
              <a:gd name="connsiteY84" fmla="*/ 297085 h 446150"/>
              <a:gd name="connsiteX85" fmla="*/ 186214 w 429577"/>
              <a:gd name="connsiteY85" fmla="*/ 286512 h 446150"/>
              <a:gd name="connsiteX86" fmla="*/ 186214 w 429577"/>
              <a:gd name="connsiteY86" fmla="*/ 192405 h 446150"/>
              <a:gd name="connsiteX87" fmla="*/ 196787 w 429577"/>
              <a:gd name="connsiteY87" fmla="*/ 181832 h 446150"/>
              <a:gd name="connsiteX88" fmla="*/ 232791 w 429577"/>
              <a:gd name="connsiteY88" fmla="*/ 181832 h 446150"/>
              <a:gd name="connsiteX89" fmla="*/ 243364 w 429577"/>
              <a:gd name="connsiteY89" fmla="*/ 192405 h 446150"/>
              <a:gd name="connsiteX90" fmla="*/ 243364 w 429577"/>
              <a:gd name="connsiteY90" fmla="*/ 192405 h 446150"/>
              <a:gd name="connsiteX91" fmla="*/ 222218 w 429577"/>
              <a:gd name="connsiteY91" fmla="*/ 202978 h 446150"/>
              <a:gd name="connsiteX92" fmla="*/ 207359 w 429577"/>
              <a:gd name="connsiteY92" fmla="*/ 202978 h 446150"/>
              <a:gd name="connsiteX93" fmla="*/ 207359 w 429577"/>
              <a:gd name="connsiteY93" fmla="*/ 275939 h 446150"/>
              <a:gd name="connsiteX94" fmla="*/ 222218 w 429577"/>
              <a:gd name="connsiteY94" fmla="*/ 275939 h 446150"/>
              <a:gd name="connsiteX95" fmla="*/ 222218 w 429577"/>
              <a:gd name="connsiteY95" fmla="*/ 202978 h 446150"/>
              <a:gd name="connsiteX96" fmla="*/ 152781 w 429577"/>
              <a:gd name="connsiteY96" fmla="*/ 192405 h 446150"/>
              <a:gd name="connsiteX97" fmla="*/ 152781 w 429577"/>
              <a:gd name="connsiteY97" fmla="*/ 286512 h 446150"/>
              <a:gd name="connsiteX98" fmla="*/ 142208 w 429577"/>
              <a:gd name="connsiteY98" fmla="*/ 297085 h 446150"/>
              <a:gd name="connsiteX99" fmla="*/ 106204 w 429577"/>
              <a:gd name="connsiteY99" fmla="*/ 297085 h 446150"/>
              <a:gd name="connsiteX100" fmla="*/ 95631 w 429577"/>
              <a:gd name="connsiteY100" fmla="*/ 286512 h 446150"/>
              <a:gd name="connsiteX101" fmla="*/ 95631 w 429577"/>
              <a:gd name="connsiteY101" fmla="*/ 192405 h 446150"/>
              <a:gd name="connsiteX102" fmla="*/ 106204 w 429577"/>
              <a:gd name="connsiteY102" fmla="*/ 181832 h 446150"/>
              <a:gd name="connsiteX103" fmla="*/ 142208 w 429577"/>
              <a:gd name="connsiteY103" fmla="*/ 181832 h 446150"/>
              <a:gd name="connsiteX104" fmla="*/ 152781 w 429577"/>
              <a:gd name="connsiteY104" fmla="*/ 192405 h 446150"/>
              <a:gd name="connsiteX105" fmla="*/ 152781 w 429577"/>
              <a:gd name="connsiteY105" fmla="*/ 192405 h 446150"/>
              <a:gd name="connsiteX106" fmla="*/ 131731 w 429577"/>
              <a:gd name="connsiteY106" fmla="*/ 202978 h 446150"/>
              <a:gd name="connsiteX107" fmla="*/ 116872 w 429577"/>
              <a:gd name="connsiteY107" fmla="*/ 202978 h 446150"/>
              <a:gd name="connsiteX108" fmla="*/ 116872 w 429577"/>
              <a:gd name="connsiteY108" fmla="*/ 275939 h 446150"/>
              <a:gd name="connsiteX109" fmla="*/ 131731 w 429577"/>
              <a:gd name="connsiteY109" fmla="*/ 275939 h 446150"/>
              <a:gd name="connsiteX110" fmla="*/ 131731 w 429577"/>
              <a:gd name="connsiteY110" fmla="*/ 202978 h 4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429577" h="446150">
                <a:moveTo>
                  <a:pt x="175451" y="78200"/>
                </a:moveTo>
                <a:cubicBezTo>
                  <a:pt x="175451" y="72390"/>
                  <a:pt x="180213" y="67628"/>
                  <a:pt x="186023" y="67628"/>
                </a:cubicBezTo>
                <a:lnTo>
                  <a:pt x="204311" y="67628"/>
                </a:lnTo>
                <a:lnTo>
                  <a:pt x="204311" y="49435"/>
                </a:lnTo>
                <a:cubicBezTo>
                  <a:pt x="204311" y="43625"/>
                  <a:pt x="209074" y="38862"/>
                  <a:pt x="214884" y="38862"/>
                </a:cubicBezTo>
                <a:cubicBezTo>
                  <a:pt x="220694" y="38862"/>
                  <a:pt x="225457" y="43625"/>
                  <a:pt x="225457" y="49435"/>
                </a:cubicBezTo>
                <a:lnTo>
                  <a:pt x="225457" y="67723"/>
                </a:lnTo>
                <a:lnTo>
                  <a:pt x="243745" y="67723"/>
                </a:lnTo>
                <a:cubicBezTo>
                  <a:pt x="249555" y="67723"/>
                  <a:pt x="254318" y="72485"/>
                  <a:pt x="254318" y="78296"/>
                </a:cubicBezTo>
                <a:cubicBezTo>
                  <a:pt x="254318" y="84106"/>
                  <a:pt x="249555" y="88868"/>
                  <a:pt x="243745" y="88868"/>
                </a:cubicBezTo>
                <a:lnTo>
                  <a:pt x="225457" y="88868"/>
                </a:lnTo>
                <a:lnTo>
                  <a:pt x="225457" y="107156"/>
                </a:lnTo>
                <a:cubicBezTo>
                  <a:pt x="225457" y="112967"/>
                  <a:pt x="220694" y="117729"/>
                  <a:pt x="214884" y="117729"/>
                </a:cubicBezTo>
                <a:cubicBezTo>
                  <a:pt x="209074" y="117729"/>
                  <a:pt x="204311" y="112967"/>
                  <a:pt x="204311" y="107156"/>
                </a:cubicBezTo>
                <a:lnTo>
                  <a:pt x="204311" y="88868"/>
                </a:lnTo>
                <a:lnTo>
                  <a:pt x="186023" y="88868"/>
                </a:lnTo>
                <a:cubicBezTo>
                  <a:pt x="180118" y="88773"/>
                  <a:pt x="175451" y="84106"/>
                  <a:pt x="175451" y="78200"/>
                </a:cubicBezTo>
                <a:lnTo>
                  <a:pt x="175451" y="78200"/>
                </a:lnTo>
                <a:close/>
                <a:moveTo>
                  <a:pt x="429578" y="435578"/>
                </a:moveTo>
                <a:cubicBezTo>
                  <a:pt x="429578" y="441389"/>
                  <a:pt x="424815" y="446151"/>
                  <a:pt x="419005" y="446151"/>
                </a:cubicBezTo>
                <a:lnTo>
                  <a:pt x="10573" y="446151"/>
                </a:lnTo>
                <a:cubicBezTo>
                  <a:pt x="4763" y="446151"/>
                  <a:pt x="0" y="441389"/>
                  <a:pt x="0" y="435578"/>
                </a:cubicBezTo>
                <a:cubicBezTo>
                  <a:pt x="0" y="429768"/>
                  <a:pt x="4763" y="425006"/>
                  <a:pt x="10573" y="425006"/>
                </a:cubicBezTo>
                <a:lnTo>
                  <a:pt x="51054" y="425006"/>
                </a:lnTo>
                <a:lnTo>
                  <a:pt x="51054" y="78200"/>
                </a:lnTo>
                <a:cubicBezTo>
                  <a:pt x="51054" y="72390"/>
                  <a:pt x="55817" y="67628"/>
                  <a:pt x="61627" y="67628"/>
                </a:cubicBezTo>
                <a:lnTo>
                  <a:pt x="137351" y="67628"/>
                </a:lnTo>
                <a:cubicBezTo>
                  <a:pt x="142494" y="29528"/>
                  <a:pt x="175260" y="0"/>
                  <a:pt x="214789" y="0"/>
                </a:cubicBezTo>
                <a:cubicBezTo>
                  <a:pt x="254318" y="0"/>
                  <a:pt x="287084" y="29432"/>
                  <a:pt x="292227" y="67628"/>
                </a:cubicBezTo>
                <a:lnTo>
                  <a:pt x="367951" y="67628"/>
                </a:lnTo>
                <a:cubicBezTo>
                  <a:pt x="370713" y="67628"/>
                  <a:pt x="373475" y="68771"/>
                  <a:pt x="375380" y="70676"/>
                </a:cubicBezTo>
                <a:cubicBezTo>
                  <a:pt x="377285" y="72580"/>
                  <a:pt x="378428" y="75343"/>
                  <a:pt x="378428" y="78105"/>
                </a:cubicBezTo>
                <a:lnTo>
                  <a:pt x="378428" y="424910"/>
                </a:lnTo>
                <a:lnTo>
                  <a:pt x="418910" y="424910"/>
                </a:lnTo>
                <a:cubicBezTo>
                  <a:pt x="424815" y="425101"/>
                  <a:pt x="429578" y="429768"/>
                  <a:pt x="429578" y="435578"/>
                </a:cubicBezTo>
                <a:lnTo>
                  <a:pt x="429578" y="435578"/>
                </a:lnTo>
                <a:close/>
                <a:moveTo>
                  <a:pt x="157829" y="78200"/>
                </a:moveTo>
                <a:cubicBezTo>
                  <a:pt x="157829" y="109633"/>
                  <a:pt x="183452" y="135255"/>
                  <a:pt x="214884" y="135255"/>
                </a:cubicBezTo>
                <a:cubicBezTo>
                  <a:pt x="246317" y="135255"/>
                  <a:pt x="271939" y="109633"/>
                  <a:pt x="271939" y="78200"/>
                </a:cubicBezTo>
                <a:cubicBezTo>
                  <a:pt x="271939" y="46768"/>
                  <a:pt x="246317" y="21146"/>
                  <a:pt x="214884" y="21146"/>
                </a:cubicBezTo>
                <a:cubicBezTo>
                  <a:pt x="183452" y="21146"/>
                  <a:pt x="157829" y="46768"/>
                  <a:pt x="157829" y="78200"/>
                </a:cubicBezTo>
                <a:lnTo>
                  <a:pt x="157829" y="78200"/>
                </a:lnTo>
                <a:close/>
                <a:moveTo>
                  <a:pt x="204216" y="348996"/>
                </a:moveTo>
                <a:lnTo>
                  <a:pt x="149733" y="348996"/>
                </a:lnTo>
                <a:lnTo>
                  <a:pt x="149733" y="425006"/>
                </a:lnTo>
                <a:lnTo>
                  <a:pt x="204216" y="425006"/>
                </a:lnTo>
                <a:lnTo>
                  <a:pt x="204216" y="348996"/>
                </a:lnTo>
                <a:close/>
                <a:moveTo>
                  <a:pt x="279845" y="348996"/>
                </a:moveTo>
                <a:lnTo>
                  <a:pt x="225362" y="348996"/>
                </a:lnTo>
                <a:lnTo>
                  <a:pt x="225362" y="425006"/>
                </a:lnTo>
                <a:lnTo>
                  <a:pt x="279845" y="425006"/>
                </a:lnTo>
                <a:lnTo>
                  <a:pt x="279845" y="348996"/>
                </a:lnTo>
                <a:close/>
                <a:moveTo>
                  <a:pt x="357378" y="88773"/>
                </a:moveTo>
                <a:lnTo>
                  <a:pt x="292227" y="88773"/>
                </a:lnTo>
                <a:cubicBezTo>
                  <a:pt x="287084" y="126873"/>
                  <a:pt x="254318" y="156401"/>
                  <a:pt x="214789" y="156401"/>
                </a:cubicBezTo>
                <a:cubicBezTo>
                  <a:pt x="175260" y="156401"/>
                  <a:pt x="142494" y="126968"/>
                  <a:pt x="137351" y="88773"/>
                </a:cubicBezTo>
                <a:lnTo>
                  <a:pt x="72200" y="88773"/>
                </a:lnTo>
                <a:lnTo>
                  <a:pt x="72200" y="425006"/>
                </a:lnTo>
                <a:lnTo>
                  <a:pt x="128683" y="425006"/>
                </a:lnTo>
                <a:lnTo>
                  <a:pt x="128683" y="338423"/>
                </a:lnTo>
                <a:cubicBezTo>
                  <a:pt x="128683" y="332613"/>
                  <a:pt x="133445" y="327851"/>
                  <a:pt x="139256" y="327851"/>
                </a:cubicBezTo>
                <a:lnTo>
                  <a:pt x="290417" y="327851"/>
                </a:lnTo>
                <a:cubicBezTo>
                  <a:pt x="296228" y="327851"/>
                  <a:pt x="300990" y="332613"/>
                  <a:pt x="300990" y="338423"/>
                </a:cubicBezTo>
                <a:lnTo>
                  <a:pt x="300990" y="425006"/>
                </a:lnTo>
                <a:lnTo>
                  <a:pt x="357473" y="425006"/>
                </a:lnTo>
                <a:lnTo>
                  <a:pt x="357473" y="88773"/>
                </a:lnTo>
                <a:close/>
                <a:moveTo>
                  <a:pt x="287369" y="181832"/>
                </a:moveTo>
                <a:lnTo>
                  <a:pt x="323374" y="181832"/>
                </a:lnTo>
                <a:cubicBezTo>
                  <a:pt x="329184" y="181832"/>
                  <a:pt x="333946" y="186595"/>
                  <a:pt x="333946" y="192405"/>
                </a:cubicBezTo>
                <a:lnTo>
                  <a:pt x="333946" y="286512"/>
                </a:lnTo>
                <a:cubicBezTo>
                  <a:pt x="333946" y="292322"/>
                  <a:pt x="329184" y="297085"/>
                  <a:pt x="323374" y="297085"/>
                </a:cubicBezTo>
                <a:lnTo>
                  <a:pt x="287369" y="297085"/>
                </a:lnTo>
                <a:cubicBezTo>
                  <a:pt x="281559" y="297085"/>
                  <a:pt x="276796" y="292322"/>
                  <a:pt x="276796" y="286512"/>
                </a:cubicBezTo>
                <a:lnTo>
                  <a:pt x="276796" y="192405"/>
                </a:lnTo>
                <a:cubicBezTo>
                  <a:pt x="276796" y="186595"/>
                  <a:pt x="281559" y="181832"/>
                  <a:pt x="287369" y="181832"/>
                </a:cubicBezTo>
                <a:lnTo>
                  <a:pt x="287369" y="181832"/>
                </a:lnTo>
                <a:close/>
                <a:moveTo>
                  <a:pt x="297942" y="276035"/>
                </a:moveTo>
                <a:lnTo>
                  <a:pt x="312801" y="276035"/>
                </a:lnTo>
                <a:lnTo>
                  <a:pt x="312801" y="203073"/>
                </a:lnTo>
                <a:lnTo>
                  <a:pt x="297942" y="203073"/>
                </a:lnTo>
                <a:lnTo>
                  <a:pt x="297942" y="276035"/>
                </a:lnTo>
                <a:close/>
                <a:moveTo>
                  <a:pt x="243364" y="192405"/>
                </a:moveTo>
                <a:lnTo>
                  <a:pt x="243364" y="286512"/>
                </a:lnTo>
                <a:cubicBezTo>
                  <a:pt x="243364" y="292322"/>
                  <a:pt x="238601" y="297085"/>
                  <a:pt x="232791" y="297085"/>
                </a:cubicBezTo>
                <a:lnTo>
                  <a:pt x="196787" y="297085"/>
                </a:lnTo>
                <a:cubicBezTo>
                  <a:pt x="190976" y="297085"/>
                  <a:pt x="186214" y="292322"/>
                  <a:pt x="186214" y="286512"/>
                </a:cubicBezTo>
                <a:lnTo>
                  <a:pt x="186214" y="192405"/>
                </a:lnTo>
                <a:cubicBezTo>
                  <a:pt x="186214" y="186595"/>
                  <a:pt x="190976" y="181832"/>
                  <a:pt x="196787" y="181832"/>
                </a:cubicBezTo>
                <a:lnTo>
                  <a:pt x="232791" y="181832"/>
                </a:lnTo>
                <a:cubicBezTo>
                  <a:pt x="238601" y="181832"/>
                  <a:pt x="243364" y="186595"/>
                  <a:pt x="243364" y="192405"/>
                </a:cubicBezTo>
                <a:lnTo>
                  <a:pt x="243364" y="192405"/>
                </a:lnTo>
                <a:close/>
                <a:moveTo>
                  <a:pt x="222218" y="202978"/>
                </a:moveTo>
                <a:lnTo>
                  <a:pt x="207359" y="202978"/>
                </a:lnTo>
                <a:lnTo>
                  <a:pt x="207359" y="275939"/>
                </a:lnTo>
                <a:lnTo>
                  <a:pt x="222218" y="275939"/>
                </a:lnTo>
                <a:lnTo>
                  <a:pt x="222218" y="202978"/>
                </a:lnTo>
                <a:close/>
                <a:moveTo>
                  <a:pt x="152781" y="192405"/>
                </a:moveTo>
                <a:lnTo>
                  <a:pt x="152781" y="286512"/>
                </a:lnTo>
                <a:cubicBezTo>
                  <a:pt x="152781" y="292322"/>
                  <a:pt x="148019" y="297085"/>
                  <a:pt x="142208" y="297085"/>
                </a:cubicBezTo>
                <a:lnTo>
                  <a:pt x="106204" y="297085"/>
                </a:lnTo>
                <a:cubicBezTo>
                  <a:pt x="100394" y="297085"/>
                  <a:pt x="95631" y="292322"/>
                  <a:pt x="95631" y="286512"/>
                </a:cubicBezTo>
                <a:lnTo>
                  <a:pt x="95631" y="192405"/>
                </a:lnTo>
                <a:cubicBezTo>
                  <a:pt x="95631" y="186595"/>
                  <a:pt x="100394" y="181832"/>
                  <a:pt x="106204" y="181832"/>
                </a:cubicBezTo>
                <a:lnTo>
                  <a:pt x="142208" y="181832"/>
                </a:lnTo>
                <a:cubicBezTo>
                  <a:pt x="148114" y="181832"/>
                  <a:pt x="152781" y="186595"/>
                  <a:pt x="152781" y="192405"/>
                </a:cubicBezTo>
                <a:lnTo>
                  <a:pt x="152781" y="192405"/>
                </a:lnTo>
                <a:close/>
                <a:moveTo>
                  <a:pt x="131731" y="202978"/>
                </a:moveTo>
                <a:lnTo>
                  <a:pt x="116872" y="202978"/>
                </a:lnTo>
                <a:lnTo>
                  <a:pt x="116872" y="275939"/>
                </a:lnTo>
                <a:lnTo>
                  <a:pt x="131731" y="275939"/>
                </a:lnTo>
                <a:lnTo>
                  <a:pt x="131731" y="20297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EA377AC5-E4EC-015D-CD76-D1BF57BE4F4D}"/>
              </a:ext>
            </a:extLst>
          </p:cNvPr>
          <p:cNvSpPr txBox="1">
            <a:spLocks/>
          </p:cNvSpPr>
          <p:nvPr/>
        </p:nvSpPr>
        <p:spPr>
          <a:xfrm>
            <a:off x="582753" y="2410472"/>
            <a:ext cx="8181750" cy="3500486"/>
          </a:xfrm>
          <a:prstGeom prst="rect">
            <a:avLst/>
          </a:prstGeom>
          <a:ln w="9525"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Calibri" pitchFamily="34" charset="0"/>
              <a:buNone/>
            </a:pPr>
            <a:r>
              <a:rPr lang="ru-RU" altLang="ru-RU" sz="1700" dirty="0">
                <a:solidFill>
                  <a:srgbClr val="262626"/>
                </a:solidFill>
              </a:rPr>
              <a:t>Мета-анализ экспериментальных данных: </a:t>
            </a:r>
          </a:p>
          <a:p>
            <a:pPr marL="0" indent="0">
              <a:lnSpc>
                <a:spcPct val="80000"/>
              </a:lnSpc>
            </a:pPr>
            <a:r>
              <a:rPr lang="ru-RU" altLang="ru-RU" sz="1700" dirty="0">
                <a:solidFill>
                  <a:srgbClr val="262626"/>
                </a:solidFill>
              </a:rPr>
              <a:t>Снижение риска ИБС на 35% у женщин, которые проходят гормональную терапию</a:t>
            </a:r>
          </a:p>
          <a:p>
            <a:pPr marL="0" indent="0">
              <a:lnSpc>
                <a:spcPct val="80000"/>
              </a:lnSpc>
            </a:pPr>
            <a:r>
              <a:rPr lang="ru-RU" altLang="ru-RU" sz="1700" dirty="0">
                <a:solidFill>
                  <a:srgbClr val="262626"/>
                </a:solidFill>
              </a:rPr>
              <a:t>Воздействие на липиды:		</a:t>
            </a:r>
            <a:r>
              <a:rPr lang="ru-RU" altLang="ru-RU" sz="1700" dirty="0">
                <a:solidFill>
                  <a:srgbClr val="262626"/>
                </a:solidFill>
                <a:sym typeface="Symbol" pitchFamily="18" charset="2"/>
              </a:rPr>
              <a:t></a:t>
            </a:r>
            <a:r>
              <a:rPr lang="ru-RU" altLang="ru-RU" sz="1700" dirty="0">
                <a:solidFill>
                  <a:srgbClr val="262626"/>
                </a:solidFill>
              </a:rPr>
              <a:t> </a:t>
            </a:r>
            <a:r>
              <a:rPr lang="ru-RU" altLang="ru-RU" sz="1700" dirty="0" err="1">
                <a:solidFill>
                  <a:srgbClr val="262626"/>
                </a:solidFill>
              </a:rPr>
              <a:t>Холестерол</a:t>
            </a:r>
            <a:r>
              <a:rPr lang="ru-RU" altLang="ru-RU" sz="1700" dirty="0">
                <a:solidFill>
                  <a:srgbClr val="262626"/>
                </a:solidFill>
              </a:rPr>
              <a:t> ЛПНП</a:t>
            </a:r>
          </a:p>
          <a:p>
            <a:pPr marL="0" indent="0">
              <a:lnSpc>
                <a:spcPct val="80000"/>
              </a:lnSpc>
              <a:buFont typeface="Calibri" pitchFamily="34" charset="0"/>
              <a:buNone/>
            </a:pPr>
            <a:r>
              <a:rPr lang="ru-RU" altLang="ru-RU" sz="1700" dirty="0">
                <a:solidFill>
                  <a:srgbClr val="262626"/>
                </a:solidFill>
              </a:rPr>
              <a:t>					</a:t>
            </a:r>
            <a:r>
              <a:rPr lang="ru-RU" altLang="ru-RU" sz="1700" dirty="0">
                <a:solidFill>
                  <a:srgbClr val="262626"/>
                </a:solidFill>
                <a:sym typeface="Symbol" pitchFamily="18" charset="2"/>
              </a:rPr>
              <a:t></a:t>
            </a:r>
            <a:r>
              <a:rPr lang="ru-RU" altLang="ru-RU" sz="1700" dirty="0">
                <a:solidFill>
                  <a:srgbClr val="262626"/>
                </a:solidFill>
              </a:rPr>
              <a:t> Липопротеин (a)</a:t>
            </a:r>
          </a:p>
          <a:p>
            <a:pPr marL="0" indent="0">
              <a:lnSpc>
                <a:spcPct val="80000"/>
              </a:lnSpc>
              <a:buFont typeface="Calibri" pitchFamily="34" charset="0"/>
              <a:buNone/>
            </a:pPr>
            <a:r>
              <a:rPr lang="ru-RU" altLang="ru-RU" sz="1700" dirty="0">
                <a:solidFill>
                  <a:srgbClr val="262626"/>
                </a:solidFill>
              </a:rPr>
              <a:t>					</a:t>
            </a:r>
            <a:r>
              <a:rPr lang="ru-RU" altLang="ru-RU" sz="1700" dirty="0">
                <a:solidFill>
                  <a:srgbClr val="262626"/>
                </a:solidFill>
                <a:sym typeface="Symbol" pitchFamily="18" charset="2"/>
              </a:rPr>
              <a:t></a:t>
            </a:r>
            <a:r>
              <a:rPr lang="ru-RU" altLang="ru-RU" sz="1700" dirty="0">
                <a:solidFill>
                  <a:srgbClr val="262626"/>
                </a:solidFill>
              </a:rPr>
              <a:t> </a:t>
            </a:r>
            <a:r>
              <a:rPr lang="ru-RU" altLang="ru-RU" sz="1700" dirty="0" err="1">
                <a:solidFill>
                  <a:srgbClr val="262626"/>
                </a:solidFill>
              </a:rPr>
              <a:t>Холестерол</a:t>
            </a:r>
            <a:r>
              <a:rPr lang="ru-RU" altLang="ru-RU" sz="1700" dirty="0">
                <a:solidFill>
                  <a:srgbClr val="262626"/>
                </a:solidFill>
              </a:rPr>
              <a:t> ЛПВП</a:t>
            </a:r>
          </a:p>
          <a:p>
            <a:pPr marL="0" indent="0">
              <a:lnSpc>
                <a:spcPct val="80000"/>
              </a:lnSpc>
            </a:pPr>
            <a:r>
              <a:rPr lang="ru-RU" altLang="ru-RU" sz="1700" dirty="0">
                <a:solidFill>
                  <a:srgbClr val="262626"/>
                </a:solidFill>
              </a:rPr>
              <a:t>Воздействие на метаболизм:	</a:t>
            </a:r>
            <a:r>
              <a:rPr lang="ru-RU" altLang="ru-RU" sz="1700" dirty="0">
                <a:solidFill>
                  <a:srgbClr val="262626"/>
                </a:solidFill>
                <a:sym typeface="Symbol" pitchFamily="18" charset="2"/>
              </a:rPr>
              <a:t> Содержание глюкозы в крови натощак</a:t>
            </a:r>
            <a:br>
              <a:rPr lang="ru-RU" altLang="ru-RU" sz="1700" dirty="0">
                <a:solidFill>
                  <a:srgbClr val="262626"/>
                </a:solidFill>
              </a:rPr>
            </a:br>
            <a:r>
              <a:rPr lang="ru-RU" altLang="ru-RU" sz="1700" dirty="0">
                <a:solidFill>
                  <a:srgbClr val="262626"/>
                </a:solidFill>
                <a:sym typeface="Symbol" pitchFamily="18" charset="2"/>
              </a:rPr>
              <a:t>					 Уровни инсулина натощак</a:t>
            </a:r>
          </a:p>
          <a:p>
            <a:pPr marL="0" indent="0">
              <a:lnSpc>
                <a:spcPct val="80000"/>
              </a:lnSpc>
            </a:pPr>
            <a:r>
              <a:rPr lang="ru-RU" altLang="ru-RU" sz="1700" dirty="0" err="1">
                <a:solidFill>
                  <a:srgbClr val="262626"/>
                </a:solidFill>
              </a:rPr>
              <a:t>Фибринолитические</a:t>
            </a:r>
            <a:r>
              <a:rPr lang="ru-RU" altLang="ru-RU" sz="1700" dirty="0">
                <a:solidFill>
                  <a:srgbClr val="262626"/>
                </a:solidFill>
              </a:rPr>
              <a:t> воздействия:</a:t>
            </a:r>
            <a:r>
              <a:rPr lang="ru-RU" altLang="ru-RU" sz="1700" dirty="0">
                <a:solidFill>
                  <a:srgbClr val="262626"/>
                </a:solidFill>
                <a:sym typeface="Symbol" pitchFamily="18" charset="2"/>
              </a:rPr>
              <a:t> тканевой активатор </a:t>
            </a:r>
            <a:r>
              <a:rPr lang="ru-RU" altLang="ru-RU" sz="1700" dirty="0" err="1">
                <a:solidFill>
                  <a:srgbClr val="262626"/>
                </a:solidFill>
                <a:sym typeface="Symbol" pitchFamily="18" charset="2"/>
              </a:rPr>
              <a:t>плазминогена</a:t>
            </a:r>
            <a:r>
              <a:rPr lang="ru-RU" altLang="ru-RU" sz="1700" dirty="0">
                <a:solidFill>
                  <a:srgbClr val="262626"/>
                </a:solidFill>
                <a:sym typeface="Symbol" pitchFamily="18" charset="2"/>
              </a:rPr>
              <a:t> 					 активатор плазмогена 						ингибитор 1</a:t>
            </a:r>
          </a:p>
        </p:txBody>
      </p:sp>
      <p:pic>
        <p:nvPicPr>
          <p:cNvPr id="10" name="Content Placeholder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E1F9155-9F86-00EE-662D-6795782D45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7354" y="579583"/>
            <a:ext cx="4302354" cy="1228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6118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3CAD01F-A83B-4B0E-A469-A43B9C32A03F}"/>
              </a:ext>
            </a:extLst>
          </p:cNvPr>
          <p:cNvSpPr txBox="1"/>
          <p:nvPr/>
        </p:nvSpPr>
        <p:spPr>
          <a:xfrm>
            <a:off x="1023370" y="239475"/>
            <a:ext cx="1034740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" panose="02000000000000000000" pitchFamily="2" charset="0"/>
              </a:rPr>
              <a:t>Статистика сердечно-сосудистых заболеваний среди ЖЕНЩИН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Mada"/>
              <a:ea typeface="Roboto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F5D8CF-2A4A-4168-BAF8-0C9C0A0C76A9}"/>
              </a:ext>
            </a:extLst>
          </p:cNvPr>
          <p:cNvSpPr txBox="1"/>
          <p:nvPr/>
        </p:nvSpPr>
        <p:spPr>
          <a:xfrm>
            <a:off x="6406229" y="1972257"/>
            <a:ext cx="3097846" cy="9233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  <a:latin typeface="Mada"/>
                <a:cs typeface="Calibri Light" panose="020F0302020204030204" pitchFamily="34" charset="0"/>
              </a:rPr>
              <a:t>Причина №1 смертности среди женщин: БОЛЕЗНЬ СЕРДЦА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5C931A-01D6-44F0-A250-20A00E18AB4C}"/>
              </a:ext>
            </a:extLst>
          </p:cNvPr>
          <p:cNvSpPr txBox="1"/>
          <p:nvPr/>
        </p:nvSpPr>
        <p:spPr>
          <a:xfrm>
            <a:off x="6406229" y="3072037"/>
            <a:ext cx="2875168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dirty="0">
                <a:solidFill>
                  <a:schemeClr val="accent2"/>
                </a:solidFill>
                <a:latin typeface="Mada"/>
                <a:cs typeface="Calibri Light" panose="020F0302020204030204" pitchFamily="34" charset="0"/>
              </a:rPr>
              <a:t>В </a:t>
            </a:r>
            <a:r>
              <a:rPr lang="ru-RU" dirty="0" err="1">
                <a:solidFill>
                  <a:schemeClr val="accent2"/>
                </a:solidFill>
                <a:latin typeface="Mada"/>
                <a:cs typeface="Calibri Light" panose="020F0302020204030204" pitchFamily="34" charset="0"/>
              </a:rPr>
              <a:t>предклимактерический</a:t>
            </a:r>
            <a:r>
              <a:rPr lang="ru-RU" dirty="0">
                <a:solidFill>
                  <a:schemeClr val="accent2"/>
                </a:solidFill>
                <a:latin typeface="Mada"/>
                <a:cs typeface="Calibri Light" panose="020F0302020204030204" pitchFamily="34" charset="0"/>
              </a:rPr>
              <a:t> период 1 из 7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6C4AC3-3FE2-4345-A97B-872BE4FB101D}"/>
              </a:ext>
            </a:extLst>
          </p:cNvPr>
          <p:cNvSpPr txBox="1"/>
          <p:nvPr/>
        </p:nvSpPr>
        <p:spPr>
          <a:xfrm>
            <a:off x="6406229" y="3925151"/>
            <a:ext cx="2950974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dirty="0">
                <a:solidFill>
                  <a:schemeClr val="accent3"/>
                </a:solidFill>
                <a:latin typeface="Mada"/>
                <a:cs typeface="Calibri Light" panose="020F0302020204030204" pitchFamily="34" charset="0"/>
              </a:rPr>
              <a:t>В период постменопаузы</a:t>
            </a:r>
          </a:p>
          <a:p>
            <a:r>
              <a:rPr lang="ru-RU" dirty="0">
                <a:solidFill>
                  <a:schemeClr val="accent3"/>
                </a:solidFill>
                <a:latin typeface="Mada"/>
                <a:cs typeface="Calibri Light" panose="020F0302020204030204" pitchFamily="34" charset="0"/>
              </a:rPr>
              <a:t>УВЕЛИЧИВАЕТСЯ ДО 1 из 3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23887BE-DF1D-48CD-9C6A-1B2438B50F67}"/>
              </a:ext>
            </a:extLst>
          </p:cNvPr>
          <p:cNvGrpSpPr/>
          <p:nvPr/>
        </p:nvGrpSpPr>
        <p:grpSpPr>
          <a:xfrm>
            <a:off x="1023370" y="1757877"/>
            <a:ext cx="4914900" cy="318320"/>
            <a:chOff x="3179886" y="2083564"/>
            <a:chExt cx="5702858" cy="369350"/>
          </a:xfrm>
          <a:effectLst/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A4930C9-DD8A-408E-9FEF-5339C4508E9A}"/>
                </a:ext>
              </a:extLst>
            </p:cNvPr>
            <p:cNvGrpSpPr/>
            <p:nvPr/>
          </p:nvGrpSpPr>
          <p:grpSpPr>
            <a:xfrm>
              <a:off x="3179886" y="2083564"/>
              <a:ext cx="5702858" cy="369350"/>
              <a:chOff x="3179886" y="2083564"/>
              <a:chExt cx="5702858" cy="369350"/>
            </a:xfrm>
          </p:grpSpPr>
          <p:sp>
            <p:nvSpPr>
              <p:cNvPr id="52" name="Round Same Side Corner Rectangle 1">
                <a:extLst>
                  <a:ext uri="{FF2B5EF4-FFF2-40B4-BE49-F238E27FC236}">
                    <a16:creationId xmlns:a16="http://schemas.microsoft.com/office/drawing/2014/main" id="{2E0DF9D7-7638-49E0-938D-6B90BBF79EB2}"/>
                  </a:ext>
                </a:extLst>
              </p:cNvPr>
              <p:cNvSpPr/>
              <p:nvPr/>
            </p:nvSpPr>
            <p:spPr>
              <a:xfrm>
                <a:off x="3179886" y="2083564"/>
                <a:ext cx="5702858" cy="369350"/>
              </a:xfrm>
              <a:prstGeom prst="round2SameRect">
                <a:avLst>
                  <a:gd name="adj1" fmla="val 14928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Calibri Light" panose="020F0302020204030204" pitchFamily="34" charset="0"/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308A7D0-6547-4C7C-AEB0-F1483EFA02FA}"/>
                  </a:ext>
                </a:extLst>
              </p:cNvPr>
              <p:cNvGrpSpPr/>
              <p:nvPr/>
            </p:nvGrpSpPr>
            <p:grpSpPr>
              <a:xfrm>
                <a:off x="3352935" y="2226973"/>
                <a:ext cx="370929" cy="82532"/>
                <a:chOff x="3352935" y="2226973"/>
                <a:chExt cx="370929" cy="82532"/>
              </a:xfrm>
            </p:grpSpPr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400D2070-3C73-4801-AB2C-92A28631AB46}"/>
                    </a:ext>
                  </a:extLst>
                </p:cNvPr>
                <p:cNvSpPr/>
                <p:nvPr/>
              </p:nvSpPr>
              <p:spPr>
                <a:xfrm>
                  <a:off x="3352935" y="2226974"/>
                  <a:ext cx="82530" cy="8253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F3CC764D-E89A-4390-AAB4-8140FD9E97E6}"/>
                    </a:ext>
                  </a:extLst>
                </p:cNvPr>
                <p:cNvSpPr/>
                <p:nvPr/>
              </p:nvSpPr>
              <p:spPr>
                <a:xfrm>
                  <a:off x="3497134" y="2226974"/>
                  <a:ext cx="82531" cy="82531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712B25CF-28B2-41B9-97F6-55780B1FFA09}"/>
                    </a:ext>
                  </a:extLst>
                </p:cNvPr>
                <p:cNvSpPr/>
                <p:nvPr/>
              </p:nvSpPr>
              <p:spPr>
                <a:xfrm>
                  <a:off x="3641333" y="2226973"/>
                  <a:ext cx="82531" cy="825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latin typeface="Calibri Light" panose="020F0302020204030204" pitchFamily="34" charset="0"/>
                  </a:endParaRPr>
                </a:p>
              </p:txBody>
            </p:sp>
          </p:grpSp>
        </p:grpSp>
        <p:sp>
          <p:nvSpPr>
            <p:cNvPr id="51" name="Rounded Rectangle 23">
              <a:extLst>
                <a:ext uri="{FF2B5EF4-FFF2-40B4-BE49-F238E27FC236}">
                  <a16:creationId xmlns:a16="http://schemas.microsoft.com/office/drawing/2014/main" id="{DF6DB68D-3473-42E8-B18B-6A16645A62C9}"/>
                </a:ext>
              </a:extLst>
            </p:cNvPr>
            <p:cNvSpPr/>
            <p:nvPr/>
          </p:nvSpPr>
          <p:spPr>
            <a:xfrm>
              <a:off x="3885907" y="2188665"/>
              <a:ext cx="4655985" cy="1591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N" sz="600" dirty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endParaRPr>
            </a:p>
          </p:txBody>
        </p:sp>
      </p:grpSp>
      <p:pic>
        <p:nvPicPr>
          <p:cNvPr id="7" name="Picture 2" descr="Image result for 1 in 7 premenopausal women die of heart disease">
            <a:extLst>
              <a:ext uri="{FF2B5EF4-FFF2-40B4-BE49-F238E27FC236}">
                <a16:creationId xmlns:a16="http://schemas.microsoft.com/office/drawing/2014/main" id="{DEFC2CAB-8A86-B0C7-18C8-6D4839163017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2"/>
          <a:srcRect t="17539" b="17539"/>
          <a:stretch>
            <a:fillRect/>
          </a:stretch>
        </p:blipFill>
        <p:spPr bwMode="auto">
          <a:xfrm>
            <a:off x="1030124" y="2084880"/>
            <a:ext cx="49149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01910B-6357-DA01-36F5-B2B926FB2EF8}"/>
              </a:ext>
            </a:extLst>
          </p:cNvPr>
          <p:cNvSpPr txBox="1"/>
          <p:nvPr/>
        </p:nvSpPr>
        <p:spPr>
          <a:xfrm>
            <a:off x="843333" y="5324047"/>
            <a:ext cx="11053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altLang="ru-RU" sz="1200" dirty="0">
                <a:solidFill>
                  <a:srgbClr val="000000"/>
                </a:solidFill>
              </a:rPr>
              <a:t>Центр по контролю и профилактике заболеваемости, (2017) Социально опасная болезнь.  </a:t>
            </a:r>
            <a:r>
              <a:rPr lang="ru-RU" altLang="ru-RU" sz="1200" i="1" dirty="0">
                <a:solidFill>
                  <a:srgbClr val="000000"/>
                </a:solidFill>
              </a:rPr>
              <a:t>Здравоохранение, США. https://www.cdc.gov/nchs/data/hus/2017/019.pdf</a:t>
            </a:r>
          </a:p>
        </p:txBody>
      </p:sp>
    </p:spTree>
    <p:extLst>
      <p:ext uri="{BB962C8B-B14F-4D97-AF65-F5344CB8AC3E}">
        <p14:creationId xmlns:p14="http://schemas.microsoft.com/office/powerpoint/2010/main" val="1343411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3E88B5-24F6-4B81-A99A-6478563DDB84}"/>
              </a:ext>
            </a:extLst>
          </p:cNvPr>
          <p:cNvSpPr/>
          <p:nvPr/>
        </p:nvSpPr>
        <p:spPr>
          <a:xfrm>
            <a:off x="1596647" y="986183"/>
            <a:ext cx="9252970" cy="3050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9CB003-BBC0-4F48-B6EE-D4EEE3DE50BD}"/>
              </a:ext>
            </a:extLst>
          </p:cNvPr>
          <p:cNvSpPr txBox="1"/>
          <p:nvPr/>
        </p:nvSpPr>
        <p:spPr>
          <a:xfrm>
            <a:off x="1465828" y="239416"/>
            <a:ext cx="9992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Лечение отложения абдоминального жира</a:t>
            </a:r>
            <a:endParaRPr lang="en-US" sz="2800" spc="600" dirty="0">
              <a:solidFill>
                <a:schemeClr val="tx1">
                  <a:lumMod val="85000"/>
                  <a:lumOff val="15000"/>
                </a:schemeClr>
              </a:solidFill>
              <a:latin typeface="Mada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9574CCD-3533-4D97-910A-D7717E063797}"/>
              </a:ext>
            </a:extLst>
          </p:cNvPr>
          <p:cNvSpPr/>
          <p:nvPr/>
        </p:nvSpPr>
        <p:spPr>
          <a:xfrm>
            <a:off x="5843801" y="4995352"/>
            <a:ext cx="213058" cy="298970"/>
          </a:xfrm>
          <a:custGeom>
            <a:avLst/>
            <a:gdLst>
              <a:gd name="connsiteX0" fmla="*/ 156876 w 306133"/>
              <a:gd name="connsiteY0" fmla="*/ 242792 h 429577"/>
              <a:gd name="connsiteX1" fmla="*/ 146304 w 306133"/>
              <a:gd name="connsiteY1" fmla="*/ 253365 h 429577"/>
              <a:gd name="connsiteX2" fmla="*/ 73914 w 306133"/>
              <a:gd name="connsiteY2" fmla="*/ 253365 h 429577"/>
              <a:gd name="connsiteX3" fmla="*/ 63341 w 306133"/>
              <a:gd name="connsiteY3" fmla="*/ 242792 h 429577"/>
              <a:gd name="connsiteX4" fmla="*/ 73914 w 306133"/>
              <a:gd name="connsiteY4" fmla="*/ 232220 h 429577"/>
              <a:gd name="connsiteX5" fmla="*/ 146304 w 306133"/>
              <a:gd name="connsiteY5" fmla="*/ 232220 h 429577"/>
              <a:gd name="connsiteX6" fmla="*/ 156876 w 306133"/>
              <a:gd name="connsiteY6" fmla="*/ 242792 h 429577"/>
              <a:gd name="connsiteX7" fmla="*/ 156876 w 306133"/>
              <a:gd name="connsiteY7" fmla="*/ 242792 h 429577"/>
              <a:gd name="connsiteX8" fmla="*/ 146304 w 306133"/>
              <a:gd name="connsiteY8" fmla="*/ 272796 h 429577"/>
              <a:gd name="connsiteX9" fmla="*/ 73914 w 306133"/>
              <a:gd name="connsiteY9" fmla="*/ 272796 h 429577"/>
              <a:gd name="connsiteX10" fmla="*/ 63341 w 306133"/>
              <a:gd name="connsiteY10" fmla="*/ 283369 h 429577"/>
              <a:gd name="connsiteX11" fmla="*/ 73914 w 306133"/>
              <a:gd name="connsiteY11" fmla="*/ 293942 h 429577"/>
              <a:gd name="connsiteX12" fmla="*/ 146304 w 306133"/>
              <a:gd name="connsiteY12" fmla="*/ 293942 h 429577"/>
              <a:gd name="connsiteX13" fmla="*/ 156876 w 306133"/>
              <a:gd name="connsiteY13" fmla="*/ 283369 h 429577"/>
              <a:gd name="connsiteX14" fmla="*/ 146304 w 306133"/>
              <a:gd name="connsiteY14" fmla="*/ 272796 h 429577"/>
              <a:gd name="connsiteX15" fmla="*/ 146304 w 306133"/>
              <a:gd name="connsiteY15" fmla="*/ 272796 h 429577"/>
              <a:gd name="connsiteX16" fmla="*/ 73152 w 306133"/>
              <a:gd name="connsiteY16" fmla="*/ 107252 h 429577"/>
              <a:gd name="connsiteX17" fmla="*/ 91440 w 306133"/>
              <a:gd name="connsiteY17" fmla="*/ 107252 h 429577"/>
              <a:gd name="connsiteX18" fmla="*/ 91440 w 306133"/>
              <a:gd name="connsiteY18" fmla="*/ 125540 h 429577"/>
              <a:gd name="connsiteX19" fmla="*/ 102013 w 306133"/>
              <a:gd name="connsiteY19" fmla="*/ 136112 h 429577"/>
              <a:gd name="connsiteX20" fmla="*/ 112585 w 306133"/>
              <a:gd name="connsiteY20" fmla="*/ 125540 h 429577"/>
              <a:gd name="connsiteX21" fmla="*/ 112585 w 306133"/>
              <a:gd name="connsiteY21" fmla="*/ 107252 h 429577"/>
              <a:gd name="connsiteX22" fmla="*/ 130873 w 306133"/>
              <a:gd name="connsiteY22" fmla="*/ 107252 h 429577"/>
              <a:gd name="connsiteX23" fmla="*/ 141446 w 306133"/>
              <a:gd name="connsiteY23" fmla="*/ 96679 h 429577"/>
              <a:gd name="connsiteX24" fmla="*/ 130873 w 306133"/>
              <a:gd name="connsiteY24" fmla="*/ 86106 h 429577"/>
              <a:gd name="connsiteX25" fmla="*/ 112585 w 306133"/>
              <a:gd name="connsiteY25" fmla="*/ 86106 h 429577"/>
              <a:gd name="connsiteX26" fmla="*/ 112585 w 306133"/>
              <a:gd name="connsiteY26" fmla="*/ 67818 h 429577"/>
              <a:gd name="connsiteX27" fmla="*/ 102013 w 306133"/>
              <a:gd name="connsiteY27" fmla="*/ 57245 h 429577"/>
              <a:gd name="connsiteX28" fmla="*/ 91440 w 306133"/>
              <a:gd name="connsiteY28" fmla="*/ 67818 h 429577"/>
              <a:gd name="connsiteX29" fmla="*/ 91440 w 306133"/>
              <a:gd name="connsiteY29" fmla="*/ 86106 h 429577"/>
              <a:gd name="connsiteX30" fmla="*/ 73152 w 306133"/>
              <a:gd name="connsiteY30" fmla="*/ 86106 h 429577"/>
              <a:gd name="connsiteX31" fmla="*/ 62579 w 306133"/>
              <a:gd name="connsiteY31" fmla="*/ 96679 h 429577"/>
              <a:gd name="connsiteX32" fmla="*/ 73152 w 306133"/>
              <a:gd name="connsiteY32" fmla="*/ 107252 h 429577"/>
              <a:gd name="connsiteX33" fmla="*/ 73152 w 306133"/>
              <a:gd name="connsiteY33" fmla="*/ 107252 h 429577"/>
              <a:gd name="connsiteX34" fmla="*/ 63341 w 306133"/>
              <a:gd name="connsiteY34" fmla="*/ 202311 h 429577"/>
              <a:gd name="connsiteX35" fmla="*/ 73914 w 306133"/>
              <a:gd name="connsiteY35" fmla="*/ 212884 h 429577"/>
              <a:gd name="connsiteX36" fmla="*/ 232219 w 306133"/>
              <a:gd name="connsiteY36" fmla="*/ 212884 h 429577"/>
              <a:gd name="connsiteX37" fmla="*/ 242792 w 306133"/>
              <a:gd name="connsiteY37" fmla="*/ 202311 h 429577"/>
              <a:gd name="connsiteX38" fmla="*/ 232219 w 306133"/>
              <a:gd name="connsiteY38" fmla="*/ 191738 h 429577"/>
              <a:gd name="connsiteX39" fmla="*/ 73914 w 306133"/>
              <a:gd name="connsiteY39" fmla="*/ 191738 h 429577"/>
              <a:gd name="connsiteX40" fmla="*/ 63341 w 306133"/>
              <a:gd name="connsiteY40" fmla="*/ 202311 h 429577"/>
              <a:gd name="connsiteX41" fmla="*/ 63341 w 306133"/>
              <a:gd name="connsiteY41" fmla="*/ 202311 h 429577"/>
              <a:gd name="connsiteX42" fmla="*/ 306133 w 306133"/>
              <a:gd name="connsiteY42" fmla="*/ 83058 h 429577"/>
              <a:gd name="connsiteX43" fmla="*/ 306133 w 306133"/>
              <a:gd name="connsiteY43" fmla="*/ 419005 h 429577"/>
              <a:gd name="connsiteX44" fmla="*/ 295561 w 306133"/>
              <a:gd name="connsiteY44" fmla="*/ 429578 h 429577"/>
              <a:gd name="connsiteX45" fmla="*/ 10573 w 306133"/>
              <a:gd name="connsiteY45" fmla="*/ 429578 h 429577"/>
              <a:gd name="connsiteX46" fmla="*/ 0 w 306133"/>
              <a:gd name="connsiteY46" fmla="*/ 419005 h 429577"/>
              <a:gd name="connsiteX47" fmla="*/ 0 w 306133"/>
              <a:gd name="connsiteY47" fmla="*/ 10573 h 429577"/>
              <a:gd name="connsiteX48" fmla="*/ 10573 w 306133"/>
              <a:gd name="connsiteY48" fmla="*/ 0 h 429577"/>
              <a:gd name="connsiteX49" fmla="*/ 223075 w 306133"/>
              <a:gd name="connsiteY49" fmla="*/ 0 h 429577"/>
              <a:gd name="connsiteX50" fmla="*/ 224314 w 306133"/>
              <a:gd name="connsiteY50" fmla="*/ 95 h 429577"/>
              <a:gd name="connsiteX51" fmla="*/ 224314 w 306133"/>
              <a:gd name="connsiteY51" fmla="*/ 95 h 429577"/>
              <a:gd name="connsiteX52" fmla="*/ 224314 w 306133"/>
              <a:gd name="connsiteY52" fmla="*/ 95 h 429577"/>
              <a:gd name="connsiteX53" fmla="*/ 224314 w 306133"/>
              <a:gd name="connsiteY53" fmla="*/ 95 h 429577"/>
              <a:gd name="connsiteX54" fmla="*/ 224314 w 306133"/>
              <a:gd name="connsiteY54" fmla="*/ 95 h 429577"/>
              <a:gd name="connsiteX55" fmla="*/ 225647 w 306133"/>
              <a:gd name="connsiteY55" fmla="*/ 381 h 429577"/>
              <a:gd name="connsiteX56" fmla="*/ 225647 w 306133"/>
              <a:gd name="connsiteY56" fmla="*/ 381 h 429577"/>
              <a:gd name="connsiteX57" fmla="*/ 230409 w 306133"/>
              <a:gd name="connsiteY57" fmla="*/ 3048 h 429577"/>
              <a:gd name="connsiteX58" fmla="*/ 230409 w 306133"/>
              <a:gd name="connsiteY58" fmla="*/ 3048 h 429577"/>
              <a:gd name="connsiteX59" fmla="*/ 230409 w 306133"/>
              <a:gd name="connsiteY59" fmla="*/ 3048 h 429577"/>
              <a:gd name="connsiteX60" fmla="*/ 230409 w 306133"/>
              <a:gd name="connsiteY60" fmla="*/ 3048 h 429577"/>
              <a:gd name="connsiteX61" fmla="*/ 230409 w 306133"/>
              <a:gd name="connsiteY61" fmla="*/ 3048 h 429577"/>
              <a:gd name="connsiteX62" fmla="*/ 230505 w 306133"/>
              <a:gd name="connsiteY62" fmla="*/ 3143 h 429577"/>
              <a:gd name="connsiteX63" fmla="*/ 302895 w 306133"/>
              <a:gd name="connsiteY63" fmla="*/ 75533 h 429577"/>
              <a:gd name="connsiteX64" fmla="*/ 302895 w 306133"/>
              <a:gd name="connsiteY64" fmla="*/ 75533 h 429577"/>
              <a:gd name="connsiteX65" fmla="*/ 302895 w 306133"/>
              <a:gd name="connsiteY65" fmla="*/ 75533 h 429577"/>
              <a:gd name="connsiteX66" fmla="*/ 302895 w 306133"/>
              <a:gd name="connsiteY66" fmla="*/ 75533 h 429577"/>
              <a:gd name="connsiteX67" fmla="*/ 302895 w 306133"/>
              <a:gd name="connsiteY67" fmla="*/ 75533 h 429577"/>
              <a:gd name="connsiteX68" fmla="*/ 302895 w 306133"/>
              <a:gd name="connsiteY68" fmla="*/ 75533 h 429577"/>
              <a:gd name="connsiteX69" fmla="*/ 302895 w 306133"/>
              <a:gd name="connsiteY69" fmla="*/ 75533 h 429577"/>
              <a:gd name="connsiteX70" fmla="*/ 302895 w 306133"/>
              <a:gd name="connsiteY70" fmla="*/ 75533 h 429577"/>
              <a:gd name="connsiteX71" fmla="*/ 305467 w 306133"/>
              <a:gd name="connsiteY71" fmla="*/ 80105 h 429577"/>
              <a:gd name="connsiteX72" fmla="*/ 305467 w 306133"/>
              <a:gd name="connsiteY72" fmla="*/ 80105 h 429577"/>
              <a:gd name="connsiteX73" fmla="*/ 305467 w 306133"/>
              <a:gd name="connsiteY73" fmla="*/ 80105 h 429577"/>
              <a:gd name="connsiteX74" fmla="*/ 305467 w 306133"/>
              <a:gd name="connsiteY74" fmla="*/ 80105 h 429577"/>
              <a:gd name="connsiteX75" fmla="*/ 305467 w 306133"/>
              <a:gd name="connsiteY75" fmla="*/ 80105 h 429577"/>
              <a:gd name="connsiteX76" fmla="*/ 305467 w 306133"/>
              <a:gd name="connsiteY76" fmla="*/ 80105 h 429577"/>
              <a:gd name="connsiteX77" fmla="*/ 305467 w 306133"/>
              <a:gd name="connsiteY77" fmla="*/ 80105 h 429577"/>
              <a:gd name="connsiteX78" fmla="*/ 305752 w 306133"/>
              <a:gd name="connsiteY78" fmla="*/ 81629 h 429577"/>
              <a:gd name="connsiteX79" fmla="*/ 305752 w 306133"/>
              <a:gd name="connsiteY79" fmla="*/ 81629 h 429577"/>
              <a:gd name="connsiteX80" fmla="*/ 305752 w 306133"/>
              <a:gd name="connsiteY80" fmla="*/ 81629 h 429577"/>
              <a:gd name="connsiteX81" fmla="*/ 305752 w 306133"/>
              <a:gd name="connsiteY81" fmla="*/ 81629 h 429577"/>
              <a:gd name="connsiteX82" fmla="*/ 306133 w 306133"/>
              <a:gd name="connsiteY82" fmla="*/ 83058 h 429577"/>
              <a:gd name="connsiteX83" fmla="*/ 306133 w 306133"/>
              <a:gd name="connsiteY83" fmla="*/ 83058 h 429577"/>
              <a:gd name="connsiteX84" fmla="*/ 233743 w 306133"/>
              <a:gd name="connsiteY84" fmla="*/ 72390 h 429577"/>
              <a:gd name="connsiteX85" fmla="*/ 270129 w 306133"/>
              <a:gd name="connsiteY85" fmla="*/ 72390 h 429577"/>
              <a:gd name="connsiteX86" fmla="*/ 233743 w 306133"/>
              <a:gd name="connsiteY86" fmla="*/ 36004 h 429577"/>
              <a:gd name="connsiteX87" fmla="*/ 233743 w 306133"/>
              <a:gd name="connsiteY87" fmla="*/ 72390 h 429577"/>
              <a:gd name="connsiteX88" fmla="*/ 284988 w 306133"/>
              <a:gd name="connsiteY88" fmla="*/ 93536 h 429577"/>
              <a:gd name="connsiteX89" fmla="*/ 223171 w 306133"/>
              <a:gd name="connsiteY89" fmla="*/ 93536 h 429577"/>
              <a:gd name="connsiteX90" fmla="*/ 212598 w 306133"/>
              <a:gd name="connsiteY90" fmla="*/ 82963 h 429577"/>
              <a:gd name="connsiteX91" fmla="*/ 212598 w 306133"/>
              <a:gd name="connsiteY91" fmla="*/ 21146 h 429577"/>
              <a:gd name="connsiteX92" fmla="*/ 21145 w 306133"/>
              <a:gd name="connsiteY92" fmla="*/ 21146 h 429577"/>
              <a:gd name="connsiteX93" fmla="*/ 21145 w 306133"/>
              <a:gd name="connsiteY93" fmla="*/ 408432 h 429577"/>
              <a:gd name="connsiteX94" fmla="*/ 284988 w 306133"/>
              <a:gd name="connsiteY94" fmla="*/ 408432 h 429577"/>
              <a:gd name="connsiteX95" fmla="*/ 284988 w 306133"/>
              <a:gd name="connsiteY95" fmla="*/ 93536 h 429577"/>
              <a:gd name="connsiteX96" fmla="*/ 232219 w 306133"/>
              <a:gd name="connsiteY96" fmla="*/ 232315 h 429577"/>
              <a:gd name="connsiteX97" fmla="*/ 192214 w 306133"/>
              <a:gd name="connsiteY97" fmla="*/ 232315 h 429577"/>
              <a:gd name="connsiteX98" fmla="*/ 181642 w 306133"/>
              <a:gd name="connsiteY98" fmla="*/ 242888 h 429577"/>
              <a:gd name="connsiteX99" fmla="*/ 192214 w 306133"/>
              <a:gd name="connsiteY99" fmla="*/ 253460 h 429577"/>
              <a:gd name="connsiteX100" fmla="*/ 232219 w 306133"/>
              <a:gd name="connsiteY100" fmla="*/ 253460 h 429577"/>
              <a:gd name="connsiteX101" fmla="*/ 242792 w 306133"/>
              <a:gd name="connsiteY101" fmla="*/ 242888 h 429577"/>
              <a:gd name="connsiteX102" fmla="*/ 232219 w 306133"/>
              <a:gd name="connsiteY102" fmla="*/ 232315 h 429577"/>
              <a:gd name="connsiteX103" fmla="*/ 232219 w 306133"/>
              <a:gd name="connsiteY103" fmla="*/ 232315 h 429577"/>
              <a:gd name="connsiteX104" fmla="*/ 232219 w 306133"/>
              <a:gd name="connsiteY104" fmla="*/ 346996 h 429577"/>
              <a:gd name="connsiteX105" fmla="*/ 192214 w 306133"/>
              <a:gd name="connsiteY105" fmla="*/ 346996 h 429577"/>
              <a:gd name="connsiteX106" fmla="*/ 181642 w 306133"/>
              <a:gd name="connsiteY106" fmla="*/ 357569 h 429577"/>
              <a:gd name="connsiteX107" fmla="*/ 192214 w 306133"/>
              <a:gd name="connsiteY107" fmla="*/ 368141 h 429577"/>
              <a:gd name="connsiteX108" fmla="*/ 232219 w 306133"/>
              <a:gd name="connsiteY108" fmla="*/ 368141 h 429577"/>
              <a:gd name="connsiteX109" fmla="*/ 242792 w 306133"/>
              <a:gd name="connsiteY109" fmla="*/ 357569 h 429577"/>
              <a:gd name="connsiteX110" fmla="*/ 232219 w 306133"/>
              <a:gd name="connsiteY110" fmla="*/ 346996 h 429577"/>
              <a:gd name="connsiteX111" fmla="*/ 232219 w 306133"/>
              <a:gd name="connsiteY111" fmla="*/ 346996 h 429577"/>
              <a:gd name="connsiteX112" fmla="*/ 232219 w 306133"/>
              <a:gd name="connsiteY112" fmla="*/ 272796 h 429577"/>
              <a:gd name="connsiteX113" fmla="*/ 192214 w 306133"/>
              <a:gd name="connsiteY113" fmla="*/ 272796 h 429577"/>
              <a:gd name="connsiteX114" fmla="*/ 181642 w 306133"/>
              <a:gd name="connsiteY114" fmla="*/ 283369 h 429577"/>
              <a:gd name="connsiteX115" fmla="*/ 192214 w 306133"/>
              <a:gd name="connsiteY115" fmla="*/ 293942 h 429577"/>
              <a:gd name="connsiteX116" fmla="*/ 232219 w 306133"/>
              <a:gd name="connsiteY116" fmla="*/ 293942 h 429577"/>
              <a:gd name="connsiteX117" fmla="*/ 242792 w 306133"/>
              <a:gd name="connsiteY117" fmla="*/ 283369 h 429577"/>
              <a:gd name="connsiteX118" fmla="*/ 232219 w 306133"/>
              <a:gd name="connsiteY118" fmla="*/ 272796 h 429577"/>
              <a:gd name="connsiteX119" fmla="*/ 232219 w 306133"/>
              <a:gd name="connsiteY119" fmla="*/ 272796 h 42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06133" h="429577">
                <a:moveTo>
                  <a:pt x="156876" y="242792"/>
                </a:moveTo>
                <a:cubicBezTo>
                  <a:pt x="156876" y="248603"/>
                  <a:pt x="152114" y="253365"/>
                  <a:pt x="146304" y="253365"/>
                </a:cubicBezTo>
                <a:lnTo>
                  <a:pt x="73914" y="253365"/>
                </a:lnTo>
                <a:cubicBezTo>
                  <a:pt x="68104" y="253365"/>
                  <a:pt x="63341" y="248603"/>
                  <a:pt x="63341" y="242792"/>
                </a:cubicBezTo>
                <a:cubicBezTo>
                  <a:pt x="63341" y="236982"/>
                  <a:pt x="68104" y="232220"/>
                  <a:pt x="73914" y="232220"/>
                </a:cubicBezTo>
                <a:lnTo>
                  <a:pt x="146304" y="232220"/>
                </a:lnTo>
                <a:cubicBezTo>
                  <a:pt x="152114" y="232315"/>
                  <a:pt x="156876" y="236982"/>
                  <a:pt x="156876" y="242792"/>
                </a:cubicBezTo>
                <a:lnTo>
                  <a:pt x="156876" y="242792"/>
                </a:lnTo>
                <a:close/>
                <a:moveTo>
                  <a:pt x="146304" y="272796"/>
                </a:moveTo>
                <a:lnTo>
                  <a:pt x="73914" y="272796"/>
                </a:lnTo>
                <a:cubicBezTo>
                  <a:pt x="68104" y="272796"/>
                  <a:pt x="63341" y="277559"/>
                  <a:pt x="63341" y="283369"/>
                </a:cubicBezTo>
                <a:cubicBezTo>
                  <a:pt x="63341" y="289179"/>
                  <a:pt x="68104" y="293942"/>
                  <a:pt x="73914" y="293942"/>
                </a:cubicBezTo>
                <a:lnTo>
                  <a:pt x="146304" y="293942"/>
                </a:lnTo>
                <a:cubicBezTo>
                  <a:pt x="152114" y="293942"/>
                  <a:pt x="156876" y="289179"/>
                  <a:pt x="156876" y="283369"/>
                </a:cubicBezTo>
                <a:cubicBezTo>
                  <a:pt x="156876" y="277559"/>
                  <a:pt x="152114" y="272796"/>
                  <a:pt x="146304" y="272796"/>
                </a:cubicBezTo>
                <a:lnTo>
                  <a:pt x="146304" y="272796"/>
                </a:lnTo>
                <a:close/>
                <a:moveTo>
                  <a:pt x="73152" y="107252"/>
                </a:moveTo>
                <a:lnTo>
                  <a:pt x="91440" y="107252"/>
                </a:lnTo>
                <a:lnTo>
                  <a:pt x="91440" y="125540"/>
                </a:lnTo>
                <a:cubicBezTo>
                  <a:pt x="91440" y="131350"/>
                  <a:pt x="96202" y="136112"/>
                  <a:pt x="102013" y="136112"/>
                </a:cubicBezTo>
                <a:cubicBezTo>
                  <a:pt x="107823" y="136112"/>
                  <a:pt x="112585" y="131350"/>
                  <a:pt x="112585" y="125540"/>
                </a:cubicBezTo>
                <a:lnTo>
                  <a:pt x="112585" y="107252"/>
                </a:lnTo>
                <a:lnTo>
                  <a:pt x="130873" y="107252"/>
                </a:lnTo>
                <a:cubicBezTo>
                  <a:pt x="136684" y="107252"/>
                  <a:pt x="141446" y="102489"/>
                  <a:pt x="141446" y="96679"/>
                </a:cubicBezTo>
                <a:cubicBezTo>
                  <a:pt x="141446" y="90869"/>
                  <a:pt x="136684" y="86106"/>
                  <a:pt x="130873" y="86106"/>
                </a:cubicBezTo>
                <a:lnTo>
                  <a:pt x="112585" y="86106"/>
                </a:lnTo>
                <a:lnTo>
                  <a:pt x="112585" y="67818"/>
                </a:lnTo>
                <a:cubicBezTo>
                  <a:pt x="112585" y="62008"/>
                  <a:pt x="107823" y="57245"/>
                  <a:pt x="102013" y="57245"/>
                </a:cubicBezTo>
                <a:cubicBezTo>
                  <a:pt x="96202" y="57245"/>
                  <a:pt x="91440" y="62008"/>
                  <a:pt x="91440" y="67818"/>
                </a:cubicBezTo>
                <a:lnTo>
                  <a:pt x="91440" y="86106"/>
                </a:lnTo>
                <a:lnTo>
                  <a:pt x="73152" y="86106"/>
                </a:lnTo>
                <a:cubicBezTo>
                  <a:pt x="67342" y="86106"/>
                  <a:pt x="62579" y="90869"/>
                  <a:pt x="62579" y="96679"/>
                </a:cubicBezTo>
                <a:cubicBezTo>
                  <a:pt x="62579" y="102489"/>
                  <a:pt x="67342" y="107252"/>
                  <a:pt x="73152" y="107252"/>
                </a:cubicBezTo>
                <a:lnTo>
                  <a:pt x="73152" y="107252"/>
                </a:lnTo>
                <a:close/>
                <a:moveTo>
                  <a:pt x="63341" y="202311"/>
                </a:moveTo>
                <a:cubicBezTo>
                  <a:pt x="63341" y="208121"/>
                  <a:pt x="68104" y="212884"/>
                  <a:pt x="73914" y="212884"/>
                </a:cubicBezTo>
                <a:lnTo>
                  <a:pt x="232219" y="212884"/>
                </a:lnTo>
                <a:cubicBezTo>
                  <a:pt x="238030" y="212884"/>
                  <a:pt x="242792" y="208121"/>
                  <a:pt x="242792" y="202311"/>
                </a:cubicBezTo>
                <a:cubicBezTo>
                  <a:pt x="242792" y="196501"/>
                  <a:pt x="238030" y="191738"/>
                  <a:pt x="232219" y="191738"/>
                </a:cubicBezTo>
                <a:lnTo>
                  <a:pt x="73914" y="191738"/>
                </a:lnTo>
                <a:cubicBezTo>
                  <a:pt x="68104" y="191738"/>
                  <a:pt x="63341" y="196501"/>
                  <a:pt x="63341" y="202311"/>
                </a:cubicBezTo>
                <a:lnTo>
                  <a:pt x="63341" y="202311"/>
                </a:lnTo>
                <a:close/>
                <a:moveTo>
                  <a:pt x="306133" y="83058"/>
                </a:moveTo>
                <a:lnTo>
                  <a:pt x="306133" y="419005"/>
                </a:lnTo>
                <a:cubicBezTo>
                  <a:pt x="306133" y="424815"/>
                  <a:pt x="301371" y="429578"/>
                  <a:pt x="295561" y="429578"/>
                </a:cubicBezTo>
                <a:lnTo>
                  <a:pt x="10573" y="429578"/>
                </a:lnTo>
                <a:cubicBezTo>
                  <a:pt x="4763" y="429578"/>
                  <a:pt x="0" y="424815"/>
                  <a:pt x="0" y="419005"/>
                </a:cubicBezTo>
                <a:lnTo>
                  <a:pt x="0" y="10573"/>
                </a:lnTo>
                <a:cubicBezTo>
                  <a:pt x="0" y="4763"/>
                  <a:pt x="4763" y="0"/>
                  <a:pt x="10573" y="0"/>
                </a:cubicBezTo>
                <a:lnTo>
                  <a:pt x="223075" y="0"/>
                </a:lnTo>
                <a:cubicBezTo>
                  <a:pt x="223456" y="0"/>
                  <a:pt x="223933" y="0"/>
                  <a:pt x="224314" y="95"/>
                </a:cubicBezTo>
                <a:cubicBezTo>
                  <a:pt x="224314" y="95"/>
                  <a:pt x="224314" y="95"/>
                  <a:pt x="224314" y="95"/>
                </a:cubicBezTo>
                <a:cubicBezTo>
                  <a:pt x="224314" y="95"/>
                  <a:pt x="224314" y="95"/>
                  <a:pt x="224314" y="95"/>
                </a:cubicBezTo>
                <a:cubicBezTo>
                  <a:pt x="224314" y="95"/>
                  <a:pt x="224314" y="95"/>
                  <a:pt x="224314" y="95"/>
                </a:cubicBezTo>
                <a:cubicBezTo>
                  <a:pt x="224314" y="95"/>
                  <a:pt x="224314" y="95"/>
                  <a:pt x="224314" y="95"/>
                </a:cubicBezTo>
                <a:cubicBezTo>
                  <a:pt x="224790" y="191"/>
                  <a:pt x="225171" y="191"/>
                  <a:pt x="225647" y="381"/>
                </a:cubicBezTo>
                <a:cubicBezTo>
                  <a:pt x="225647" y="381"/>
                  <a:pt x="225647" y="381"/>
                  <a:pt x="225647" y="381"/>
                </a:cubicBezTo>
                <a:cubicBezTo>
                  <a:pt x="227362" y="857"/>
                  <a:pt x="229076" y="1715"/>
                  <a:pt x="230409" y="3048"/>
                </a:cubicBezTo>
                <a:lnTo>
                  <a:pt x="230409" y="3048"/>
                </a:lnTo>
                <a:cubicBezTo>
                  <a:pt x="230409" y="3048"/>
                  <a:pt x="230409" y="3048"/>
                  <a:pt x="230409" y="3048"/>
                </a:cubicBezTo>
                <a:lnTo>
                  <a:pt x="230409" y="3048"/>
                </a:lnTo>
                <a:cubicBezTo>
                  <a:pt x="230409" y="3048"/>
                  <a:pt x="230409" y="3048"/>
                  <a:pt x="230409" y="3048"/>
                </a:cubicBezTo>
                <a:lnTo>
                  <a:pt x="230505" y="3143"/>
                </a:lnTo>
                <a:lnTo>
                  <a:pt x="302895" y="75533"/>
                </a:lnTo>
                <a:cubicBezTo>
                  <a:pt x="302895" y="75533"/>
                  <a:pt x="302895" y="75533"/>
                  <a:pt x="302895" y="75533"/>
                </a:cubicBezTo>
                <a:lnTo>
                  <a:pt x="302895" y="75533"/>
                </a:lnTo>
                <a:lnTo>
                  <a:pt x="302895" y="75533"/>
                </a:lnTo>
                <a:cubicBezTo>
                  <a:pt x="302895" y="75533"/>
                  <a:pt x="302895" y="75533"/>
                  <a:pt x="302895" y="75533"/>
                </a:cubicBezTo>
                <a:cubicBezTo>
                  <a:pt x="302895" y="75533"/>
                  <a:pt x="302895" y="75533"/>
                  <a:pt x="302895" y="75533"/>
                </a:cubicBezTo>
                <a:lnTo>
                  <a:pt x="302895" y="75533"/>
                </a:lnTo>
                <a:cubicBezTo>
                  <a:pt x="302895" y="75533"/>
                  <a:pt x="302895" y="75533"/>
                  <a:pt x="302895" y="75533"/>
                </a:cubicBezTo>
                <a:cubicBezTo>
                  <a:pt x="304133" y="76867"/>
                  <a:pt x="304990" y="78391"/>
                  <a:pt x="305467" y="80105"/>
                </a:cubicBezTo>
                <a:cubicBezTo>
                  <a:pt x="305467" y="80105"/>
                  <a:pt x="305467" y="80105"/>
                  <a:pt x="305467" y="80105"/>
                </a:cubicBezTo>
                <a:cubicBezTo>
                  <a:pt x="305467" y="80105"/>
                  <a:pt x="305467" y="80105"/>
                  <a:pt x="305467" y="80105"/>
                </a:cubicBezTo>
                <a:cubicBezTo>
                  <a:pt x="305467" y="80105"/>
                  <a:pt x="305467" y="80105"/>
                  <a:pt x="305467" y="80105"/>
                </a:cubicBezTo>
                <a:cubicBezTo>
                  <a:pt x="305467" y="80105"/>
                  <a:pt x="305467" y="80105"/>
                  <a:pt x="305467" y="80105"/>
                </a:cubicBezTo>
                <a:cubicBezTo>
                  <a:pt x="305467" y="80105"/>
                  <a:pt x="305467" y="80105"/>
                  <a:pt x="305467" y="80105"/>
                </a:cubicBezTo>
                <a:lnTo>
                  <a:pt x="305467" y="80105"/>
                </a:lnTo>
                <a:cubicBezTo>
                  <a:pt x="305562" y="80582"/>
                  <a:pt x="305657" y="81153"/>
                  <a:pt x="305752" y="81629"/>
                </a:cubicBezTo>
                <a:cubicBezTo>
                  <a:pt x="305752" y="81629"/>
                  <a:pt x="305752" y="81629"/>
                  <a:pt x="305752" y="81629"/>
                </a:cubicBezTo>
                <a:cubicBezTo>
                  <a:pt x="305752" y="81629"/>
                  <a:pt x="305752" y="81629"/>
                  <a:pt x="305752" y="81629"/>
                </a:cubicBezTo>
                <a:cubicBezTo>
                  <a:pt x="305752" y="81629"/>
                  <a:pt x="305752" y="81629"/>
                  <a:pt x="305752" y="81629"/>
                </a:cubicBezTo>
                <a:cubicBezTo>
                  <a:pt x="306133" y="82201"/>
                  <a:pt x="306133" y="82677"/>
                  <a:pt x="306133" y="83058"/>
                </a:cubicBezTo>
                <a:lnTo>
                  <a:pt x="306133" y="83058"/>
                </a:lnTo>
                <a:close/>
                <a:moveTo>
                  <a:pt x="233743" y="72390"/>
                </a:moveTo>
                <a:lnTo>
                  <a:pt x="270129" y="72390"/>
                </a:lnTo>
                <a:lnTo>
                  <a:pt x="233743" y="36004"/>
                </a:lnTo>
                <a:lnTo>
                  <a:pt x="233743" y="72390"/>
                </a:lnTo>
                <a:close/>
                <a:moveTo>
                  <a:pt x="284988" y="93536"/>
                </a:moveTo>
                <a:lnTo>
                  <a:pt x="223171" y="93536"/>
                </a:lnTo>
                <a:cubicBezTo>
                  <a:pt x="217360" y="93536"/>
                  <a:pt x="212598" y="88773"/>
                  <a:pt x="212598" y="82963"/>
                </a:cubicBezTo>
                <a:lnTo>
                  <a:pt x="212598" y="21146"/>
                </a:lnTo>
                <a:lnTo>
                  <a:pt x="21145" y="21146"/>
                </a:lnTo>
                <a:lnTo>
                  <a:pt x="21145" y="408432"/>
                </a:lnTo>
                <a:lnTo>
                  <a:pt x="284988" y="408432"/>
                </a:lnTo>
                <a:lnTo>
                  <a:pt x="284988" y="93536"/>
                </a:lnTo>
                <a:close/>
                <a:moveTo>
                  <a:pt x="232219" y="232315"/>
                </a:moveTo>
                <a:lnTo>
                  <a:pt x="192214" y="232315"/>
                </a:lnTo>
                <a:cubicBezTo>
                  <a:pt x="186404" y="232315"/>
                  <a:pt x="181642" y="237077"/>
                  <a:pt x="181642" y="242888"/>
                </a:cubicBezTo>
                <a:cubicBezTo>
                  <a:pt x="181642" y="248698"/>
                  <a:pt x="186404" y="253460"/>
                  <a:pt x="192214" y="253460"/>
                </a:cubicBezTo>
                <a:lnTo>
                  <a:pt x="232219" y="253460"/>
                </a:lnTo>
                <a:cubicBezTo>
                  <a:pt x="238030" y="253460"/>
                  <a:pt x="242792" y="248698"/>
                  <a:pt x="242792" y="242888"/>
                </a:cubicBezTo>
                <a:cubicBezTo>
                  <a:pt x="242792" y="236982"/>
                  <a:pt x="238030" y="232315"/>
                  <a:pt x="232219" y="232315"/>
                </a:cubicBezTo>
                <a:lnTo>
                  <a:pt x="232219" y="232315"/>
                </a:lnTo>
                <a:close/>
                <a:moveTo>
                  <a:pt x="232219" y="346996"/>
                </a:moveTo>
                <a:lnTo>
                  <a:pt x="192214" y="346996"/>
                </a:lnTo>
                <a:cubicBezTo>
                  <a:pt x="186404" y="346996"/>
                  <a:pt x="181642" y="351758"/>
                  <a:pt x="181642" y="357569"/>
                </a:cubicBezTo>
                <a:cubicBezTo>
                  <a:pt x="181642" y="363379"/>
                  <a:pt x="186404" y="368141"/>
                  <a:pt x="192214" y="368141"/>
                </a:cubicBezTo>
                <a:lnTo>
                  <a:pt x="232219" y="368141"/>
                </a:lnTo>
                <a:cubicBezTo>
                  <a:pt x="238030" y="368141"/>
                  <a:pt x="242792" y="363379"/>
                  <a:pt x="242792" y="357569"/>
                </a:cubicBezTo>
                <a:cubicBezTo>
                  <a:pt x="242792" y="351663"/>
                  <a:pt x="238030" y="346996"/>
                  <a:pt x="232219" y="346996"/>
                </a:cubicBezTo>
                <a:lnTo>
                  <a:pt x="232219" y="346996"/>
                </a:lnTo>
                <a:close/>
                <a:moveTo>
                  <a:pt x="232219" y="272796"/>
                </a:moveTo>
                <a:lnTo>
                  <a:pt x="192214" y="272796"/>
                </a:lnTo>
                <a:cubicBezTo>
                  <a:pt x="186404" y="272796"/>
                  <a:pt x="181642" y="277559"/>
                  <a:pt x="181642" y="283369"/>
                </a:cubicBezTo>
                <a:cubicBezTo>
                  <a:pt x="181642" y="289179"/>
                  <a:pt x="186404" y="293942"/>
                  <a:pt x="192214" y="293942"/>
                </a:cubicBezTo>
                <a:lnTo>
                  <a:pt x="232219" y="293942"/>
                </a:lnTo>
                <a:cubicBezTo>
                  <a:pt x="238030" y="293942"/>
                  <a:pt x="242792" y="289179"/>
                  <a:pt x="242792" y="283369"/>
                </a:cubicBezTo>
                <a:cubicBezTo>
                  <a:pt x="242792" y="277559"/>
                  <a:pt x="238030" y="272796"/>
                  <a:pt x="232219" y="272796"/>
                </a:cubicBezTo>
                <a:lnTo>
                  <a:pt x="232219" y="27279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7B959B1-6D91-4514-8413-A0F8EA98A333}"/>
              </a:ext>
            </a:extLst>
          </p:cNvPr>
          <p:cNvSpPr/>
          <p:nvPr/>
        </p:nvSpPr>
        <p:spPr>
          <a:xfrm>
            <a:off x="1348863" y="5008876"/>
            <a:ext cx="286110" cy="271922"/>
          </a:xfrm>
          <a:custGeom>
            <a:avLst/>
            <a:gdLst>
              <a:gd name="connsiteX0" fmla="*/ 132017 w 411099"/>
              <a:gd name="connsiteY0" fmla="*/ 278416 h 390715"/>
              <a:gd name="connsiteX1" fmla="*/ 171260 w 411099"/>
              <a:gd name="connsiteY1" fmla="*/ 278416 h 390715"/>
              <a:gd name="connsiteX2" fmla="*/ 171260 w 411099"/>
              <a:gd name="connsiteY2" fmla="*/ 317659 h 390715"/>
              <a:gd name="connsiteX3" fmla="*/ 181833 w 411099"/>
              <a:gd name="connsiteY3" fmla="*/ 328232 h 390715"/>
              <a:gd name="connsiteX4" fmla="*/ 229458 w 411099"/>
              <a:gd name="connsiteY4" fmla="*/ 328232 h 390715"/>
              <a:gd name="connsiteX5" fmla="*/ 240030 w 411099"/>
              <a:gd name="connsiteY5" fmla="*/ 317659 h 390715"/>
              <a:gd name="connsiteX6" fmla="*/ 240030 w 411099"/>
              <a:gd name="connsiteY6" fmla="*/ 278416 h 390715"/>
              <a:gd name="connsiteX7" fmla="*/ 279273 w 411099"/>
              <a:gd name="connsiteY7" fmla="*/ 278416 h 390715"/>
              <a:gd name="connsiteX8" fmla="*/ 289846 w 411099"/>
              <a:gd name="connsiteY8" fmla="*/ 267843 h 390715"/>
              <a:gd name="connsiteX9" fmla="*/ 289846 w 411099"/>
              <a:gd name="connsiteY9" fmla="*/ 220218 h 390715"/>
              <a:gd name="connsiteX10" fmla="*/ 279273 w 411099"/>
              <a:gd name="connsiteY10" fmla="*/ 209645 h 390715"/>
              <a:gd name="connsiteX11" fmla="*/ 240030 w 411099"/>
              <a:gd name="connsiteY11" fmla="*/ 209645 h 390715"/>
              <a:gd name="connsiteX12" fmla="*/ 240030 w 411099"/>
              <a:gd name="connsiteY12" fmla="*/ 170402 h 390715"/>
              <a:gd name="connsiteX13" fmla="*/ 229458 w 411099"/>
              <a:gd name="connsiteY13" fmla="*/ 159830 h 390715"/>
              <a:gd name="connsiteX14" fmla="*/ 181833 w 411099"/>
              <a:gd name="connsiteY14" fmla="*/ 159830 h 390715"/>
              <a:gd name="connsiteX15" fmla="*/ 171260 w 411099"/>
              <a:gd name="connsiteY15" fmla="*/ 170402 h 390715"/>
              <a:gd name="connsiteX16" fmla="*/ 171260 w 411099"/>
              <a:gd name="connsiteY16" fmla="*/ 209645 h 390715"/>
              <a:gd name="connsiteX17" fmla="*/ 132017 w 411099"/>
              <a:gd name="connsiteY17" fmla="*/ 209645 h 390715"/>
              <a:gd name="connsiteX18" fmla="*/ 121444 w 411099"/>
              <a:gd name="connsiteY18" fmla="*/ 220218 h 390715"/>
              <a:gd name="connsiteX19" fmla="*/ 121444 w 411099"/>
              <a:gd name="connsiteY19" fmla="*/ 267843 h 390715"/>
              <a:gd name="connsiteX20" fmla="*/ 132017 w 411099"/>
              <a:gd name="connsiteY20" fmla="*/ 278416 h 390715"/>
              <a:gd name="connsiteX21" fmla="*/ 132017 w 411099"/>
              <a:gd name="connsiteY21" fmla="*/ 278416 h 390715"/>
              <a:gd name="connsiteX22" fmla="*/ 142590 w 411099"/>
              <a:gd name="connsiteY22" fmla="*/ 230791 h 390715"/>
              <a:gd name="connsiteX23" fmla="*/ 181833 w 411099"/>
              <a:gd name="connsiteY23" fmla="*/ 230791 h 390715"/>
              <a:gd name="connsiteX24" fmla="*/ 192405 w 411099"/>
              <a:gd name="connsiteY24" fmla="*/ 220218 h 390715"/>
              <a:gd name="connsiteX25" fmla="*/ 192405 w 411099"/>
              <a:gd name="connsiteY25" fmla="*/ 180975 h 390715"/>
              <a:gd name="connsiteX26" fmla="*/ 218885 w 411099"/>
              <a:gd name="connsiteY26" fmla="*/ 180975 h 390715"/>
              <a:gd name="connsiteX27" fmla="*/ 218885 w 411099"/>
              <a:gd name="connsiteY27" fmla="*/ 220218 h 390715"/>
              <a:gd name="connsiteX28" fmla="*/ 229458 w 411099"/>
              <a:gd name="connsiteY28" fmla="*/ 230791 h 390715"/>
              <a:gd name="connsiteX29" fmla="*/ 268700 w 411099"/>
              <a:gd name="connsiteY29" fmla="*/ 230791 h 390715"/>
              <a:gd name="connsiteX30" fmla="*/ 268700 w 411099"/>
              <a:gd name="connsiteY30" fmla="*/ 257270 h 390715"/>
              <a:gd name="connsiteX31" fmla="*/ 229458 w 411099"/>
              <a:gd name="connsiteY31" fmla="*/ 257270 h 390715"/>
              <a:gd name="connsiteX32" fmla="*/ 218885 w 411099"/>
              <a:gd name="connsiteY32" fmla="*/ 267843 h 390715"/>
              <a:gd name="connsiteX33" fmla="*/ 218885 w 411099"/>
              <a:gd name="connsiteY33" fmla="*/ 307086 h 390715"/>
              <a:gd name="connsiteX34" fmla="*/ 192405 w 411099"/>
              <a:gd name="connsiteY34" fmla="*/ 307086 h 390715"/>
              <a:gd name="connsiteX35" fmla="*/ 192405 w 411099"/>
              <a:gd name="connsiteY35" fmla="*/ 267843 h 390715"/>
              <a:gd name="connsiteX36" fmla="*/ 181833 w 411099"/>
              <a:gd name="connsiteY36" fmla="*/ 257270 h 390715"/>
              <a:gd name="connsiteX37" fmla="*/ 142590 w 411099"/>
              <a:gd name="connsiteY37" fmla="*/ 257270 h 390715"/>
              <a:gd name="connsiteX38" fmla="*/ 142590 w 411099"/>
              <a:gd name="connsiteY38" fmla="*/ 230791 h 390715"/>
              <a:gd name="connsiteX39" fmla="*/ 400621 w 411099"/>
              <a:gd name="connsiteY39" fmla="*/ 97441 h 390715"/>
              <a:gd name="connsiteX40" fmla="*/ 313658 w 411099"/>
              <a:gd name="connsiteY40" fmla="*/ 97441 h 390715"/>
              <a:gd name="connsiteX41" fmla="*/ 313658 w 411099"/>
              <a:gd name="connsiteY41" fmla="*/ 10573 h 390715"/>
              <a:gd name="connsiteX42" fmla="*/ 303086 w 411099"/>
              <a:gd name="connsiteY42" fmla="*/ 0 h 390715"/>
              <a:gd name="connsiteX43" fmla="*/ 108109 w 411099"/>
              <a:gd name="connsiteY43" fmla="*/ 0 h 390715"/>
              <a:gd name="connsiteX44" fmla="*/ 97536 w 411099"/>
              <a:gd name="connsiteY44" fmla="*/ 10573 h 390715"/>
              <a:gd name="connsiteX45" fmla="*/ 97536 w 411099"/>
              <a:gd name="connsiteY45" fmla="*/ 97536 h 390715"/>
              <a:gd name="connsiteX46" fmla="*/ 10573 w 411099"/>
              <a:gd name="connsiteY46" fmla="*/ 97536 h 390715"/>
              <a:gd name="connsiteX47" fmla="*/ 0 w 411099"/>
              <a:gd name="connsiteY47" fmla="*/ 108109 h 390715"/>
              <a:gd name="connsiteX48" fmla="*/ 0 w 411099"/>
              <a:gd name="connsiteY48" fmla="*/ 380143 h 390715"/>
              <a:gd name="connsiteX49" fmla="*/ 10573 w 411099"/>
              <a:gd name="connsiteY49" fmla="*/ 390715 h 390715"/>
              <a:gd name="connsiteX50" fmla="*/ 400527 w 411099"/>
              <a:gd name="connsiteY50" fmla="*/ 390715 h 390715"/>
              <a:gd name="connsiteX51" fmla="*/ 411099 w 411099"/>
              <a:gd name="connsiteY51" fmla="*/ 380143 h 390715"/>
              <a:gd name="connsiteX52" fmla="*/ 411099 w 411099"/>
              <a:gd name="connsiteY52" fmla="*/ 108014 h 390715"/>
              <a:gd name="connsiteX53" fmla="*/ 400621 w 411099"/>
              <a:gd name="connsiteY53" fmla="*/ 97441 h 390715"/>
              <a:gd name="connsiteX54" fmla="*/ 400621 w 411099"/>
              <a:gd name="connsiteY54" fmla="*/ 97441 h 390715"/>
              <a:gd name="connsiteX55" fmla="*/ 118682 w 411099"/>
              <a:gd name="connsiteY55" fmla="*/ 21050 h 390715"/>
              <a:gd name="connsiteX56" fmla="*/ 292513 w 411099"/>
              <a:gd name="connsiteY56" fmla="*/ 21050 h 390715"/>
              <a:gd name="connsiteX57" fmla="*/ 292513 w 411099"/>
              <a:gd name="connsiteY57" fmla="*/ 38481 h 390715"/>
              <a:gd name="connsiteX58" fmla="*/ 118682 w 411099"/>
              <a:gd name="connsiteY58" fmla="*/ 38481 h 390715"/>
              <a:gd name="connsiteX59" fmla="*/ 118682 w 411099"/>
              <a:gd name="connsiteY59" fmla="*/ 21050 h 390715"/>
              <a:gd name="connsiteX60" fmla="*/ 118682 w 411099"/>
              <a:gd name="connsiteY60" fmla="*/ 59626 h 390715"/>
              <a:gd name="connsiteX61" fmla="*/ 292513 w 411099"/>
              <a:gd name="connsiteY61" fmla="*/ 59626 h 390715"/>
              <a:gd name="connsiteX62" fmla="*/ 292513 w 411099"/>
              <a:gd name="connsiteY62" fmla="*/ 97441 h 390715"/>
              <a:gd name="connsiteX63" fmla="*/ 118682 w 411099"/>
              <a:gd name="connsiteY63" fmla="*/ 97441 h 390715"/>
              <a:gd name="connsiteX64" fmla="*/ 118682 w 411099"/>
              <a:gd name="connsiteY64" fmla="*/ 59626 h 390715"/>
              <a:gd name="connsiteX65" fmla="*/ 390049 w 411099"/>
              <a:gd name="connsiteY65" fmla="*/ 369570 h 390715"/>
              <a:gd name="connsiteX66" fmla="*/ 21241 w 411099"/>
              <a:gd name="connsiteY66" fmla="*/ 369570 h 390715"/>
              <a:gd name="connsiteX67" fmla="*/ 21241 w 411099"/>
              <a:gd name="connsiteY67" fmla="*/ 118586 h 390715"/>
              <a:gd name="connsiteX68" fmla="*/ 390049 w 411099"/>
              <a:gd name="connsiteY68" fmla="*/ 118586 h 390715"/>
              <a:gd name="connsiteX69" fmla="*/ 390049 w 411099"/>
              <a:gd name="connsiteY69" fmla="*/ 369570 h 39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11099" h="390715">
                <a:moveTo>
                  <a:pt x="132017" y="278416"/>
                </a:moveTo>
                <a:lnTo>
                  <a:pt x="171260" y="278416"/>
                </a:lnTo>
                <a:lnTo>
                  <a:pt x="171260" y="317659"/>
                </a:lnTo>
                <a:cubicBezTo>
                  <a:pt x="171260" y="323469"/>
                  <a:pt x="176022" y="328232"/>
                  <a:pt x="181833" y="328232"/>
                </a:cubicBezTo>
                <a:lnTo>
                  <a:pt x="229458" y="328232"/>
                </a:lnTo>
                <a:cubicBezTo>
                  <a:pt x="235268" y="328232"/>
                  <a:pt x="240030" y="323469"/>
                  <a:pt x="240030" y="317659"/>
                </a:cubicBezTo>
                <a:lnTo>
                  <a:pt x="240030" y="278416"/>
                </a:lnTo>
                <a:lnTo>
                  <a:pt x="279273" y="278416"/>
                </a:lnTo>
                <a:cubicBezTo>
                  <a:pt x="285083" y="278416"/>
                  <a:pt x="289846" y="273653"/>
                  <a:pt x="289846" y="267843"/>
                </a:cubicBezTo>
                <a:lnTo>
                  <a:pt x="289846" y="220218"/>
                </a:lnTo>
                <a:cubicBezTo>
                  <a:pt x="289846" y="214408"/>
                  <a:pt x="285083" y="209645"/>
                  <a:pt x="279273" y="209645"/>
                </a:cubicBezTo>
                <a:lnTo>
                  <a:pt x="240030" y="209645"/>
                </a:lnTo>
                <a:lnTo>
                  <a:pt x="240030" y="170402"/>
                </a:lnTo>
                <a:cubicBezTo>
                  <a:pt x="240030" y="164592"/>
                  <a:pt x="235268" y="159830"/>
                  <a:pt x="229458" y="159830"/>
                </a:cubicBezTo>
                <a:lnTo>
                  <a:pt x="181833" y="159830"/>
                </a:lnTo>
                <a:cubicBezTo>
                  <a:pt x="176022" y="159830"/>
                  <a:pt x="171260" y="164592"/>
                  <a:pt x="171260" y="170402"/>
                </a:cubicBezTo>
                <a:lnTo>
                  <a:pt x="171260" y="209645"/>
                </a:lnTo>
                <a:lnTo>
                  <a:pt x="132017" y="209645"/>
                </a:lnTo>
                <a:cubicBezTo>
                  <a:pt x="126206" y="209645"/>
                  <a:pt x="121444" y="214408"/>
                  <a:pt x="121444" y="220218"/>
                </a:cubicBezTo>
                <a:lnTo>
                  <a:pt x="121444" y="267843"/>
                </a:lnTo>
                <a:cubicBezTo>
                  <a:pt x="121444" y="273653"/>
                  <a:pt x="126206" y="278416"/>
                  <a:pt x="132017" y="278416"/>
                </a:cubicBezTo>
                <a:lnTo>
                  <a:pt x="132017" y="278416"/>
                </a:lnTo>
                <a:close/>
                <a:moveTo>
                  <a:pt x="142590" y="230791"/>
                </a:moveTo>
                <a:lnTo>
                  <a:pt x="181833" y="230791"/>
                </a:lnTo>
                <a:cubicBezTo>
                  <a:pt x="187643" y="230791"/>
                  <a:pt x="192405" y="226028"/>
                  <a:pt x="192405" y="220218"/>
                </a:cubicBezTo>
                <a:lnTo>
                  <a:pt x="192405" y="180975"/>
                </a:lnTo>
                <a:lnTo>
                  <a:pt x="218885" y="180975"/>
                </a:lnTo>
                <a:lnTo>
                  <a:pt x="218885" y="220218"/>
                </a:lnTo>
                <a:cubicBezTo>
                  <a:pt x="218885" y="226028"/>
                  <a:pt x="223647" y="230791"/>
                  <a:pt x="229458" y="230791"/>
                </a:cubicBezTo>
                <a:lnTo>
                  <a:pt x="268700" y="230791"/>
                </a:lnTo>
                <a:lnTo>
                  <a:pt x="268700" y="257270"/>
                </a:lnTo>
                <a:lnTo>
                  <a:pt x="229458" y="257270"/>
                </a:lnTo>
                <a:cubicBezTo>
                  <a:pt x="223647" y="257270"/>
                  <a:pt x="218885" y="262033"/>
                  <a:pt x="218885" y="267843"/>
                </a:cubicBezTo>
                <a:lnTo>
                  <a:pt x="218885" y="307086"/>
                </a:lnTo>
                <a:lnTo>
                  <a:pt x="192405" y="307086"/>
                </a:lnTo>
                <a:lnTo>
                  <a:pt x="192405" y="267843"/>
                </a:lnTo>
                <a:cubicBezTo>
                  <a:pt x="192405" y="262033"/>
                  <a:pt x="187643" y="257270"/>
                  <a:pt x="181833" y="257270"/>
                </a:cubicBezTo>
                <a:lnTo>
                  <a:pt x="142590" y="257270"/>
                </a:lnTo>
                <a:lnTo>
                  <a:pt x="142590" y="230791"/>
                </a:lnTo>
                <a:close/>
                <a:moveTo>
                  <a:pt x="400621" y="97441"/>
                </a:moveTo>
                <a:lnTo>
                  <a:pt x="313658" y="97441"/>
                </a:lnTo>
                <a:lnTo>
                  <a:pt x="313658" y="10573"/>
                </a:lnTo>
                <a:cubicBezTo>
                  <a:pt x="313658" y="4763"/>
                  <a:pt x="308896" y="0"/>
                  <a:pt x="303086" y="0"/>
                </a:cubicBezTo>
                <a:lnTo>
                  <a:pt x="108109" y="0"/>
                </a:lnTo>
                <a:cubicBezTo>
                  <a:pt x="102299" y="0"/>
                  <a:pt x="97536" y="4763"/>
                  <a:pt x="97536" y="10573"/>
                </a:cubicBezTo>
                <a:lnTo>
                  <a:pt x="97536" y="97536"/>
                </a:lnTo>
                <a:lnTo>
                  <a:pt x="10573" y="97536"/>
                </a:lnTo>
                <a:cubicBezTo>
                  <a:pt x="4763" y="97536"/>
                  <a:pt x="0" y="102298"/>
                  <a:pt x="0" y="108109"/>
                </a:cubicBezTo>
                <a:lnTo>
                  <a:pt x="0" y="380143"/>
                </a:lnTo>
                <a:cubicBezTo>
                  <a:pt x="0" y="385953"/>
                  <a:pt x="4763" y="390715"/>
                  <a:pt x="10573" y="390715"/>
                </a:cubicBezTo>
                <a:lnTo>
                  <a:pt x="400527" y="390715"/>
                </a:lnTo>
                <a:cubicBezTo>
                  <a:pt x="406337" y="390715"/>
                  <a:pt x="411099" y="385953"/>
                  <a:pt x="411099" y="380143"/>
                </a:cubicBezTo>
                <a:lnTo>
                  <a:pt x="411099" y="108014"/>
                </a:lnTo>
                <a:cubicBezTo>
                  <a:pt x="411099" y="102203"/>
                  <a:pt x="406432" y="97441"/>
                  <a:pt x="400621" y="97441"/>
                </a:cubicBezTo>
                <a:lnTo>
                  <a:pt x="400621" y="97441"/>
                </a:lnTo>
                <a:close/>
                <a:moveTo>
                  <a:pt x="118682" y="21050"/>
                </a:moveTo>
                <a:lnTo>
                  <a:pt x="292513" y="21050"/>
                </a:lnTo>
                <a:lnTo>
                  <a:pt x="292513" y="38481"/>
                </a:lnTo>
                <a:lnTo>
                  <a:pt x="118682" y="38481"/>
                </a:lnTo>
                <a:lnTo>
                  <a:pt x="118682" y="21050"/>
                </a:lnTo>
                <a:close/>
                <a:moveTo>
                  <a:pt x="118682" y="59626"/>
                </a:moveTo>
                <a:lnTo>
                  <a:pt x="292513" y="59626"/>
                </a:lnTo>
                <a:lnTo>
                  <a:pt x="292513" y="97441"/>
                </a:lnTo>
                <a:lnTo>
                  <a:pt x="118682" y="97441"/>
                </a:lnTo>
                <a:lnTo>
                  <a:pt x="118682" y="59626"/>
                </a:lnTo>
                <a:close/>
                <a:moveTo>
                  <a:pt x="390049" y="369570"/>
                </a:moveTo>
                <a:lnTo>
                  <a:pt x="21241" y="369570"/>
                </a:lnTo>
                <a:lnTo>
                  <a:pt x="21241" y="118586"/>
                </a:lnTo>
                <a:lnTo>
                  <a:pt x="390049" y="118586"/>
                </a:lnTo>
                <a:lnTo>
                  <a:pt x="390049" y="36957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FE654F3E-B0AD-455B-9210-D8F0835A1A49}"/>
              </a:ext>
            </a:extLst>
          </p:cNvPr>
          <p:cNvSpPr/>
          <p:nvPr/>
        </p:nvSpPr>
        <p:spPr>
          <a:xfrm>
            <a:off x="3512886" y="4989586"/>
            <a:ext cx="298968" cy="310502"/>
          </a:xfrm>
          <a:custGeom>
            <a:avLst/>
            <a:gdLst>
              <a:gd name="connsiteX0" fmla="*/ 175451 w 429577"/>
              <a:gd name="connsiteY0" fmla="*/ 78200 h 446150"/>
              <a:gd name="connsiteX1" fmla="*/ 186023 w 429577"/>
              <a:gd name="connsiteY1" fmla="*/ 67628 h 446150"/>
              <a:gd name="connsiteX2" fmla="*/ 204311 w 429577"/>
              <a:gd name="connsiteY2" fmla="*/ 67628 h 446150"/>
              <a:gd name="connsiteX3" fmla="*/ 204311 w 429577"/>
              <a:gd name="connsiteY3" fmla="*/ 49435 h 446150"/>
              <a:gd name="connsiteX4" fmla="*/ 214884 w 429577"/>
              <a:gd name="connsiteY4" fmla="*/ 38862 h 446150"/>
              <a:gd name="connsiteX5" fmla="*/ 225457 w 429577"/>
              <a:gd name="connsiteY5" fmla="*/ 49435 h 446150"/>
              <a:gd name="connsiteX6" fmla="*/ 225457 w 429577"/>
              <a:gd name="connsiteY6" fmla="*/ 67723 h 446150"/>
              <a:gd name="connsiteX7" fmla="*/ 243745 w 429577"/>
              <a:gd name="connsiteY7" fmla="*/ 67723 h 446150"/>
              <a:gd name="connsiteX8" fmla="*/ 254318 w 429577"/>
              <a:gd name="connsiteY8" fmla="*/ 78296 h 446150"/>
              <a:gd name="connsiteX9" fmla="*/ 243745 w 429577"/>
              <a:gd name="connsiteY9" fmla="*/ 88868 h 446150"/>
              <a:gd name="connsiteX10" fmla="*/ 225457 w 429577"/>
              <a:gd name="connsiteY10" fmla="*/ 88868 h 446150"/>
              <a:gd name="connsiteX11" fmla="*/ 225457 w 429577"/>
              <a:gd name="connsiteY11" fmla="*/ 107156 h 446150"/>
              <a:gd name="connsiteX12" fmla="*/ 214884 w 429577"/>
              <a:gd name="connsiteY12" fmla="*/ 117729 h 446150"/>
              <a:gd name="connsiteX13" fmla="*/ 204311 w 429577"/>
              <a:gd name="connsiteY13" fmla="*/ 107156 h 446150"/>
              <a:gd name="connsiteX14" fmla="*/ 204311 w 429577"/>
              <a:gd name="connsiteY14" fmla="*/ 88868 h 446150"/>
              <a:gd name="connsiteX15" fmla="*/ 186023 w 429577"/>
              <a:gd name="connsiteY15" fmla="*/ 88868 h 446150"/>
              <a:gd name="connsiteX16" fmla="*/ 175451 w 429577"/>
              <a:gd name="connsiteY16" fmla="*/ 78200 h 446150"/>
              <a:gd name="connsiteX17" fmla="*/ 175451 w 429577"/>
              <a:gd name="connsiteY17" fmla="*/ 78200 h 446150"/>
              <a:gd name="connsiteX18" fmla="*/ 429578 w 429577"/>
              <a:gd name="connsiteY18" fmla="*/ 435578 h 446150"/>
              <a:gd name="connsiteX19" fmla="*/ 419005 w 429577"/>
              <a:gd name="connsiteY19" fmla="*/ 446151 h 446150"/>
              <a:gd name="connsiteX20" fmla="*/ 10573 w 429577"/>
              <a:gd name="connsiteY20" fmla="*/ 446151 h 446150"/>
              <a:gd name="connsiteX21" fmla="*/ 0 w 429577"/>
              <a:gd name="connsiteY21" fmla="*/ 435578 h 446150"/>
              <a:gd name="connsiteX22" fmla="*/ 10573 w 429577"/>
              <a:gd name="connsiteY22" fmla="*/ 425006 h 446150"/>
              <a:gd name="connsiteX23" fmla="*/ 51054 w 429577"/>
              <a:gd name="connsiteY23" fmla="*/ 425006 h 446150"/>
              <a:gd name="connsiteX24" fmla="*/ 51054 w 429577"/>
              <a:gd name="connsiteY24" fmla="*/ 78200 h 446150"/>
              <a:gd name="connsiteX25" fmla="*/ 61627 w 429577"/>
              <a:gd name="connsiteY25" fmla="*/ 67628 h 446150"/>
              <a:gd name="connsiteX26" fmla="*/ 137351 w 429577"/>
              <a:gd name="connsiteY26" fmla="*/ 67628 h 446150"/>
              <a:gd name="connsiteX27" fmla="*/ 214789 w 429577"/>
              <a:gd name="connsiteY27" fmla="*/ 0 h 446150"/>
              <a:gd name="connsiteX28" fmla="*/ 292227 w 429577"/>
              <a:gd name="connsiteY28" fmla="*/ 67628 h 446150"/>
              <a:gd name="connsiteX29" fmla="*/ 367951 w 429577"/>
              <a:gd name="connsiteY29" fmla="*/ 67628 h 446150"/>
              <a:gd name="connsiteX30" fmla="*/ 375380 w 429577"/>
              <a:gd name="connsiteY30" fmla="*/ 70676 h 446150"/>
              <a:gd name="connsiteX31" fmla="*/ 378428 w 429577"/>
              <a:gd name="connsiteY31" fmla="*/ 78105 h 446150"/>
              <a:gd name="connsiteX32" fmla="*/ 378428 w 429577"/>
              <a:gd name="connsiteY32" fmla="*/ 424910 h 446150"/>
              <a:gd name="connsiteX33" fmla="*/ 418910 w 429577"/>
              <a:gd name="connsiteY33" fmla="*/ 424910 h 446150"/>
              <a:gd name="connsiteX34" fmla="*/ 429578 w 429577"/>
              <a:gd name="connsiteY34" fmla="*/ 435578 h 446150"/>
              <a:gd name="connsiteX35" fmla="*/ 429578 w 429577"/>
              <a:gd name="connsiteY35" fmla="*/ 435578 h 446150"/>
              <a:gd name="connsiteX36" fmla="*/ 157829 w 429577"/>
              <a:gd name="connsiteY36" fmla="*/ 78200 h 446150"/>
              <a:gd name="connsiteX37" fmla="*/ 214884 w 429577"/>
              <a:gd name="connsiteY37" fmla="*/ 135255 h 446150"/>
              <a:gd name="connsiteX38" fmla="*/ 271939 w 429577"/>
              <a:gd name="connsiteY38" fmla="*/ 78200 h 446150"/>
              <a:gd name="connsiteX39" fmla="*/ 214884 w 429577"/>
              <a:gd name="connsiteY39" fmla="*/ 21146 h 446150"/>
              <a:gd name="connsiteX40" fmla="*/ 157829 w 429577"/>
              <a:gd name="connsiteY40" fmla="*/ 78200 h 446150"/>
              <a:gd name="connsiteX41" fmla="*/ 157829 w 429577"/>
              <a:gd name="connsiteY41" fmla="*/ 78200 h 446150"/>
              <a:gd name="connsiteX42" fmla="*/ 204216 w 429577"/>
              <a:gd name="connsiteY42" fmla="*/ 348996 h 446150"/>
              <a:gd name="connsiteX43" fmla="*/ 149733 w 429577"/>
              <a:gd name="connsiteY43" fmla="*/ 348996 h 446150"/>
              <a:gd name="connsiteX44" fmla="*/ 149733 w 429577"/>
              <a:gd name="connsiteY44" fmla="*/ 425006 h 446150"/>
              <a:gd name="connsiteX45" fmla="*/ 204216 w 429577"/>
              <a:gd name="connsiteY45" fmla="*/ 425006 h 446150"/>
              <a:gd name="connsiteX46" fmla="*/ 204216 w 429577"/>
              <a:gd name="connsiteY46" fmla="*/ 348996 h 446150"/>
              <a:gd name="connsiteX47" fmla="*/ 279845 w 429577"/>
              <a:gd name="connsiteY47" fmla="*/ 348996 h 446150"/>
              <a:gd name="connsiteX48" fmla="*/ 225362 w 429577"/>
              <a:gd name="connsiteY48" fmla="*/ 348996 h 446150"/>
              <a:gd name="connsiteX49" fmla="*/ 225362 w 429577"/>
              <a:gd name="connsiteY49" fmla="*/ 425006 h 446150"/>
              <a:gd name="connsiteX50" fmla="*/ 279845 w 429577"/>
              <a:gd name="connsiteY50" fmla="*/ 425006 h 446150"/>
              <a:gd name="connsiteX51" fmla="*/ 279845 w 429577"/>
              <a:gd name="connsiteY51" fmla="*/ 348996 h 446150"/>
              <a:gd name="connsiteX52" fmla="*/ 357378 w 429577"/>
              <a:gd name="connsiteY52" fmla="*/ 88773 h 446150"/>
              <a:gd name="connsiteX53" fmla="*/ 292227 w 429577"/>
              <a:gd name="connsiteY53" fmla="*/ 88773 h 446150"/>
              <a:gd name="connsiteX54" fmla="*/ 214789 w 429577"/>
              <a:gd name="connsiteY54" fmla="*/ 156401 h 446150"/>
              <a:gd name="connsiteX55" fmla="*/ 137351 w 429577"/>
              <a:gd name="connsiteY55" fmla="*/ 88773 h 446150"/>
              <a:gd name="connsiteX56" fmla="*/ 72200 w 429577"/>
              <a:gd name="connsiteY56" fmla="*/ 88773 h 446150"/>
              <a:gd name="connsiteX57" fmla="*/ 72200 w 429577"/>
              <a:gd name="connsiteY57" fmla="*/ 425006 h 446150"/>
              <a:gd name="connsiteX58" fmla="*/ 128683 w 429577"/>
              <a:gd name="connsiteY58" fmla="*/ 425006 h 446150"/>
              <a:gd name="connsiteX59" fmla="*/ 128683 w 429577"/>
              <a:gd name="connsiteY59" fmla="*/ 338423 h 446150"/>
              <a:gd name="connsiteX60" fmla="*/ 139256 w 429577"/>
              <a:gd name="connsiteY60" fmla="*/ 327851 h 446150"/>
              <a:gd name="connsiteX61" fmla="*/ 290417 w 429577"/>
              <a:gd name="connsiteY61" fmla="*/ 327851 h 446150"/>
              <a:gd name="connsiteX62" fmla="*/ 300990 w 429577"/>
              <a:gd name="connsiteY62" fmla="*/ 338423 h 446150"/>
              <a:gd name="connsiteX63" fmla="*/ 300990 w 429577"/>
              <a:gd name="connsiteY63" fmla="*/ 425006 h 446150"/>
              <a:gd name="connsiteX64" fmla="*/ 357473 w 429577"/>
              <a:gd name="connsiteY64" fmla="*/ 425006 h 446150"/>
              <a:gd name="connsiteX65" fmla="*/ 357473 w 429577"/>
              <a:gd name="connsiteY65" fmla="*/ 88773 h 446150"/>
              <a:gd name="connsiteX66" fmla="*/ 287369 w 429577"/>
              <a:gd name="connsiteY66" fmla="*/ 181832 h 446150"/>
              <a:gd name="connsiteX67" fmla="*/ 323374 w 429577"/>
              <a:gd name="connsiteY67" fmla="*/ 181832 h 446150"/>
              <a:gd name="connsiteX68" fmla="*/ 333946 w 429577"/>
              <a:gd name="connsiteY68" fmla="*/ 192405 h 446150"/>
              <a:gd name="connsiteX69" fmla="*/ 333946 w 429577"/>
              <a:gd name="connsiteY69" fmla="*/ 286512 h 446150"/>
              <a:gd name="connsiteX70" fmla="*/ 323374 w 429577"/>
              <a:gd name="connsiteY70" fmla="*/ 297085 h 446150"/>
              <a:gd name="connsiteX71" fmla="*/ 287369 w 429577"/>
              <a:gd name="connsiteY71" fmla="*/ 297085 h 446150"/>
              <a:gd name="connsiteX72" fmla="*/ 276796 w 429577"/>
              <a:gd name="connsiteY72" fmla="*/ 286512 h 446150"/>
              <a:gd name="connsiteX73" fmla="*/ 276796 w 429577"/>
              <a:gd name="connsiteY73" fmla="*/ 192405 h 446150"/>
              <a:gd name="connsiteX74" fmla="*/ 287369 w 429577"/>
              <a:gd name="connsiteY74" fmla="*/ 181832 h 446150"/>
              <a:gd name="connsiteX75" fmla="*/ 287369 w 429577"/>
              <a:gd name="connsiteY75" fmla="*/ 181832 h 446150"/>
              <a:gd name="connsiteX76" fmla="*/ 297942 w 429577"/>
              <a:gd name="connsiteY76" fmla="*/ 276035 h 446150"/>
              <a:gd name="connsiteX77" fmla="*/ 312801 w 429577"/>
              <a:gd name="connsiteY77" fmla="*/ 276035 h 446150"/>
              <a:gd name="connsiteX78" fmla="*/ 312801 w 429577"/>
              <a:gd name="connsiteY78" fmla="*/ 203073 h 446150"/>
              <a:gd name="connsiteX79" fmla="*/ 297942 w 429577"/>
              <a:gd name="connsiteY79" fmla="*/ 203073 h 446150"/>
              <a:gd name="connsiteX80" fmla="*/ 297942 w 429577"/>
              <a:gd name="connsiteY80" fmla="*/ 276035 h 446150"/>
              <a:gd name="connsiteX81" fmla="*/ 243364 w 429577"/>
              <a:gd name="connsiteY81" fmla="*/ 192405 h 446150"/>
              <a:gd name="connsiteX82" fmla="*/ 243364 w 429577"/>
              <a:gd name="connsiteY82" fmla="*/ 286512 h 446150"/>
              <a:gd name="connsiteX83" fmla="*/ 232791 w 429577"/>
              <a:gd name="connsiteY83" fmla="*/ 297085 h 446150"/>
              <a:gd name="connsiteX84" fmla="*/ 196787 w 429577"/>
              <a:gd name="connsiteY84" fmla="*/ 297085 h 446150"/>
              <a:gd name="connsiteX85" fmla="*/ 186214 w 429577"/>
              <a:gd name="connsiteY85" fmla="*/ 286512 h 446150"/>
              <a:gd name="connsiteX86" fmla="*/ 186214 w 429577"/>
              <a:gd name="connsiteY86" fmla="*/ 192405 h 446150"/>
              <a:gd name="connsiteX87" fmla="*/ 196787 w 429577"/>
              <a:gd name="connsiteY87" fmla="*/ 181832 h 446150"/>
              <a:gd name="connsiteX88" fmla="*/ 232791 w 429577"/>
              <a:gd name="connsiteY88" fmla="*/ 181832 h 446150"/>
              <a:gd name="connsiteX89" fmla="*/ 243364 w 429577"/>
              <a:gd name="connsiteY89" fmla="*/ 192405 h 446150"/>
              <a:gd name="connsiteX90" fmla="*/ 243364 w 429577"/>
              <a:gd name="connsiteY90" fmla="*/ 192405 h 446150"/>
              <a:gd name="connsiteX91" fmla="*/ 222218 w 429577"/>
              <a:gd name="connsiteY91" fmla="*/ 202978 h 446150"/>
              <a:gd name="connsiteX92" fmla="*/ 207359 w 429577"/>
              <a:gd name="connsiteY92" fmla="*/ 202978 h 446150"/>
              <a:gd name="connsiteX93" fmla="*/ 207359 w 429577"/>
              <a:gd name="connsiteY93" fmla="*/ 275939 h 446150"/>
              <a:gd name="connsiteX94" fmla="*/ 222218 w 429577"/>
              <a:gd name="connsiteY94" fmla="*/ 275939 h 446150"/>
              <a:gd name="connsiteX95" fmla="*/ 222218 w 429577"/>
              <a:gd name="connsiteY95" fmla="*/ 202978 h 446150"/>
              <a:gd name="connsiteX96" fmla="*/ 152781 w 429577"/>
              <a:gd name="connsiteY96" fmla="*/ 192405 h 446150"/>
              <a:gd name="connsiteX97" fmla="*/ 152781 w 429577"/>
              <a:gd name="connsiteY97" fmla="*/ 286512 h 446150"/>
              <a:gd name="connsiteX98" fmla="*/ 142208 w 429577"/>
              <a:gd name="connsiteY98" fmla="*/ 297085 h 446150"/>
              <a:gd name="connsiteX99" fmla="*/ 106204 w 429577"/>
              <a:gd name="connsiteY99" fmla="*/ 297085 h 446150"/>
              <a:gd name="connsiteX100" fmla="*/ 95631 w 429577"/>
              <a:gd name="connsiteY100" fmla="*/ 286512 h 446150"/>
              <a:gd name="connsiteX101" fmla="*/ 95631 w 429577"/>
              <a:gd name="connsiteY101" fmla="*/ 192405 h 446150"/>
              <a:gd name="connsiteX102" fmla="*/ 106204 w 429577"/>
              <a:gd name="connsiteY102" fmla="*/ 181832 h 446150"/>
              <a:gd name="connsiteX103" fmla="*/ 142208 w 429577"/>
              <a:gd name="connsiteY103" fmla="*/ 181832 h 446150"/>
              <a:gd name="connsiteX104" fmla="*/ 152781 w 429577"/>
              <a:gd name="connsiteY104" fmla="*/ 192405 h 446150"/>
              <a:gd name="connsiteX105" fmla="*/ 152781 w 429577"/>
              <a:gd name="connsiteY105" fmla="*/ 192405 h 446150"/>
              <a:gd name="connsiteX106" fmla="*/ 131731 w 429577"/>
              <a:gd name="connsiteY106" fmla="*/ 202978 h 446150"/>
              <a:gd name="connsiteX107" fmla="*/ 116872 w 429577"/>
              <a:gd name="connsiteY107" fmla="*/ 202978 h 446150"/>
              <a:gd name="connsiteX108" fmla="*/ 116872 w 429577"/>
              <a:gd name="connsiteY108" fmla="*/ 275939 h 446150"/>
              <a:gd name="connsiteX109" fmla="*/ 131731 w 429577"/>
              <a:gd name="connsiteY109" fmla="*/ 275939 h 446150"/>
              <a:gd name="connsiteX110" fmla="*/ 131731 w 429577"/>
              <a:gd name="connsiteY110" fmla="*/ 202978 h 4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429577" h="446150">
                <a:moveTo>
                  <a:pt x="175451" y="78200"/>
                </a:moveTo>
                <a:cubicBezTo>
                  <a:pt x="175451" y="72390"/>
                  <a:pt x="180213" y="67628"/>
                  <a:pt x="186023" y="67628"/>
                </a:cubicBezTo>
                <a:lnTo>
                  <a:pt x="204311" y="67628"/>
                </a:lnTo>
                <a:lnTo>
                  <a:pt x="204311" y="49435"/>
                </a:lnTo>
                <a:cubicBezTo>
                  <a:pt x="204311" y="43625"/>
                  <a:pt x="209074" y="38862"/>
                  <a:pt x="214884" y="38862"/>
                </a:cubicBezTo>
                <a:cubicBezTo>
                  <a:pt x="220694" y="38862"/>
                  <a:pt x="225457" y="43625"/>
                  <a:pt x="225457" y="49435"/>
                </a:cubicBezTo>
                <a:lnTo>
                  <a:pt x="225457" y="67723"/>
                </a:lnTo>
                <a:lnTo>
                  <a:pt x="243745" y="67723"/>
                </a:lnTo>
                <a:cubicBezTo>
                  <a:pt x="249555" y="67723"/>
                  <a:pt x="254318" y="72485"/>
                  <a:pt x="254318" y="78296"/>
                </a:cubicBezTo>
                <a:cubicBezTo>
                  <a:pt x="254318" y="84106"/>
                  <a:pt x="249555" y="88868"/>
                  <a:pt x="243745" y="88868"/>
                </a:cubicBezTo>
                <a:lnTo>
                  <a:pt x="225457" y="88868"/>
                </a:lnTo>
                <a:lnTo>
                  <a:pt x="225457" y="107156"/>
                </a:lnTo>
                <a:cubicBezTo>
                  <a:pt x="225457" y="112967"/>
                  <a:pt x="220694" y="117729"/>
                  <a:pt x="214884" y="117729"/>
                </a:cubicBezTo>
                <a:cubicBezTo>
                  <a:pt x="209074" y="117729"/>
                  <a:pt x="204311" y="112967"/>
                  <a:pt x="204311" y="107156"/>
                </a:cubicBezTo>
                <a:lnTo>
                  <a:pt x="204311" y="88868"/>
                </a:lnTo>
                <a:lnTo>
                  <a:pt x="186023" y="88868"/>
                </a:lnTo>
                <a:cubicBezTo>
                  <a:pt x="180118" y="88773"/>
                  <a:pt x="175451" y="84106"/>
                  <a:pt x="175451" y="78200"/>
                </a:cubicBezTo>
                <a:lnTo>
                  <a:pt x="175451" y="78200"/>
                </a:lnTo>
                <a:close/>
                <a:moveTo>
                  <a:pt x="429578" y="435578"/>
                </a:moveTo>
                <a:cubicBezTo>
                  <a:pt x="429578" y="441389"/>
                  <a:pt x="424815" y="446151"/>
                  <a:pt x="419005" y="446151"/>
                </a:cubicBezTo>
                <a:lnTo>
                  <a:pt x="10573" y="446151"/>
                </a:lnTo>
                <a:cubicBezTo>
                  <a:pt x="4763" y="446151"/>
                  <a:pt x="0" y="441389"/>
                  <a:pt x="0" y="435578"/>
                </a:cubicBezTo>
                <a:cubicBezTo>
                  <a:pt x="0" y="429768"/>
                  <a:pt x="4763" y="425006"/>
                  <a:pt x="10573" y="425006"/>
                </a:cubicBezTo>
                <a:lnTo>
                  <a:pt x="51054" y="425006"/>
                </a:lnTo>
                <a:lnTo>
                  <a:pt x="51054" y="78200"/>
                </a:lnTo>
                <a:cubicBezTo>
                  <a:pt x="51054" y="72390"/>
                  <a:pt x="55817" y="67628"/>
                  <a:pt x="61627" y="67628"/>
                </a:cubicBezTo>
                <a:lnTo>
                  <a:pt x="137351" y="67628"/>
                </a:lnTo>
                <a:cubicBezTo>
                  <a:pt x="142494" y="29528"/>
                  <a:pt x="175260" y="0"/>
                  <a:pt x="214789" y="0"/>
                </a:cubicBezTo>
                <a:cubicBezTo>
                  <a:pt x="254318" y="0"/>
                  <a:pt x="287084" y="29432"/>
                  <a:pt x="292227" y="67628"/>
                </a:cubicBezTo>
                <a:lnTo>
                  <a:pt x="367951" y="67628"/>
                </a:lnTo>
                <a:cubicBezTo>
                  <a:pt x="370713" y="67628"/>
                  <a:pt x="373475" y="68771"/>
                  <a:pt x="375380" y="70676"/>
                </a:cubicBezTo>
                <a:cubicBezTo>
                  <a:pt x="377285" y="72580"/>
                  <a:pt x="378428" y="75343"/>
                  <a:pt x="378428" y="78105"/>
                </a:cubicBezTo>
                <a:lnTo>
                  <a:pt x="378428" y="424910"/>
                </a:lnTo>
                <a:lnTo>
                  <a:pt x="418910" y="424910"/>
                </a:lnTo>
                <a:cubicBezTo>
                  <a:pt x="424815" y="425101"/>
                  <a:pt x="429578" y="429768"/>
                  <a:pt x="429578" y="435578"/>
                </a:cubicBezTo>
                <a:lnTo>
                  <a:pt x="429578" y="435578"/>
                </a:lnTo>
                <a:close/>
                <a:moveTo>
                  <a:pt x="157829" y="78200"/>
                </a:moveTo>
                <a:cubicBezTo>
                  <a:pt x="157829" y="109633"/>
                  <a:pt x="183452" y="135255"/>
                  <a:pt x="214884" y="135255"/>
                </a:cubicBezTo>
                <a:cubicBezTo>
                  <a:pt x="246317" y="135255"/>
                  <a:pt x="271939" y="109633"/>
                  <a:pt x="271939" y="78200"/>
                </a:cubicBezTo>
                <a:cubicBezTo>
                  <a:pt x="271939" y="46768"/>
                  <a:pt x="246317" y="21146"/>
                  <a:pt x="214884" y="21146"/>
                </a:cubicBezTo>
                <a:cubicBezTo>
                  <a:pt x="183452" y="21146"/>
                  <a:pt x="157829" y="46768"/>
                  <a:pt x="157829" y="78200"/>
                </a:cubicBezTo>
                <a:lnTo>
                  <a:pt x="157829" y="78200"/>
                </a:lnTo>
                <a:close/>
                <a:moveTo>
                  <a:pt x="204216" y="348996"/>
                </a:moveTo>
                <a:lnTo>
                  <a:pt x="149733" y="348996"/>
                </a:lnTo>
                <a:lnTo>
                  <a:pt x="149733" y="425006"/>
                </a:lnTo>
                <a:lnTo>
                  <a:pt x="204216" y="425006"/>
                </a:lnTo>
                <a:lnTo>
                  <a:pt x="204216" y="348996"/>
                </a:lnTo>
                <a:close/>
                <a:moveTo>
                  <a:pt x="279845" y="348996"/>
                </a:moveTo>
                <a:lnTo>
                  <a:pt x="225362" y="348996"/>
                </a:lnTo>
                <a:lnTo>
                  <a:pt x="225362" y="425006"/>
                </a:lnTo>
                <a:lnTo>
                  <a:pt x="279845" y="425006"/>
                </a:lnTo>
                <a:lnTo>
                  <a:pt x="279845" y="348996"/>
                </a:lnTo>
                <a:close/>
                <a:moveTo>
                  <a:pt x="357378" y="88773"/>
                </a:moveTo>
                <a:lnTo>
                  <a:pt x="292227" y="88773"/>
                </a:lnTo>
                <a:cubicBezTo>
                  <a:pt x="287084" y="126873"/>
                  <a:pt x="254318" y="156401"/>
                  <a:pt x="214789" y="156401"/>
                </a:cubicBezTo>
                <a:cubicBezTo>
                  <a:pt x="175260" y="156401"/>
                  <a:pt x="142494" y="126968"/>
                  <a:pt x="137351" y="88773"/>
                </a:cubicBezTo>
                <a:lnTo>
                  <a:pt x="72200" y="88773"/>
                </a:lnTo>
                <a:lnTo>
                  <a:pt x="72200" y="425006"/>
                </a:lnTo>
                <a:lnTo>
                  <a:pt x="128683" y="425006"/>
                </a:lnTo>
                <a:lnTo>
                  <a:pt x="128683" y="338423"/>
                </a:lnTo>
                <a:cubicBezTo>
                  <a:pt x="128683" y="332613"/>
                  <a:pt x="133445" y="327851"/>
                  <a:pt x="139256" y="327851"/>
                </a:cubicBezTo>
                <a:lnTo>
                  <a:pt x="290417" y="327851"/>
                </a:lnTo>
                <a:cubicBezTo>
                  <a:pt x="296228" y="327851"/>
                  <a:pt x="300990" y="332613"/>
                  <a:pt x="300990" y="338423"/>
                </a:cubicBezTo>
                <a:lnTo>
                  <a:pt x="300990" y="425006"/>
                </a:lnTo>
                <a:lnTo>
                  <a:pt x="357473" y="425006"/>
                </a:lnTo>
                <a:lnTo>
                  <a:pt x="357473" y="88773"/>
                </a:lnTo>
                <a:close/>
                <a:moveTo>
                  <a:pt x="287369" y="181832"/>
                </a:moveTo>
                <a:lnTo>
                  <a:pt x="323374" y="181832"/>
                </a:lnTo>
                <a:cubicBezTo>
                  <a:pt x="329184" y="181832"/>
                  <a:pt x="333946" y="186595"/>
                  <a:pt x="333946" y="192405"/>
                </a:cubicBezTo>
                <a:lnTo>
                  <a:pt x="333946" y="286512"/>
                </a:lnTo>
                <a:cubicBezTo>
                  <a:pt x="333946" y="292322"/>
                  <a:pt x="329184" y="297085"/>
                  <a:pt x="323374" y="297085"/>
                </a:cubicBezTo>
                <a:lnTo>
                  <a:pt x="287369" y="297085"/>
                </a:lnTo>
                <a:cubicBezTo>
                  <a:pt x="281559" y="297085"/>
                  <a:pt x="276796" y="292322"/>
                  <a:pt x="276796" y="286512"/>
                </a:cubicBezTo>
                <a:lnTo>
                  <a:pt x="276796" y="192405"/>
                </a:lnTo>
                <a:cubicBezTo>
                  <a:pt x="276796" y="186595"/>
                  <a:pt x="281559" y="181832"/>
                  <a:pt x="287369" y="181832"/>
                </a:cubicBezTo>
                <a:lnTo>
                  <a:pt x="287369" y="181832"/>
                </a:lnTo>
                <a:close/>
                <a:moveTo>
                  <a:pt x="297942" y="276035"/>
                </a:moveTo>
                <a:lnTo>
                  <a:pt x="312801" y="276035"/>
                </a:lnTo>
                <a:lnTo>
                  <a:pt x="312801" y="203073"/>
                </a:lnTo>
                <a:lnTo>
                  <a:pt x="297942" y="203073"/>
                </a:lnTo>
                <a:lnTo>
                  <a:pt x="297942" y="276035"/>
                </a:lnTo>
                <a:close/>
                <a:moveTo>
                  <a:pt x="243364" y="192405"/>
                </a:moveTo>
                <a:lnTo>
                  <a:pt x="243364" y="286512"/>
                </a:lnTo>
                <a:cubicBezTo>
                  <a:pt x="243364" y="292322"/>
                  <a:pt x="238601" y="297085"/>
                  <a:pt x="232791" y="297085"/>
                </a:cubicBezTo>
                <a:lnTo>
                  <a:pt x="196787" y="297085"/>
                </a:lnTo>
                <a:cubicBezTo>
                  <a:pt x="190976" y="297085"/>
                  <a:pt x="186214" y="292322"/>
                  <a:pt x="186214" y="286512"/>
                </a:cubicBezTo>
                <a:lnTo>
                  <a:pt x="186214" y="192405"/>
                </a:lnTo>
                <a:cubicBezTo>
                  <a:pt x="186214" y="186595"/>
                  <a:pt x="190976" y="181832"/>
                  <a:pt x="196787" y="181832"/>
                </a:cubicBezTo>
                <a:lnTo>
                  <a:pt x="232791" y="181832"/>
                </a:lnTo>
                <a:cubicBezTo>
                  <a:pt x="238601" y="181832"/>
                  <a:pt x="243364" y="186595"/>
                  <a:pt x="243364" y="192405"/>
                </a:cubicBezTo>
                <a:lnTo>
                  <a:pt x="243364" y="192405"/>
                </a:lnTo>
                <a:close/>
                <a:moveTo>
                  <a:pt x="222218" y="202978"/>
                </a:moveTo>
                <a:lnTo>
                  <a:pt x="207359" y="202978"/>
                </a:lnTo>
                <a:lnTo>
                  <a:pt x="207359" y="275939"/>
                </a:lnTo>
                <a:lnTo>
                  <a:pt x="222218" y="275939"/>
                </a:lnTo>
                <a:lnTo>
                  <a:pt x="222218" y="202978"/>
                </a:lnTo>
                <a:close/>
                <a:moveTo>
                  <a:pt x="152781" y="192405"/>
                </a:moveTo>
                <a:lnTo>
                  <a:pt x="152781" y="286512"/>
                </a:lnTo>
                <a:cubicBezTo>
                  <a:pt x="152781" y="292322"/>
                  <a:pt x="148019" y="297085"/>
                  <a:pt x="142208" y="297085"/>
                </a:cubicBezTo>
                <a:lnTo>
                  <a:pt x="106204" y="297085"/>
                </a:lnTo>
                <a:cubicBezTo>
                  <a:pt x="100394" y="297085"/>
                  <a:pt x="95631" y="292322"/>
                  <a:pt x="95631" y="286512"/>
                </a:cubicBezTo>
                <a:lnTo>
                  <a:pt x="95631" y="192405"/>
                </a:lnTo>
                <a:cubicBezTo>
                  <a:pt x="95631" y="186595"/>
                  <a:pt x="100394" y="181832"/>
                  <a:pt x="106204" y="181832"/>
                </a:cubicBezTo>
                <a:lnTo>
                  <a:pt x="142208" y="181832"/>
                </a:lnTo>
                <a:cubicBezTo>
                  <a:pt x="148114" y="181832"/>
                  <a:pt x="152781" y="186595"/>
                  <a:pt x="152781" y="192405"/>
                </a:cubicBezTo>
                <a:lnTo>
                  <a:pt x="152781" y="192405"/>
                </a:lnTo>
                <a:close/>
                <a:moveTo>
                  <a:pt x="131731" y="202978"/>
                </a:moveTo>
                <a:lnTo>
                  <a:pt x="116872" y="202978"/>
                </a:lnTo>
                <a:lnTo>
                  <a:pt x="116872" y="275939"/>
                </a:lnTo>
                <a:lnTo>
                  <a:pt x="131731" y="275939"/>
                </a:lnTo>
                <a:lnTo>
                  <a:pt x="131731" y="20297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>
              <a:latin typeface="Calibri Light" panose="020F0302020204030204" pitchFamily="34" charset="0"/>
            </a:endParaRP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941940CD-5F5A-48E4-1EDC-5EF9B1C110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840767"/>
              </p:ext>
            </p:extLst>
          </p:nvPr>
        </p:nvGraphicFramePr>
        <p:xfrm>
          <a:off x="1491918" y="1021101"/>
          <a:ext cx="9440114" cy="2925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093981AF-D235-CC88-40F8-5B261AB78A98}"/>
              </a:ext>
            </a:extLst>
          </p:cNvPr>
          <p:cNvSpPr/>
          <p:nvPr/>
        </p:nvSpPr>
        <p:spPr>
          <a:xfrm>
            <a:off x="1709366" y="4927445"/>
            <a:ext cx="9140251" cy="109147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solidFill>
                  <a:srgbClr val="FFFFFF"/>
                </a:solidFill>
              </a:rPr>
              <a:t>Эти данные свидетельствуют о том, что замещение эстрогена защищает женщин от повышения уровня кортизола и увеличения абдоминального жира.</a:t>
            </a:r>
          </a:p>
        </p:txBody>
      </p:sp>
    </p:spTree>
    <p:extLst>
      <p:ext uri="{BB962C8B-B14F-4D97-AF65-F5344CB8AC3E}">
        <p14:creationId xmlns:p14="http://schemas.microsoft.com/office/powerpoint/2010/main" val="126810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380A39C-D501-49A2-B44D-F62804E9DD2B}"/>
              </a:ext>
            </a:extLst>
          </p:cNvPr>
          <p:cNvSpPr txBox="1"/>
          <p:nvPr/>
        </p:nvSpPr>
        <p:spPr>
          <a:xfrm>
            <a:off x="627435" y="569261"/>
            <a:ext cx="1137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Гормональный дисбаланс и иммунитет</a:t>
            </a:r>
            <a:endParaRPr 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Mada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21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6980E5E9-5051-FA49-7B8A-218E2A91BB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9204" y="1873873"/>
            <a:ext cx="4416424" cy="298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84BA9C7B-3F51-98E3-83CF-E2534929FC67}"/>
              </a:ext>
            </a:extLst>
          </p:cNvPr>
          <p:cNvGrpSpPr/>
          <p:nvPr/>
        </p:nvGrpSpPr>
        <p:grpSpPr>
          <a:xfrm>
            <a:off x="6858648" y="4694285"/>
            <a:ext cx="4389120" cy="506521"/>
            <a:chOff x="0" y="3085729"/>
            <a:chExt cx="4389120" cy="506521"/>
          </a:xfrm>
        </p:grpSpPr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DC392DEC-984A-29CF-98E2-7E7DEC60BA02}"/>
                </a:ext>
              </a:extLst>
            </p:cNvPr>
            <p:cNvSpPr/>
            <p:nvPr/>
          </p:nvSpPr>
          <p:spPr>
            <a:xfrm>
              <a:off x="0" y="3085729"/>
              <a:ext cx="4389120" cy="50652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0EE0186-141D-8349-B9F4-9B8484B592A1}"/>
                </a:ext>
              </a:extLst>
            </p:cNvPr>
            <p:cNvSpPr txBox="1"/>
            <p:nvPr/>
          </p:nvSpPr>
          <p:spPr>
            <a:xfrm>
              <a:off x="0" y="3085729"/>
              <a:ext cx="4389120" cy="506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kern="1200" dirty="0"/>
                <a:t>Оказывает ли благоприятное действие на иммунную систему восстановление гормонального баланса?</a:t>
              </a:r>
              <a:endParaRPr lang="en-US" sz="1200" kern="1200" dirty="0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B9E02D68-977B-020E-FB94-DE02F816928E}"/>
              </a:ext>
            </a:extLst>
          </p:cNvPr>
          <p:cNvGrpSpPr/>
          <p:nvPr/>
        </p:nvGrpSpPr>
        <p:grpSpPr>
          <a:xfrm>
            <a:off x="6858648" y="3924570"/>
            <a:ext cx="4389120" cy="779029"/>
            <a:chOff x="0" y="2316014"/>
            <a:chExt cx="4389120" cy="779029"/>
          </a:xfrm>
        </p:grpSpPr>
        <p:sp>
          <p:nvSpPr>
            <p:cNvPr id="50" name="Выноска: стрелка вверх 49">
              <a:extLst>
                <a:ext uri="{FF2B5EF4-FFF2-40B4-BE49-F238E27FC236}">
                  <a16:creationId xmlns:a16="http://schemas.microsoft.com/office/drawing/2014/main" id="{E1CF6B50-9C67-F25D-1BC4-3D6BD3F007E0}"/>
                </a:ext>
              </a:extLst>
            </p:cNvPr>
            <p:cNvSpPr/>
            <p:nvPr/>
          </p:nvSpPr>
          <p:spPr>
            <a:xfrm rot="10800000">
              <a:off x="0" y="2316014"/>
              <a:ext cx="4389120" cy="779029"/>
            </a:xfrm>
            <a:prstGeom prst="upArrow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116192"/>
                <a:satOff val="6725"/>
                <a:lumOff val="539"/>
                <a:alphaOff val="0"/>
              </a:schemeClr>
            </a:fillRef>
            <a:effectRef idx="0">
              <a:schemeClr val="accent4">
                <a:hueOff val="-1116192"/>
                <a:satOff val="6725"/>
                <a:lumOff val="5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Выноска: стрелка вверх 6">
              <a:extLst>
                <a:ext uri="{FF2B5EF4-FFF2-40B4-BE49-F238E27FC236}">
                  <a16:creationId xmlns:a16="http://schemas.microsoft.com/office/drawing/2014/main" id="{1E7C7EAA-3C4E-6584-1DF5-3091DB1E3C96}"/>
                </a:ext>
              </a:extLst>
            </p:cNvPr>
            <p:cNvSpPr txBox="1"/>
            <p:nvPr/>
          </p:nvSpPr>
          <p:spPr>
            <a:xfrm rot="21600000">
              <a:off x="0" y="2316014"/>
              <a:ext cx="4389120" cy="5061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kern="1200" dirty="0"/>
                <a:t>Другие гормоны включают в себя мелатонин, гипофизарный гормон роста, гормоны надпочечников</a:t>
              </a:r>
              <a:endParaRPr lang="en-US" sz="1200" kern="1200" dirty="0"/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9A344461-D796-6988-16CC-5CCE91B19E00}"/>
              </a:ext>
            </a:extLst>
          </p:cNvPr>
          <p:cNvGrpSpPr/>
          <p:nvPr/>
        </p:nvGrpSpPr>
        <p:grpSpPr>
          <a:xfrm>
            <a:off x="6858648" y="3151417"/>
            <a:ext cx="4389120" cy="779029"/>
            <a:chOff x="0" y="1542861"/>
            <a:chExt cx="4389120" cy="779029"/>
          </a:xfrm>
        </p:grpSpPr>
        <p:sp>
          <p:nvSpPr>
            <p:cNvPr id="48" name="Выноска: стрелка вверх 47">
              <a:extLst>
                <a:ext uri="{FF2B5EF4-FFF2-40B4-BE49-F238E27FC236}">
                  <a16:creationId xmlns:a16="http://schemas.microsoft.com/office/drawing/2014/main" id="{30CA9256-6337-E0B6-5CE3-33764FD5DE3F}"/>
                </a:ext>
              </a:extLst>
            </p:cNvPr>
            <p:cNvSpPr/>
            <p:nvPr/>
          </p:nvSpPr>
          <p:spPr>
            <a:xfrm rot="10800000">
              <a:off x="0" y="1542861"/>
              <a:ext cx="4389120" cy="779029"/>
            </a:xfrm>
            <a:prstGeom prst="upArrow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0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Выноска: стрелка вверх 8">
              <a:extLst>
                <a:ext uri="{FF2B5EF4-FFF2-40B4-BE49-F238E27FC236}">
                  <a16:creationId xmlns:a16="http://schemas.microsoft.com/office/drawing/2014/main" id="{AF0B8436-B477-D039-57B4-970A337996B8}"/>
                </a:ext>
              </a:extLst>
            </p:cNvPr>
            <p:cNvSpPr txBox="1"/>
            <p:nvPr/>
          </p:nvSpPr>
          <p:spPr>
            <a:xfrm rot="21600000">
              <a:off x="0" y="1542861"/>
              <a:ext cx="4389120" cy="5061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/>
                <a:t>Одновременное снижение уровня нескольких гормонов</a:t>
              </a:r>
              <a:endParaRPr lang="en-US" sz="1400" kern="1200" dirty="0"/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40B73C5-4CC0-89B7-BBF4-D194563BB52B}"/>
              </a:ext>
            </a:extLst>
          </p:cNvPr>
          <p:cNvGrpSpPr/>
          <p:nvPr/>
        </p:nvGrpSpPr>
        <p:grpSpPr>
          <a:xfrm>
            <a:off x="6858648" y="2379985"/>
            <a:ext cx="4389120" cy="779029"/>
            <a:chOff x="0" y="771429"/>
            <a:chExt cx="4389120" cy="779029"/>
          </a:xfrm>
        </p:grpSpPr>
        <p:sp>
          <p:nvSpPr>
            <p:cNvPr id="46" name="Выноска: стрелка вверх 45">
              <a:extLst>
                <a:ext uri="{FF2B5EF4-FFF2-40B4-BE49-F238E27FC236}">
                  <a16:creationId xmlns:a16="http://schemas.microsoft.com/office/drawing/2014/main" id="{80A8D110-F945-01D3-766C-3B7F35A3F943}"/>
                </a:ext>
              </a:extLst>
            </p:cNvPr>
            <p:cNvSpPr/>
            <p:nvPr/>
          </p:nvSpPr>
          <p:spPr>
            <a:xfrm rot="10800000">
              <a:off x="0" y="771429"/>
              <a:ext cx="4389120" cy="779029"/>
            </a:xfrm>
            <a:prstGeom prst="upArrow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3348577"/>
                <a:satOff val="20174"/>
                <a:lumOff val="1617"/>
                <a:alphaOff val="0"/>
              </a:schemeClr>
            </a:fillRef>
            <a:effectRef idx="0">
              <a:schemeClr val="accent4">
                <a:hueOff val="-3348577"/>
                <a:satOff val="20174"/>
                <a:lumOff val="161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Выноска: стрелка вверх 10">
              <a:extLst>
                <a:ext uri="{FF2B5EF4-FFF2-40B4-BE49-F238E27FC236}">
                  <a16:creationId xmlns:a16="http://schemas.microsoft.com/office/drawing/2014/main" id="{6CFF11C2-6D99-7910-1BDE-08CCD8C5DE06}"/>
                </a:ext>
              </a:extLst>
            </p:cNvPr>
            <p:cNvSpPr txBox="1"/>
            <p:nvPr/>
          </p:nvSpPr>
          <p:spPr>
            <a:xfrm rot="21600000">
              <a:off x="0" y="771429"/>
              <a:ext cx="4389120" cy="5061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/>
                <a:t>Сниженная функция иммунной системы</a:t>
              </a:r>
              <a:endParaRPr lang="en-US" sz="1400" kern="1200" dirty="0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5420DFD2-7B01-F168-1A03-49E6736C6ECE}"/>
              </a:ext>
            </a:extLst>
          </p:cNvPr>
          <p:cNvGrpSpPr/>
          <p:nvPr/>
        </p:nvGrpSpPr>
        <p:grpSpPr>
          <a:xfrm>
            <a:off x="6858648" y="1608556"/>
            <a:ext cx="4389120" cy="779029"/>
            <a:chOff x="0" y="0"/>
            <a:chExt cx="4389120" cy="779029"/>
          </a:xfrm>
        </p:grpSpPr>
        <p:sp>
          <p:nvSpPr>
            <p:cNvPr id="44" name="Выноска: стрелка вверх 43">
              <a:extLst>
                <a:ext uri="{FF2B5EF4-FFF2-40B4-BE49-F238E27FC236}">
                  <a16:creationId xmlns:a16="http://schemas.microsoft.com/office/drawing/2014/main" id="{BE14EBCB-C721-380B-8BF7-C02BEEF76B92}"/>
                </a:ext>
              </a:extLst>
            </p:cNvPr>
            <p:cNvSpPr/>
            <p:nvPr/>
          </p:nvSpPr>
          <p:spPr>
            <a:xfrm rot="10800000">
              <a:off x="0" y="0"/>
              <a:ext cx="4389120" cy="779029"/>
            </a:xfrm>
            <a:prstGeom prst="upArrow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Выноска: стрелка вверх 12">
              <a:extLst>
                <a:ext uri="{FF2B5EF4-FFF2-40B4-BE49-F238E27FC236}">
                  <a16:creationId xmlns:a16="http://schemas.microsoft.com/office/drawing/2014/main" id="{8C1E40CD-8884-2D79-248A-45E8A25FB64B}"/>
                </a:ext>
              </a:extLst>
            </p:cNvPr>
            <p:cNvSpPr txBox="1"/>
            <p:nvPr/>
          </p:nvSpPr>
          <p:spPr>
            <a:xfrm rot="21600000">
              <a:off x="0" y="0"/>
              <a:ext cx="4389120" cy="5061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/>
                <a:t>Старение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53828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B6E2F0-28C5-4A69-960B-E1404B4F4628}"/>
              </a:ext>
            </a:extLst>
          </p:cNvPr>
          <p:cNvSpPr txBox="1"/>
          <p:nvPr/>
        </p:nvSpPr>
        <p:spPr>
          <a:xfrm>
            <a:off x="1323432" y="278133"/>
            <a:ext cx="997005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ea typeface="Roboto" panose="02000000000000000000" pitchFamily="2" charset="0"/>
              </a:rPr>
              <a:t>Сравнение содержания жира у пациентов, принимающих эстроген.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Mada"/>
              <a:ea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026B2D-6D7A-4975-A4AE-33F460A16C99}"/>
              </a:ext>
            </a:extLst>
          </p:cNvPr>
          <p:cNvSpPr txBox="1"/>
          <p:nvPr/>
        </p:nvSpPr>
        <p:spPr>
          <a:xfrm>
            <a:off x="1163828" y="5950015"/>
            <a:ext cx="9970057" cy="62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Пападакис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 Г. и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соавт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. (2018). Гормональная терапия при климаксе связана со сниженным содержанием общего и висцерального жира: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Когортное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 исследование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OsteoLaus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. Журнал клинической эндокринологии и метаболизма 103(5). 1948-1957</a:t>
            </a:r>
          </a:p>
        </p:txBody>
      </p:sp>
      <p:pic>
        <p:nvPicPr>
          <p:cNvPr id="3" name="Picture 7" descr="Cover">
            <a:extLst>
              <a:ext uri="{FF2B5EF4-FFF2-40B4-BE49-F238E27FC236}">
                <a16:creationId xmlns:a16="http://schemas.microsoft.com/office/drawing/2014/main" id="{AC685910-A179-17C8-1F1C-BF6AAF058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4874" y="1815444"/>
            <a:ext cx="6682083" cy="4019188"/>
          </a:xfrm>
          <a:prstGeom prst="rect">
            <a:avLst/>
          </a:prstGeom>
          <a:ln w="9525"/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C78023AD-C8CE-5C15-0711-0E85A9C73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26" y="1769616"/>
            <a:ext cx="39130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600" dirty="0">
                <a:solidFill>
                  <a:srgbClr val="262626"/>
                </a:solidFill>
                <a:latin typeface="Mada"/>
              </a:rPr>
              <a:t>Связь между гормональной терапией и процентным содержанием жировой ткани в организме, мышечной массой и силой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600" dirty="0">
                <a:solidFill>
                  <a:srgbClr val="262626"/>
                </a:solidFill>
                <a:latin typeface="Mada"/>
              </a:rPr>
              <a:t>Обратите внимание на изменение, когда текущие пациенты прекращают использование 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ru-RU" altLang="ru-RU" sz="1600" dirty="0">
                <a:solidFill>
                  <a:srgbClr val="262626"/>
                </a:solidFill>
                <a:latin typeface="Mada"/>
              </a:rPr>
              <a:t>Большинство исследований демонстрируют уменьшение центрального жира в результате проведения ЗГТ со снижением соотношения между объемом бедер и талией, уменьшением талии, уменьшением корпуса; также со снижением висцерального жира</a:t>
            </a:r>
          </a:p>
        </p:txBody>
      </p:sp>
    </p:spTree>
    <p:extLst>
      <p:ext uri="{BB962C8B-B14F-4D97-AF65-F5344CB8AC3E}">
        <p14:creationId xmlns:p14="http://schemas.microsoft.com/office/powerpoint/2010/main" val="1224565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3CCE150-9A89-4BD8-A46F-41F6B65A6E46}"/>
              </a:ext>
            </a:extLst>
          </p:cNvPr>
          <p:cNvSpPr txBox="1"/>
          <p:nvPr/>
        </p:nvSpPr>
        <p:spPr>
          <a:xfrm>
            <a:off x="-104370" y="852113"/>
            <a:ext cx="760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ea typeface="Roboto Medium" panose="02000000000000000000" pitchFamily="2" charset="0"/>
                <a:cs typeface="Open Sans Light" panose="020B0306030504020204" pitchFamily="34" charset="0"/>
              </a:rPr>
              <a:t>Какая польза?</a:t>
            </a:r>
            <a:endParaRPr lang="en-US" sz="4000" spc="600" dirty="0">
              <a:solidFill>
                <a:schemeClr val="tx1">
                  <a:lumMod val="75000"/>
                  <a:lumOff val="25000"/>
                </a:schemeClr>
              </a:solidFill>
              <a:latin typeface="Mada"/>
              <a:ea typeface="Roboto Medium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F2ABCF-B33A-4D7F-9104-E5FD7302099E}"/>
              </a:ext>
            </a:extLst>
          </p:cNvPr>
          <p:cNvSpPr txBox="1"/>
          <p:nvPr/>
        </p:nvSpPr>
        <p:spPr>
          <a:xfrm>
            <a:off x="601704" y="5780052"/>
            <a:ext cx="1093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Смит Р., </a:t>
            </a:r>
            <a:r>
              <a:rPr lang="ru-RU" sz="1400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Стадд</a:t>
            </a:r>
            <a:r>
              <a:rPr lang="ru-RU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Дж., (1993) Последние достижения в гормонозаместительной терапии. </a:t>
            </a:r>
          </a:p>
          <a:p>
            <a:pPr algn="ctr"/>
            <a:r>
              <a:rPr lang="ru-RU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Британский журнал госпитальной медицины 49(11), 799-807.</a:t>
            </a:r>
            <a:endParaRPr lang="en-ID" sz="1400" spc="3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1B32A1-BB35-00BE-FC23-32B6CFC4199C}"/>
              </a:ext>
            </a:extLst>
          </p:cNvPr>
          <p:cNvSpPr/>
          <p:nvPr/>
        </p:nvSpPr>
        <p:spPr>
          <a:xfrm>
            <a:off x="994943" y="2004098"/>
            <a:ext cx="4799416" cy="2942189"/>
          </a:xfrm>
          <a:prstGeom prst="rect">
            <a:avLst/>
          </a:prstGeom>
          <a:noFill/>
          <a:ln w="3175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3FABDC-CE16-797C-4C8A-E0123B161C22}"/>
              </a:ext>
            </a:extLst>
          </p:cNvPr>
          <p:cNvGrpSpPr>
            <a:grpSpLocks/>
          </p:cNvGrpSpPr>
          <p:nvPr/>
        </p:nvGrpSpPr>
        <p:grpSpPr bwMode="auto">
          <a:xfrm>
            <a:off x="1115831" y="2102747"/>
            <a:ext cx="4572000" cy="2743200"/>
            <a:chOff x="789709" y="1056200"/>
            <a:chExt cx="4572000" cy="2743200"/>
          </a:xfrm>
        </p:grpSpPr>
        <p:graphicFrame>
          <p:nvGraphicFramePr>
            <p:cNvPr id="7" name="Chart 18">
              <a:extLst>
                <a:ext uri="{FF2B5EF4-FFF2-40B4-BE49-F238E27FC236}">
                  <a16:creationId xmlns:a16="http://schemas.microsoft.com/office/drawing/2014/main" id="{61ADA019-FF35-3BFB-D54F-A5FCBD6BD04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58823251"/>
                </p:ext>
              </p:extLst>
            </p:nvPr>
          </p:nvGraphicFramePr>
          <p:xfrm>
            <a:off x="789709" y="10562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8" name="Straight Connector 3">
              <a:extLst>
                <a:ext uri="{FF2B5EF4-FFF2-40B4-BE49-F238E27FC236}">
                  <a16:creationId xmlns:a16="http://schemas.microsoft.com/office/drawing/2014/main" id="{9F1DB508-4C1D-9A7A-B9DA-6490289FD204}"/>
                </a:ext>
              </a:extLst>
            </p:cNvPr>
            <p:cNvCxnSpPr>
              <a:cxnSpLocks/>
            </p:cNvCxnSpPr>
            <p:nvPr/>
          </p:nvCxnSpPr>
          <p:spPr>
            <a:xfrm>
              <a:off x="1338984" y="3010412"/>
              <a:ext cx="3935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76C4B69-4CC5-720E-50D0-681BACBC49CF}"/>
              </a:ext>
            </a:extLst>
          </p:cNvPr>
          <p:cNvSpPr txBox="1">
            <a:spLocks/>
          </p:cNvSpPr>
          <p:nvPr/>
        </p:nvSpPr>
        <p:spPr bwMode="auto">
          <a:xfrm>
            <a:off x="2509656" y="2194822"/>
            <a:ext cx="1792287" cy="33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Calibri" panose="020F0502020204030204" pitchFamily="34" charset="0"/>
              <a:buNone/>
              <a:defRPr/>
            </a:pPr>
            <a:r>
              <a:rPr lang="ru-RU" altLang="ru-RU" sz="1200" b="1" dirty="0">
                <a:latin typeface="Times New Roman" panose="02020603050405020304" pitchFamily="18" charset="0"/>
                <a:ea typeface="PT Serif"/>
                <a:cs typeface="Times New Roman" panose="02020603050405020304" pitchFamily="18" charset="0"/>
              </a:rPr>
              <a:t>ПЛОТНОСТЬ КОСТЕЙ</a:t>
            </a:r>
            <a:endParaRPr lang="ru-RU" altLang="ru-RU" sz="1200" b="1" dirty="0">
              <a:solidFill>
                <a:srgbClr val="939CA0"/>
              </a:solidFill>
              <a:latin typeface="PT Serif"/>
              <a:ea typeface="PT Serif"/>
              <a:cs typeface="PT Serif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A60F3A8-6E6C-75C4-AB9A-7D67B21F2B33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41093" y="3391797"/>
            <a:ext cx="2498725" cy="26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Calibri" panose="020F0502020204030204" pitchFamily="34" charset="0"/>
              <a:buNone/>
              <a:defRPr/>
            </a:pPr>
            <a:r>
              <a:rPr lang="ru-RU" altLang="ru-RU" sz="900" b="1" dirty="0">
                <a:latin typeface="Times New Roman" panose="02020603050405020304" pitchFamily="18" charset="0"/>
                <a:ea typeface="PT Serif"/>
                <a:cs typeface="Times New Roman" panose="02020603050405020304" pitchFamily="18" charset="0"/>
              </a:rPr>
              <a:t>ИЗМЕНЕНИЕ ПЛОТНОСТИ КОСТЕЙ %</a:t>
            </a:r>
            <a:endParaRPr lang="ru-RU" altLang="ru-RU" sz="900" b="1" dirty="0">
              <a:solidFill>
                <a:srgbClr val="939CA0"/>
              </a:solidFill>
              <a:latin typeface="PT Serif"/>
              <a:ea typeface="PT Serif"/>
              <a:cs typeface="PT Serif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9BBEB95-8138-F481-DC78-20BE34580441}"/>
              </a:ext>
            </a:extLst>
          </p:cNvPr>
          <p:cNvSpPr txBox="1">
            <a:spLocks/>
          </p:cNvSpPr>
          <p:nvPr/>
        </p:nvSpPr>
        <p:spPr bwMode="auto">
          <a:xfrm>
            <a:off x="2425518" y="4439547"/>
            <a:ext cx="2251075" cy="33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Calibri" panose="020F0502020204030204" pitchFamily="34" charset="0"/>
              <a:buNone/>
              <a:defRPr/>
            </a:pPr>
            <a:r>
              <a:rPr lang="ru-RU" altLang="ru-RU" sz="1000" b="1" dirty="0">
                <a:latin typeface="Times New Roman" panose="02020603050405020304" pitchFamily="18" charset="0"/>
                <a:ea typeface="PT Serif"/>
                <a:cs typeface="Times New Roman" panose="02020603050405020304" pitchFamily="18" charset="0"/>
              </a:rPr>
              <a:t>ГОРМОНАЛЬНАЯ ТЕРАПИЯ</a:t>
            </a:r>
            <a:endParaRPr lang="ru-RU" altLang="ru-RU" sz="1000" b="1" dirty="0">
              <a:solidFill>
                <a:srgbClr val="939CA0"/>
              </a:solidFill>
              <a:latin typeface="PT Serif"/>
              <a:ea typeface="PT Serif"/>
              <a:cs typeface="PT Serif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268F881-AAFF-A2B0-6236-99D158442E1E}"/>
              </a:ext>
            </a:extLst>
          </p:cNvPr>
          <p:cNvSpPr txBox="1">
            <a:spLocks/>
          </p:cNvSpPr>
          <p:nvPr/>
        </p:nvSpPr>
        <p:spPr bwMode="auto">
          <a:xfrm>
            <a:off x="2584268" y="2588522"/>
            <a:ext cx="396875" cy="1285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  <a:defRPr/>
            </a:pPr>
            <a:r>
              <a:rPr lang="ru-RU" altLang="ru-RU" sz="400" dirty="0">
                <a:latin typeface="Times New Roman" panose="02020603050405020304" pitchFamily="18" charset="0"/>
                <a:ea typeface="PT Serif"/>
                <a:cs typeface="Times New Roman" panose="02020603050405020304" pitchFamily="18" charset="0"/>
              </a:rPr>
              <a:t>Перорально</a:t>
            </a:r>
            <a:endParaRPr lang="ru-RU" altLang="ru-RU" sz="700" dirty="0">
              <a:solidFill>
                <a:srgbClr val="939CA0"/>
              </a:solidFill>
              <a:latin typeface="PT Serif"/>
              <a:ea typeface="PT Serif"/>
              <a:cs typeface="PT Serif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E5431E5-904B-3DC9-92D8-D334152AC086}"/>
              </a:ext>
            </a:extLst>
          </p:cNvPr>
          <p:cNvSpPr txBox="1">
            <a:spLocks/>
          </p:cNvSpPr>
          <p:nvPr/>
        </p:nvSpPr>
        <p:spPr bwMode="auto">
          <a:xfrm>
            <a:off x="2960506" y="2585347"/>
            <a:ext cx="396875" cy="127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  <a:defRPr/>
            </a:pPr>
            <a:r>
              <a:rPr lang="ru-RU" altLang="ru-RU" sz="500" dirty="0">
                <a:latin typeface="Times New Roman" panose="02020603050405020304" pitchFamily="18" charset="0"/>
                <a:ea typeface="PT Serif"/>
                <a:cs typeface="Times New Roman" panose="02020603050405020304" pitchFamily="18" charset="0"/>
              </a:rPr>
              <a:t>Пластырь</a:t>
            </a:r>
            <a:endParaRPr lang="ru-RU" altLang="ru-RU" sz="700" dirty="0">
              <a:solidFill>
                <a:srgbClr val="939CA0"/>
              </a:solidFill>
              <a:latin typeface="PT Serif"/>
              <a:ea typeface="PT Serif"/>
              <a:cs typeface="PT Serif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C7EE87BE-122A-EDA3-E082-0E6EC4E1483E}"/>
              </a:ext>
            </a:extLst>
          </p:cNvPr>
          <p:cNvSpPr txBox="1">
            <a:spLocks/>
          </p:cNvSpPr>
          <p:nvPr/>
        </p:nvSpPr>
        <p:spPr bwMode="auto">
          <a:xfrm>
            <a:off x="3451043" y="2585347"/>
            <a:ext cx="396875" cy="127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  <a:defRPr/>
            </a:pPr>
            <a:r>
              <a:rPr lang="ru-RU" altLang="ru-RU" sz="500" dirty="0">
                <a:latin typeface="Times New Roman" panose="02020603050405020304" pitchFamily="18" charset="0"/>
                <a:ea typeface="PT Serif"/>
                <a:cs typeface="Times New Roman" panose="02020603050405020304" pitchFamily="18" charset="0"/>
              </a:rPr>
              <a:t>Имплантат</a:t>
            </a:r>
            <a:endParaRPr lang="ru-RU" altLang="ru-RU" sz="700" dirty="0">
              <a:solidFill>
                <a:srgbClr val="939CA0"/>
              </a:solidFill>
              <a:latin typeface="PT Serif"/>
              <a:ea typeface="PT Serif"/>
              <a:cs typeface="PT Serif"/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7AE9F94-118E-B058-DD68-CFBEF17A79FF}"/>
              </a:ext>
            </a:extLst>
          </p:cNvPr>
          <p:cNvSpPr txBox="1">
            <a:spLocks/>
          </p:cNvSpPr>
          <p:nvPr/>
        </p:nvSpPr>
        <p:spPr bwMode="auto">
          <a:xfrm>
            <a:off x="3981268" y="2588522"/>
            <a:ext cx="396875" cy="1285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  <a:defRPr/>
            </a:pPr>
            <a:r>
              <a:rPr lang="ru-RU" altLang="ru-RU" sz="500" dirty="0">
                <a:latin typeface="Times New Roman" panose="02020603050405020304" pitchFamily="18" charset="0"/>
                <a:ea typeface="PT Serif"/>
                <a:cs typeface="Times New Roman" panose="02020603050405020304" pitchFamily="18" charset="0"/>
              </a:rPr>
              <a:t>Контроль</a:t>
            </a:r>
            <a:endParaRPr lang="ru-RU" altLang="ru-RU" sz="700" dirty="0">
              <a:solidFill>
                <a:srgbClr val="939CA0"/>
              </a:solidFill>
              <a:latin typeface="PT Serif"/>
              <a:ea typeface="PT Serif"/>
              <a:cs typeface="PT Serif"/>
            </a:endParaRPr>
          </a:p>
        </p:txBody>
      </p:sp>
      <p:sp>
        <p:nvSpPr>
          <p:cNvPr id="19" name="Google Shape;310;p30">
            <a:extLst>
              <a:ext uri="{FF2B5EF4-FFF2-40B4-BE49-F238E27FC236}">
                <a16:creationId xmlns:a16="http://schemas.microsoft.com/office/drawing/2014/main" id="{5C31DC35-A25F-E82F-4D8D-E7975C289723}"/>
              </a:ext>
            </a:extLst>
          </p:cNvPr>
          <p:cNvSpPr txBox="1">
            <a:spLocks/>
          </p:cNvSpPr>
          <p:nvPr/>
        </p:nvSpPr>
        <p:spPr>
          <a:xfrm>
            <a:off x="6311718" y="2102747"/>
            <a:ext cx="5223700" cy="3741626"/>
          </a:xfrm>
          <a:prstGeom prst="rect">
            <a:avLst/>
          </a:prstGeom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54000">
              <a:spcBef>
                <a:spcPct val="0"/>
              </a:spcBef>
              <a:buClr>
                <a:srgbClr val="63686C"/>
              </a:buClr>
              <a:buSzPts val="1900"/>
              <a:buFont typeface="PT Serif"/>
              <a:buChar char="•"/>
            </a:pPr>
            <a:r>
              <a:rPr lang="ru-RU" altLang="ru-RU" sz="1800" dirty="0">
                <a:solidFill>
                  <a:srgbClr val="262626"/>
                </a:solidFill>
                <a:latin typeface="Mada"/>
                <a:ea typeface="PT Serif"/>
                <a:cs typeface="PT Serif"/>
                <a:sym typeface="PT Serif"/>
              </a:rPr>
              <a:t>Стабильный уровень гормонов позволяет организму использовать преимущество стабильного гормонального воздействия</a:t>
            </a:r>
          </a:p>
          <a:p>
            <a:pPr indent="-254000">
              <a:spcBef>
                <a:spcPct val="0"/>
              </a:spcBef>
              <a:buClr>
                <a:srgbClr val="63686C"/>
              </a:buClr>
              <a:buSzPts val="1900"/>
              <a:buFont typeface="PT Serif"/>
              <a:buChar char="•"/>
            </a:pPr>
            <a:r>
              <a:rPr lang="ru-RU" altLang="ru-RU" sz="1800" dirty="0">
                <a:solidFill>
                  <a:srgbClr val="262626"/>
                </a:solidFill>
                <a:latin typeface="Mada"/>
                <a:ea typeface="PT Serif"/>
                <a:cs typeface="PT Serif"/>
                <a:sym typeface="PT Serif"/>
              </a:rPr>
              <a:t>График демонстрирует увеличение плотности костей, достигаемое за год при различных способах введения эстрогена.</a:t>
            </a:r>
          </a:p>
          <a:p>
            <a:pPr indent="-254000">
              <a:spcBef>
                <a:spcPct val="0"/>
              </a:spcBef>
              <a:buClr>
                <a:srgbClr val="63686C"/>
              </a:buClr>
              <a:buSzPts val="1900"/>
              <a:buFont typeface="PT Serif"/>
              <a:buChar char="•"/>
            </a:pPr>
            <a:r>
              <a:rPr lang="ru-RU" altLang="ru-RU" sz="1800" dirty="0">
                <a:solidFill>
                  <a:srgbClr val="262626"/>
                </a:solidFill>
                <a:latin typeface="Mada"/>
                <a:ea typeface="PT Serif"/>
                <a:cs typeface="PT Serif"/>
                <a:sym typeface="PT Serif"/>
              </a:rPr>
              <a:t>Используемое исследование:</a:t>
            </a:r>
          </a:p>
          <a:p>
            <a:pPr lvl="1" indent="-254000">
              <a:spcBef>
                <a:spcPct val="0"/>
              </a:spcBef>
              <a:buClr>
                <a:srgbClr val="63686C"/>
              </a:buClr>
              <a:buSzPts val="1900"/>
              <a:buFont typeface="PT Serif"/>
              <a:buChar char="•"/>
            </a:pPr>
            <a:r>
              <a:rPr lang="ru-RU" altLang="ru-RU" sz="1800" dirty="0">
                <a:solidFill>
                  <a:srgbClr val="262626"/>
                </a:solidFill>
                <a:latin typeface="Mada"/>
                <a:ea typeface="PT Serif"/>
                <a:cs typeface="PT Serif"/>
                <a:sym typeface="PT Serif"/>
              </a:rPr>
              <a:t>Имплантат 75 мг (8,3%)</a:t>
            </a:r>
          </a:p>
          <a:p>
            <a:pPr lvl="1" indent="-254000">
              <a:spcBef>
                <a:spcPct val="0"/>
              </a:spcBef>
              <a:buClr>
                <a:srgbClr val="63686C"/>
              </a:buClr>
              <a:buSzPts val="1900"/>
              <a:buFont typeface="PT Serif"/>
              <a:buChar char="•"/>
            </a:pPr>
            <a:r>
              <a:rPr lang="ru-RU" altLang="ru-RU" sz="1800" dirty="0">
                <a:solidFill>
                  <a:srgbClr val="262626"/>
                </a:solidFill>
                <a:latin typeface="Mada"/>
                <a:ea typeface="PT Serif"/>
                <a:cs typeface="PT Serif"/>
                <a:sym typeface="PT Serif"/>
              </a:rPr>
              <a:t>Пластырь 50 мкг (3,5%)</a:t>
            </a:r>
          </a:p>
          <a:p>
            <a:pPr lvl="1" indent="-254000">
              <a:spcBef>
                <a:spcPct val="0"/>
              </a:spcBef>
              <a:buClr>
                <a:srgbClr val="63686C"/>
              </a:buClr>
              <a:buSzPts val="1900"/>
              <a:buFont typeface="PT Serif"/>
              <a:buChar char="•"/>
            </a:pPr>
            <a:r>
              <a:rPr lang="ru-RU" altLang="ru-RU" sz="1800" dirty="0">
                <a:solidFill>
                  <a:srgbClr val="262626"/>
                </a:solidFill>
                <a:latin typeface="Mada"/>
                <a:ea typeface="PT Serif"/>
                <a:cs typeface="PT Serif"/>
                <a:sym typeface="PT Serif"/>
              </a:rPr>
              <a:t>Пероральная форма эстрадиола 2 мг (1-2%)</a:t>
            </a:r>
          </a:p>
          <a:p>
            <a:pPr indent="-254000">
              <a:spcBef>
                <a:spcPct val="0"/>
              </a:spcBef>
              <a:buClr>
                <a:srgbClr val="63686C"/>
              </a:buClr>
              <a:buSzPts val="1900"/>
              <a:buFont typeface="PT Serif"/>
              <a:buChar char="•"/>
            </a:pPr>
            <a:endParaRPr lang="ru-RU" altLang="ru-RU" sz="1100" dirty="0">
              <a:solidFill>
                <a:srgbClr val="262626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241196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2A1BC9CF-32D0-4FD5-98DC-0C50EE324420}"/>
              </a:ext>
            </a:extLst>
          </p:cNvPr>
          <p:cNvSpPr txBox="1"/>
          <p:nvPr/>
        </p:nvSpPr>
        <p:spPr>
          <a:xfrm>
            <a:off x="699672" y="348612"/>
            <a:ext cx="10524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" panose="02000000000000000000" pitchFamily="2" charset="0"/>
              </a:rPr>
              <a:t>Польза ЗТБГ для мужчин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Mada"/>
              <a:ea typeface="Roboto" panose="02000000000000000000" pitchFamily="2" charset="0"/>
            </a:endParaRPr>
          </a:p>
        </p:txBody>
      </p:sp>
      <p:pic>
        <p:nvPicPr>
          <p:cNvPr id="9" name="Рисунок 8" descr="Изображение выглядит как текст, доска объявлений&#10;&#10;Автоматически созданное описание">
            <a:extLst>
              <a:ext uri="{FF2B5EF4-FFF2-40B4-BE49-F238E27FC236}">
                <a16:creationId xmlns:a16="http://schemas.microsoft.com/office/drawing/2014/main" id="{24EFF7A0-EC39-88EC-0639-90AB9E4B0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92" y="1200428"/>
            <a:ext cx="10273015" cy="37742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CBE13E-CD6A-21D1-7232-B4D4B590780B}"/>
              </a:ext>
            </a:extLst>
          </p:cNvPr>
          <p:cNvSpPr txBox="1"/>
          <p:nvPr/>
        </p:nvSpPr>
        <p:spPr>
          <a:xfrm flipH="1">
            <a:off x="1557626" y="2273152"/>
            <a:ext cx="198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УЛУЧШЕНИЕ СНА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60472-EAF8-AB06-0EB7-7F2FCD99801F}"/>
              </a:ext>
            </a:extLst>
          </p:cNvPr>
          <p:cNvSpPr txBox="1"/>
          <p:nvPr/>
        </p:nvSpPr>
        <p:spPr>
          <a:xfrm flipH="1">
            <a:off x="4481653" y="2273152"/>
            <a:ext cx="3672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ПОВЫШЕНИЕ ЛИБИДО И ПОЛОВОЙ ВОСПРОИЗВОДИТЕЛЬНОСТИ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EDA206-AE8A-DB0A-B54D-A8822FDED8BA}"/>
              </a:ext>
            </a:extLst>
          </p:cNvPr>
          <p:cNvSpPr txBox="1"/>
          <p:nvPr/>
        </p:nvSpPr>
        <p:spPr>
          <a:xfrm flipH="1">
            <a:off x="8601519" y="2273152"/>
            <a:ext cx="27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УВЕЛИЧЕНИЕ РАЗМЕРА И СИЛЫ МЫШЦ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7AE2C9-B039-2EBD-DD62-3E133C0A6E0A}"/>
              </a:ext>
            </a:extLst>
          </p:cNvPr>
          <p:cNvSpPr txBox="1"/>
          <p:nvPr/>
        </p:nvSpPr>
        <p:spPr>
          <a:xfrm flipH="1">
            <a:off x="1432577" y="4328384"/>
            <a:ext cx="2365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ПОВЫШЕНИЕ ПЛОТНОСТИ КОСТЕЙ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C5EE3-BF59-0486-4412-C152E3ADFDBF}"/>
              </a:ext>
            </a:extLst>
          </p:cNvPr>
          <p:cNvSpPr txBox="1"/>
          <p:nvPr/>
        </p:nvSpPr>
        <p:spPr>
          <a:xfrm flipH="1">
            <a:off x="5022764" y="4387012"/>
            <a:ext cx="249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УВЕЛИЧЕНИЕ ЭНЕРГИИ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14148B-33CC-AFF6-3929-EDCA8A01B84E}"/>
              </a:ext>
            </a:extLst>
          </p:cNvPr>
          <p:cNvSpPr txBox="1"/>
          <p:nvPr/>
        </p:nvSpPr>
        <p:spPr>
          <a:xfrm flipH="1">
            <a:off x="8601519" y="4256870"/>
            <a:ext cx="2944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УВЕЛИЧЕНИЕ КОРОНАРНОГО КРОВОТОКА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33BB54-666C-18CB-BCEF-04FF5366F6CA}"/>
              </a:ext>
            </a:extLst>
          </p:cNvPr>
          <p:cNvSpPr txBox="1"/>
          <p:nvPr/>
        </p:nvSpPr>
        <p:spPr>
          <a:xfrm>
            <a:off x="1036595" y="5204106"/>
            <a:ext cx="10933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Моргенталер</a:t>
            </a:r>
            <a:r>
              <a:rPr lang="ru-RU" sz="105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A. и </a:t>
            </a:r>
            <a:r>
              <a:rPr lang="ru-RU" sz="1050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соавт</a:t>
            </a:r>
            <a:r>
              <a:rPr lang="ru-RU" sz="105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., Основные принципы относительно недостатка тестостерона и лечения: Единогласно принятые резолюции иностранных экспертов.</a:t>
            </a:r>
          </a:p>
          <a:p>
            <a:r>
              <a:rPr lang="ru-RU" sz="1050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Mayo</a:t>
            </a:r>
            <a:r>
              <a:rPr lang="ru-RU" sz="105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ru-RU" sz="1050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Clinic</a:t>
            </a:r>
            <a:r>
              <a:rPr lang="ru-RU" sz="105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Proc.2016 июль; 91(7):881-96.</a:t>
            </a:r>
            <a:br>
              <a:rPr lang="en-US" sz="105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</a:br>
            <a:r>
              <a:rPr lang="ru-RU" sz="1050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Финкельштайн</a:t>
            </a:r>
            <a:r>
              <a:rPr lang="ru-RU" sz="105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Й.С. и </a:t>
            </a:r>
            <a:r>
              <a:rPr lang="ru-RU" sz="1050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соавт</a:t>
            </a:r>
            <a:r>
              <a:rPr lang="ru-RU" sz="105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., Гонадные стероиды и состав тела, сила и половая функция у мужчин. </a:t>
            </a:r>
          </a:p>
          <a:p>
            <a:r>
              <a:rPr lang="ru-RU" sz="105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N </a:t>
            </a:r>
            <a:r>
              <a:rPr lang="ru-RU" sz="1050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Engl</a:t>
            </a:r>
            <a:r>
              <a:rPr lang="ru-RU" sz="105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J </a:t>
            </a:r>
            <a:r>
              <a:rPr lang="ru-RU" sz="1050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Mod</a:t>
            </a:r>
            <a:r>
              <a:rPr lang="ru-RU" sz="105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2013,12 сентября;369(11):1011-22.</a:t>
            </a:r>
          </a:p>
          <a:p>
            <a:r>
              <a:rPr lang="ru-RU" sz="1050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Энглиш</a:t>
            </a:r>
            <a:r>
              <a:rPr lang="ru-RU" sz="105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К. и </a:t>
            </a:r>
            <a:r>
              <a:rPr lang="ru-RU" sz="1050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соавт</a:t>
            </a:r>
            <a:r>
              <a:rPr lang="ru-RU" sz="105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., Тестостерон выступает в качестве средства расширения коронарной артерии благодаря антагонистическому действию кальция.</a:t>
            </a:r>
          </a:p>
          <a:p>
            <a:r>
              <a:rPr lang="ru-RU" sz="105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Журнал эндокринологических исследований 2002;25(5):455-58.</a:t>
            </a:r>
          </a:p>
        </p:txBody>
      </p:sp>
    </p:spTree>
    <p:extLst>
      <p:ext uri="{BB962C8B-B14F-4D97-AF65-F5344CB8AC3E}">
        <p14:creationId xmlns:p14="http://schemas.microsoft.com/office/powerpoint/2010/main" val="1409563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A0AEBA-8CCA-E4CB-A409-8590F2333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481" y="642412"/>
            <a:ext cx="5778954" cy="5573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14B9FB-7244-4C10-F4C3-D12255A1DF15}"/>
              </a:ext>
            </a:extLst>
          </p:cNvPr>
          <p:cNvSpPr txBox="1"/>
          <p:nvPr/>
        </p:nvSpPr>
        <p:spPr>
          <a:xfrm>
            <a:off x="1138684" y="283467"/>
            <a:ext cx="5715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Недостаток тестостерона </a:t>
            </a:r>
            <a:endParaRPr lang="en-US" sz="4800" spc="300" dirty="0">
              <a:solidFill>
                <a:schemeClr val="tx1">
                  <a:lumMod val="85000"/>
                  <a:lumOff val="15000"/>
                </a:schemeClr>
              </a:solidFill>
              <a:latin typeface="Mada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324C5993-46B5-EBF4-660B-83DF3438AC2F}"/>
              </a:ext>
            </a:extLst>
          </p:cNvPr>
          <p:cNvSpPr txBox="1">
            <a:spLocks/>
          </p:cNvSpPr>
          <p:nvPr/>
        </p:nvSpPr>
        <p:spPr>
          <a:xfrm>
            <a:off x="1162424" y="2038444"/>
            <a:ext cx="4479925" cy="301148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ru-RU" sz="1900">
                <a:solidFill>
                  <a:srgbClr val="262626"/>
                </a:solidFill>
                <a:ea typeface="PT Serif"/>
                <a:cs typeface="PT Serif"/>
                <a:sym typeface="Symbol" panose="05050102010706020507" pitchFamily="18" charset="2"/>
              </a:rPr>
              <a:t>Половая дисфункция</a:t>
            </a:r>
          </a:p>
          <a:p>
            <a:pPr>
              <a:lnSpc>
                <a:spcPct val="80000"/>
              </a:lnSpc>
              <a:defRPr/>
            </a:pPr>
            <a:r>
              <a:rPr lang="en-US" altLang="ru-RU" sz="1900">
                <a:solidFill>
                  <a:srgbClr val="262626"/>
                </a:solidFill>
                <a:ea typeface="PT Serif"/>
                <a:cs typeface="PT Serif"/>
                <a:sym typeface="Symbol" panose="05050102010706020507" pitchFamily="18" charset="2"/>
              </a:rPr>
              <a:t>Сниженная плотность костей </a:t>
            </a:r>
          </a:p>
          <a:p>
            <a:pPr>
              <a:lnSpc>
                <a:spcPct val="80000"/>
              </a:lnSpc>
              <a:defRPr/>
            </a:pPr>
            <a:r>
              <a:rPr lang="en-US" altLang="ru-RU" sz="1900">
                <a:solidFill>
                  <a:srgbClr val="262626"/>
                </a:solidFill>
                <a:ea typeface="PT Serif"/>
                <a:cs typeface="PT Serif"/>
                <a:sym typeface="Symbol" panose="05050102010706020507" pitchFamily="18" charset="2"/>
              </a:rPr>
              <a:t>Сниженная мышечная масса тела </a:t>
            </a:r>
          </a:p>
          <a:p>
            <a:pPr>
              <a:lnSpc>
                <a:spcPct val="80000"/>
              </a:lnSpc>
              <a:defRPr/>
            </a:pPr>
            <a:r>
              <a:rPr lang="en-US" altLang="ru-RU" sz="1900">
                <a:solidFill>
                  <a:srgbClr val="262626"/>
                </a:solidFill>
                <a:ea typeface="PT Serif"/>
                <a:cs typeface="PT Serif"/>
                <a:sym typeface="Symbol" panose="05050102010706020507" pitchFamily="18" charset="2"/>
              </a:rPr>
              <a:t>Увеличенный метаболический синдром и резистентность к инсулину</a:t>
            </a:r>
          </a:p>
          <a:p>
            <a:pPr>
              <a:lnSpc>
                <a:spcPct val="80000"/>
              </a:lnSpc>
              <a:defRPr/>
            </a:pPr>
            <a:r>
              <a:rPr lang="en-US" altLang="ru-RU" sz="1900">
                <a:solidFill>
                  <a:srgbClr val="262626"/>
                </a:solidFill>
                <a:ea typeface="PT Serif"/>
                <a:cs typeface="PT Serif"/>
                <a:sym typeface="Symbol" panose="05050102010706020507" pitchFamily="18" charset="2"/>
              </a:rPr>
              <a:t>Атеросклероз с дополняющей стенокардией, ишемией и различными сердечно-сосудистыми заболеваниями</a:t>
            </a:r>
          </a:p>
          <a:p>
            <a:pPr>
              <a:lnSpc>
                <a:spcPct val="80000"/>
              </a:lnSpc>
              <a:defRPr/>
            </a:pPr>
            <a:r>
              <a:rPr lang="en-US" altLang="ru-RU" sz="1900">
                <a:solidFill>
                  <a:srgbClr val="262626"/>
                </a:solidFill>
                <a:ea typeface="PT Serif"/>
                <a:cs typeface="PT Serif"/>
                <a:sym typeface="Symbol" panose="05050102010706020507" pitchFamily="18" charset="2"/>
              </a:rPr>
              <a:t>Болезнь Альцгеймера </a:t>
            </a:r>
          </a:p>
          <a:p>
            <a:pPr>
              <a:lnSpc>
                <a:spcPct val="80000"/>
              </a:lnSpc>
              <a:defRPr/>
            </a:pPr>
            <a:r>
              <a:rPr lang="en-US" altLang="ru-RU" sz="1900">
                <a:solidFill>
                  <a:srgbClr val="262626"/>
                </a:solidFill>
                <a:ea typeface="PT Serif"/>
                <a:cs typeface="PT Serif"/>
                <a:sym typeface="Symbol" panose="05050102010706020507" pitchFamily="18" charset="2"/>
              </a:rPr>
              <a:t>Гиперхолестеролемия, повышенное кровяное давление</a:t>
            </a:r>
          </a:p>
          <a:p>
            <a:pPr>
              <a:lnSpc>
                <a:spcPct val="80000"/>
              </a:lnSpc>
              <a:defRPr/>
            </a:pPr>
            <a:r>
              <a:rPr lang="en-US" altLang="ru-RU" sz="1900">
                <a:solidFill>
                  <a:srgbClr val="262626"/>
                </a:solidFill>
                <a:ea typeface="PT Serif"/>
                <a:cs typeface="PT Serif"/>
                <a:sym typeface="Symbol" panose="05050102010706020507" pitchFamily="18" charset="2"/>
              </a:rPr>
              <a:t>Увеличивает летальность</a:t>
            </a:r>
            <a:endParaRPr lang="en-US" altLang="ru-RU" sz="1900" dirty="0">
              <a:solidFill>
                <a:srgbClr val="262626"/>
              </a:solidFill>
              <a:ea typeface="PT Serif"/>
              <a:cs typeface="PT Serif"/>
              <a:sym typeface="Symbol" panose="05050102010706020507" pitchFamily="18" charset="2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A4B42B5-C0D2-5E36-7691-8B8E8034B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781" y="5235248"/>
            <a:ext cx="5402917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300"/>
              </a:spcBef>
            </a:pPr>
            <a:r>
              <a:rPr lang="en-US" altLang="ru-RU" sz="1000" dirty="0" err="1">
                <a:solidFill>
                  <a:srgbClr val="000000"/>
                </a:solidFill>
              </a:rPr>
              <a:t>Голан</a:t>
            </a:r>
            <a:r>
              <a:rPr lang="en-US" altLang="ru-RU" sz="1000" dirty="0">
                <a:solidFill>
                  <a:srgbClr val="000000"/>
                </a:solidFill>
              </a:rPr>
              <a:t> Р., </a:t>
            </a:r>
            <a:r>
              <a:rPr lang="en-US" altLang="ru-RU" sz="1000" dirty="0" err="1">
                <a:solidFill>
                  <a:srgbClr val="000000"/>
                </a:solidFill>
              </a:rPr>
              <a:t>Сковелл</a:t>
            </a:r>
            <a:r>
              <a:rPr lang="en-US" altLang="ru-RU" sz="1000" dirty="0">
                <a:solidFill>
                  <a:srgbClr val="000000"/>
                </a:solidFill>
              </a:rPr>
              <a:t> </a:t>
            </a:r>
            <a:r>
              <a:rPr lang="en-US" altLang="ru-RU" sz="1000" dirty="0" err="1">
                <a:solidFill>
                  <a:srgbClr val="000000"/>
                </a:solidFill>
              </a:rPr>
              <a:t>Дж</a:t>
            </a:r>
            <a:r>
              <a:rPr lang="en-US" altLang="ru-RU" sz="1000" dirty="0">
                <a:solidFill>
                  <a:srgbClr val="000000"/>
                </a:solidFill>
              </a:rPr>
              <a:t>. и </a:t>
            </a:r>
            <a:r>
              <a:rPr lang="en-US" altLang="ru-RU" sz="1000" dirty="0" err="1">
                <a:solidFill>
                  <a:srgbClr val="000000"/>
                </a:solidFill>
              </a:rPr>
              <a:t>Рамасами</a:t>
            </a:r>
            <a:r>
              <a:rPr lang="en-US" altLang="ru-RU" sz="1000" dirty="0">
                <a:solidFill>
                  <a:srgbClr val="000000"/>
                </a:solidFill>
              </a:rPr>
              <a:t> Р., (2016) </a:t>
            </a:r>
            <a:r>
              <a:rPr lang="en-US" altLang="ru-RU" sz="1000" dirty="0" err="1">
                <a:solidFill>
                  <a:srgbClr val="000000"/>
                </a:solidFill>
              </a:rPr>
              <a:t>Возрастное</a:t>
            </a:r>
            <a:r>
              <a:rPr lang="en-US" altLang="ru-RU" sz="1000" dirty="0">
                <a:solidFill>
                  <a:srgbClr val="000000"/>
                </a:solidFill>
              </a:rPr>
              <a:t> </a:t>
            </a:r>
            <a:r>
              <a:rPr lang="en-US" altLang="ru-RU" sz="1000" dirty="0" err="1">
                <a:solidFill>
                  <a:srgbClr val="000000"/>
                </a:solidFill>
              </a:rPr>
              <a:t>снижение</a:t>
            </a:r>
            <a:r>
              <a:rPr lang="en-US" altLang="ru-RU" sz="1000" dirty="0">
                <a:solidFill>
                  <a:srgbClr val="000000"/>
                </a:solidFill>
              </a:rPr>
              <a:t> </a:t>
            </a:r>
            <a:r>
              <a:rPr lang="en-US" altLang="ru-RU" sz="1000" dirty="0" err="1">
                <a:solidFill>
                  <a:srgbClr val="000000"/>
                </a:solidFill>
              </a:rPr>
              <a:t>тестостерона</a:t>
            </a:r>
            <a:r>
              <a:rPr lang="en-US" altLang="ru-RU" sz="1000" dirty="0">
                <a:solidFill>
                  <a:srgbClr val="000000"/>
                </a:solidFill>
              </a:rPr>
              <a:t> в связи с </a:t>
            </a:r>
            <a:r>
              <a:rPr lang="en-US" altLang="ru-RU" sz="1000" dirty="0" err="1">
                <a:solidFill>
                  <a:srgbClr val="000000"/>
                </a:solidFill>
              </a:rPr>
              <a:t>ухудшением</a:t>
            </a:r>
            <a:r>
              <a:rPr lang="en-US" altLang="ru-RU" sz="1000" dirty="0">
                <a:solidFill>
                  <a:srgbClr val="000000"/>
                </a:solidFill>
              </a:rPr>
              <a:t> </a:t>
            </a:r>
            <a:r>
              <a:rPr lang="en-US" altLang="ru-RU" sz="1000" dirty="0" err="1">
                <a:solidFill>
                  <a:srgbClr val="000000"/>
                </a:solidFill>
              </a:rPr>
              <a:t>функционирования</a:t>
            </a:r>
            <a:r>
              <a:rPr lang="en-US" altLang="ru-RU" sz="1000" dirty="0">
                <a:solidFill>
                  <a:srgbClr val="000000"/>
                </a:solidFill>
              </a:rPr>
              <a:t> </a:t>
            </a:r>
            <a:r>
              <a:rPr lang="en-US" altLang="ru-RU" sz="1000" dirty="0" err="1">
                <a:solidFill>
                  <a:srgbClr val="000000"/>
                </a:solidFill>
              </a:rPr>
              <a:t>яичек</a:t>
            </a:r>
            <a:r>
              <a:rPr lang="en-US" altLang="ru-RU" sz="1000" dirty="0">
                <a:solidFill>
                  <a:srgbClr val="000000"/>
                </a:solidFill>
              </a:rPr>
              <a:t>, </a:t>
            </a:r>
            <a:r>
              <a:rPr lang="en-US" altLang="ru-RU" sz="1000" dirty="0" err="1">
                <a:solidFill>
                  <a:srgbClr val="000000"/>
                </a:solidFill>
              </a:rPr>
              <a:t>гипоталамуса</a:t>
            </a:r>
            <a:r>
              <a:rPr lang="en-US" altLang="ru-RU" sz="1000" dirty="0">
                <a:solidFill>
                  <a:srgbClr val="000000"/>
                </a:solidFill>
              </a:rPr>
              <a:t> и </a:t>
            </a:r>
            <a:r>
              <a:rPr lang="en-US" altLang="ru-RU" sz="1000" dirty="0" err="1">
                <a:solidFill>
                  <a:srgbClr val="000000"/>
                </a:solidFill>
              </a:rPr>
              <a:t>гипофиза</a:t>
            </a:r>
            <a:r>
              <a:rPr lang="en-US" altLang="ru-RU" sz="1000" dirty="0">
                <a:solidFill>
                  <a:srgbClr val="000000"/>
                </a:solidFill>
              </a:rPr>
              <a:t>.  </a:t>
            </a:r>
            <a:r>
              <a:rPr lang="en-US" altLang="ru-RU" sz="1000" i="1" dirty="0" err="1">
                <a:solidFill>
                  <a:srgbClr val="000000"/>
                </a:solidFill>
              </a:rPr>
              <a:t>Старение</a:t>
            </a:r>
            <a:r>
              <a:rPr lang="en-US" altLang="ru-RU" sz="1000" i="1" dirty="0">
                <a:solidFill>
                  <a:srgbClr val="000000"/>
                </a:solidFill>
              </a:rPr>
              <a:t> у </a:t>
            </a:r>
            <a:r>
              <a:rPr lang="en-US" altLang="ru-RU" sz="1000" i="1" dirty="0" err="1">
                <a:solidFill>
                  <a:srgbClr val="000000"/>
                </a:solidFill>
              </a:rPr>
              <a:t>мужчин</a:t>
            </a:r>
            <a:r>
              <a:rPr lang="en-US" altLang="ru-RU" sz="1000" i="1" dirty="0">
                <a:solidFill>
                  <a:srgbClr val="000000"/>
                </a:solidFill>
              </a:rPr>
              <a:t> 18(3)m 201-204.; </a:t>
            </a:r>
            <a:r>
              <a:rPr lang="en-US" altLang="ru-RU" sz="1000" dirty="0" err="1">
                <a:solidFill>
                  <a:srgbClr val="000000"/>
                </a:solidFill>
              </a:rPr>
              <a:t>Шабсигх</a:t>
            </a:r>
            <a:r>
              <a:rPr lang="en-US" altLang="ru-RU" sz="1000" dirty="0">
                <a:solidFill>
                  <a:srgbClr val="000000"/>
                </a:solidFill>
              </a:rPr>
              <a:t> Р. и </a:t>
            </a:r>
            <a:r>
              <a:rPr lang="en-US" altLang="ru-RU" sz="1000" dirty="0" err="1">
                <a:solidFill>
                  <a:srgbClr val="000000"/>
                </a:solidFill>
              </a:rPr>
              <a:t>соавт</a:t>
            </a:r>
            <a:r>
              <a:rPr lang="en-US" altLang="ru-RU" sz="1000" dirty="0">
                <a:solidFill>
                  <a:srgbClr val="000000"/>
                </a:solidFill>
              </a:rPr>
              <a:t>. </a:t>
            </a:r>
            <a:r>
              <a:rPr lang="en-US" altLang="ru-RU" sz="1000" dirty="0" err="1">
                <a:solidFill>
                  <a:srgbClr val="000000"/>
                </a:solidFill>
              </a:rPr>
              <a:t>Американский</a:t>
            </a:r>
            <a:r>
              <a:rPr lang="en-US" altLang="ru-RU" sz="1000" dirty="0">
                <a:solidFill>
                  <a:srgbClr val="000000"/>
                </a:solidFill>
              </a:rPr>
              <a:t> </a:t>
            </a:r>
            <a:r>
              <a:rPr lang="en-US" altLang="ru-RU" sz="1000" dirty="0" err="1">
                <a:solidFill>
                  <a:srgbClr val="000000"/>
                </a:solidFill>
              </a:rPr>
              <a:t>журнал</a:t>
            </a:r>
            <a:r>
              <a:rPr lang="en-US" altLang="ru-RU" sz="1000" dirty="0">
                <a:solidFill>
                  <a:srgbClr val="000000"/>
                </a:solidFill>
              </a:rPr>
              <a:t> </a:t>
            </a:r>
            <a:r>
              <a:rPr lang="en-US" altLang="ru-RU" sz="1000" dirty="0" err="1">
                <a:solidFill>
                  <a:srgbClr val="000000"/>
                </a:solidFill>
              </a:rPr>
              <a:t>кардиологии</a:t>
            </a:r>
            <a:r>
              <a:rPr lang="en-US" altLang="ru-RU" sz="1000" dirty="0">
                <a:solidFill>
                  <a:srgbClr val="000000"/>
                </a:solidFill>
              </a:rPr>
              <a:t>, 2005;96(12B):67M-72M; </a:t>
            </a:r>
            <a:r>
              <a:rPr lang="en-US" altLang="ru-RU" sz="1000" dirty="0" err="1">
                <a:solidFill>
                  <a:srgbClr val="000000"/>
                </a:solidFill>
              </a:rPr>
              <a:t>Неттлшип</a:t>
            </a:r>
            <a:r>
              <a:rPr lang="en-US" altLang="ru-RU" sz="1000" dirty="0">
                <a:solidFill>
                  <a:srgbClr val="000000"/>
                </a:solidFill>
              </a:rPr>
              <a:t> </a:t>
            </a:r>
            <a:r>
              <a:rPr lang="en-US" altLang="ru-RU" sz="1000" dirty="0" err="1">
                <a:solidFill>
                  <a:srgbClr val="000000"/>
                </a:solidFill>
              </a:rPr>
              <a:t>Дж.Е</a:t>
            </a:r>
            <a:r>
              <a:rPr lang="en-US" altLang="ru-RU" sz="1000" dirty="0">
                <a:solidFill>
                  <a:srgbClr val="000000"/>
                </a:solidFill>
              </a:rPr>
              <a:t>., и </a:t>
            </a:r>
            <a:r>
              <a:rPr lang="en-US" altLang="ru-RU" sz="1000" dirty="0" err="1">
                <a:solidFill>
                  <a:srgbClr val="000000"/>
                </a:solidFill>
              </a:rPr>
              <a:t>соавт</a:t>
            </a:r>
            <a:r>
              <a:rPr lang="en-US" altLang="ru-RU" sz="1000" dirty="0">
                <a:solidFill>
                  <a:srgbClr val="000000"/>
                </a:solidFill>
              </a:rPr>
              <a:t>. </a:t>
            </a:r>
            <a:r>
              <a:rPr lang="en-US" altLang="ru-RU" sz="1000" dirty="0" err="1">
                <a:solidFill>
                  <a:srgbClr val="000000"/>
                </a:solidFill>
              </a:rPr>
              <a:t>Границы</a:t>
            </a:r>
            <a:r>
              <a:rPr lang="en-US" altLang="ru-RU" sz="1000" dirty="0">
                <a:solidFill>
                  <a:srgbClr val="000000"/>
                </a:solidFill>
              </a:rPr>
              <a:t> </a:t>
            </a:r>
            <a:r>
              <a:rPr lang="en-US" altLang="ru-RU" sz="1000" dirty="0" err="1">
                <a:solidFill>
                  <a:srgbClr val="000000"/>
                </a:solidFill>
              </a:rPr>
              <a:t>исследования</a:t>
            </a:r>
            <a:r>
              <a:rPr lang="en-US" altLang="ru-RU" sz="1000" dirty="0">
                <a:solidFill>
                  <a:srgbClr val="000000"/>
                </a:solidFill>
              </a:rPr>
              <a:t> </a:t>
            </a:r>
            <a:r>
              <a:rPr lang="en-US" altLang="ru-RU" sz="1000" dirty="0" err="1">
                <a:solidFill>
                  <a:srgbClr val="000000"/>
                </a:solidFill>
              </a:rPr>
              <a:t>гормонов</a:t>
            </a:r>
            <a:r>
              <a:rPr lang="en-US" altLang="ru-RU" sz="1000" dirty="0">
                <a:solidFill>
                  <a:srgbClr val="000000"/>
                </a:solidFill>
              </a:rPr>
              <a:t>, 2009;37:91-107; </a:t>
            </a:r>
            <a:r>
              <a:rPr lang="en-US" altLang="ru-RU" sz="1000" dirty="0" err="1">
                <a:solidFill>
                  <a:srgbClr val="000000"/>
                </a:solidFill>
              </a:rPr>
              <a:t>Пейдж</a:t>
            </a:r>
            <a:r>
              <a:rPr lang="en-US" altLang="ru-RU" sz="1000" dirty="0">
                <a:solidFill>
                  <a:srgbClr val="000000"/>
                </a:solidFill>
              </a:rPr>
              <a:t> С.T. и </a:t>
            </a:r>
            <a:r>
              <a:rPr lang="en-US" altLang="ru-RU" sz="1000" dirty="0" err="1">
                <a:solidFill>
                  <a:srgbClr val="000000"/>
                </a:solidFill>
              </a:rPr>
              <a:t>соавт</a:t>
            </a:r>
            <a:r>
              <a:rPr lang="en-US" altLang="ru-RU" sz="1000" dirty="0">
                <a:solidFill>
                  <a:srgbClr val="000000"/>
                </a:solidFill>
              </a:rPr>
              <a:t>. </a:t>
            </a:r>
            <a:r>
              <a:rPr lang="en-US" altLang="ru-RU" sz="1000" dirty="0" err="1">
                <a:solidFill>
                  <a:srgbClr val="000000"/>
                </a:solidFill>
              </a:rPr>
              <a:t>Азиатский</a:t>
            </a:r>
            <a:r>
              <a:rPr lang="en-US" altLang="ru-RU" sz="1000" dirty="0">
                <a:solidFill>
                  <a:srgbClr val="000000"/>
                </a:solidFill>
              </a:rPr>
              <a:t> </a:t>
            </a:r>
            <a:r>
              <a:rPr lang="en-US" altLang="ru-RU" sz="1000" dirty="0" err="1">
                <a:solidFill>
                  <a:srgbClr val="000000"/>
                </a:solidFill>
              </a:rPr>
              <a:t>журнал</a:t>
            </a:r>
            <a:r>
              <a:rPr lang="en-US" altLang="ru-RU" sz="1000" dirty="0">
                <a:solidFill>
                  <a:srgbClr val="000000"/>
                </a:solidFill>
              </a:rPr>
              <a:t> </a:t>
            </a:r>
            <a:r>
              <a:rPr lang="en-US" altLang="ru-RU" sz="1000" dirty="0" err="1">
                <a:solidFill>
                  <a:srgbClr val="000000"/>
                </a:solidFill>
              </a:rPr>
              <a:t>андрологии</a:t>
            </a:r>
            <a:r>
              <a:rPr lang="en-US" altLang="ru-RU" sz="1000" dirty="0">
                <a:solidFill>
                  <a:srgbClr val="000000"/>
                </a:solidFill>
              </a:rPr>
              <a:t>, 2008;10(2):193-200;</a:t>
            </a:r>
            <a:r>
              <a:rPr lang="en-US" altLang="ru-RU" sz="1000" i="1" dirty="0">
                <a:solidFill>
                  <a:srgbClr val="000000"/>
                </a:solidFill>
              </a:rPr>
              <a:t> </a:t>
            </a:r>
            <a:r>
              <a:rPr lang="en-US" altLang="ru-RU" sz="1000" dirty="0" err="1">
                <a:solidFill>
                  <a:srgbClr val="000000"/>
                </a:solidFill>
              </a:rPr>
              <a:t>Станворт</a:t>
            </a:r>
            <a:r>
              <a:rPr lang="en-US" altLang="ru-RU" sz="1000" dirty="0">
                <a:solidFill>
                  <a:srgbClr val="000000"/>
                </a:solidFill>
              </a:rPr>
              <a:t> Р. и </a:t>
            </a:r>
            <a:r>
              <a:rPr lang="en-US" altLang="ru-RU" sz="1000" dirty="0" err="1">
                <a:solidFill>
                  <a:srgbClr val="000000"/>
                </a:solidFill>
              </a:rPr>
              <a:t>Джонс</a:t>
            </a:r>
            <a:r>
              <a:rPr lang="en-US" altLang="ru-RU" sz="1000" dirty="0">
                <a:solidFill>
                  <a:srgbClr val="000000"/>
                </a:solidFill>
              </a:rPr>
              <a:t> T., (2008) </a:t>
            </a:r>
            <a:r>
              <a:rPr lang="en-US" altLang="ru-RU" sz="1000" dirty="0" err="1">
                <a:solidFill>
                  <a:srgbClr val="000000"/>
                </a:solidFill>
              </a:rPr>
              <a:t>Тестостерон</a:t>
            </a:r>
            <a:r>
              <a:rPr lang="en-US" altLang="ru-RU" sz="1000" dirty="0">
                <a:solidFill>
                  <a:srgbClr val="000000"/>
                </a:solidFill>
              </a:rPr>
              <a:t> </a:t>
            </a:r>
            <a:r>
              <a:rPr lang="en-US" altLang="ru-RU" sz="1000" dirty="0" err="1">
                <a:solidFill>
                  <a:srgbClr val="000000"/>
                </a:solidFill>
              </a:rPr>
              <a:t>для</a:t>
            </a:r>
            <a:r>
              <a:rPr lang="en-US" altLang="ru-RU" sz="1000" dirty="0">
                <a:solidFill>
                  <a:srgbClr val="000000"/>
                </a:solidFill>
              </a:rPr>
              <a:t> </a:t>
            </a:r>
            <a:r>
              <a:rPr lang="en-US" altLang="ru-RU" sz="1000" dirty="0" err="1">
                <a:solidFill>
                  <a:srgbClr val="000000"/>
                </a:solidFill>
              </a:rPr>
              <a:t>стареющих</a:t>
            </a:r>
            <a:r>
              <a:rPr lang="en-US" altLang="ru-RU" sz="1000" dirty="0">
                <a:solidFill>
                  <a:srgbClr val="000000"/>
                </a:solidFill>
              </a:rPr>
              <a:t> </a:t>
            </a:r>
            <a:r>
              <a:rPr lang="en-US" altLang="ru-RU" sz="1000" dirty="0" err="1">
                <a:solidFill>
                  <a:srgbClr val="000000"/>
                </a:solidFill>
              </a:rPr>
              <a:t>мужчин</a:t>
            </a:r>
            <a:r>
              <a:rPr lang="en-US" altLang="ru-RU" sz="1000" dirty="0">
                <a:solidFill>
                  <a:srgbClr val="000000"/>
                </a:solidFill>
              </a:rPr>
              <a:t>: </a:t>
            </a:r>
            <a:r>
              <a:rPr lang="en-US" altLang="ru-RU" sz="1000" dirty="0" err="1">
                <a:solidFill>
                  <a:srgbClr val="000000"/>
                </a:solidFill>
              </a:rPr>
              <a:t>современные</a:t>
            </a:r>
            <a:r>
              <a:rPr lang="en-US" altLang="ru-RU" sz="1000" dirty="0">
                <a:solidFill>
                  <a:srgbClr val="000000"/>
                </a:solidFill>
              </a:rPr>
              <a:t> </a:t>
            </a:r>
            <a:r>
              <a:rPr lang="en-US" altLang="ru-RU" sz="1000" dirty="0" err="1">
                <a:solidFill>
                  <a:srgbClr val="000000"/>
                </a:solidFill>
              </a:rPr>
              <a:t>факты</a:t>
            </a:r>
            <a:r>
              <a:rPr lang="en-US" altLang="ru-RU" sz="1000" dirty="0">
                <a:solidFill>
                  <a:srgbClr val="000000"/>
                </a:solidFill>
              </a:rPr>
              <a:t> и </a:t>
            </a:r>
            <a:r>
              <a:rPr lang="en-US" altLang="ru-RU" sz="1000" dirty="0" err="1">
                <a:solidFill>
                  <a:srgbClr val="000000"/>
                </a:solidFill>
              </a:rPr>
              <a:t>рекомендуемые</a:t>
            </a:r>
            <a:r>
              <a:rPr lang="en-US" altLang="ru-RU" sz="1000" dirty="0">
                <a:solidFill>
                  <a:srgbClr val="000000"/>
                </a:solidFill>
              </a:rPr>
              <a:t> </a:t>
            </a:r>
            <a:r>
              <a:rPr lang="en-US" altLang="ru-RU" sz="1000" dirty="0" err="1">
                <a:solidFill>
                  <a:srgbClr val="000000"/>
                </a:solidFill>
              </a:rPr>
              <a:t>практики</a:t>
            </a:r>
            <a:r>
              <a:rPr lang="en-US" altLang="ru-RU" sz="1000" dirty="0">
                <a:solidFill>
                  <a:srgbClr val="000000"/>
                </a:solidFill>
              </a:rPr>
              <a:t>.  </a:t>
            </a:r>
            <a:r>
              <a:rPr lang="en-US" altLang="ru-RU" sz="1000" i="1" dirty="0" err="1">
                <a:solidFill>
                  <a:srgbClr val="000000"/>
                </a:solidFill>
              </a:rPr>
              <a:t>Клинические</a:t>
            </a:r>
            <a:r>
              <a:rPr lang="en-US" altLang="ru-RU" sz="1000" i="1" dirty="0">
                <a:solidFill>
                  <a:srgbClr val="000000"/>
                </a:solidFill>
              </a:rPr>
              <a:t> </a:t>
            </a:r>
            <a:r>
              <a:rPr lang="en-US" altLang="ru-RU" sz="1000" i="1" dirty="0" err="1">
                <a:solidFill>
                  <a:srgbClr val="000000"/>
                </a:solidFill>
              </a:rPr>
              <a:t>вмешательства</a:t>
            </a:r>
            <a:r>
              <a:rPr lang="en-US" altLang="ru-RU" sz="1000" i="1" dirty="0">
                <a:solidFill>
                  <a:srgbClr val="000000"/>
                </a:solidFill>
              </a:rPr>
              <a:t> в </a:t>
            </a:r>
            <a:r>
              <a:rPr lang="en-US" altLang="ru-RU" sz="1000" i="1" dirty="0" err="1">
                <a:solidFill>
                  <a:srgbClr val="000000"/>
                </a:solidFill>
              </a:rPr>
              <a:t>процессы</a:t>
            </a:r>
            <a:r>
              <a:rPr lang="en-US" altLang="ru-RU" sz="1000" i="1" dirty="0">
                <a:solidFill>
                  <a:srgbClr val="000000"/>
                </a:solidFill>
              </a:rPr>
              <a:t> </a:t>
            </a:r>
            <a:r>
              <a:rPr lang="en-US" altLang="ru-RU" sz="1000" i="1" dirty="0" err="1">
                <a:solidFill>
                  <a:srgbClr val="000000"/>
                </a:solidFill>
              </a:rPr>
              <a:t>старения</a:t>
            </a:r>
            <a:r>
              <a:rPr lang="en-US" altLang="ru-RU" sz="1000" i="1" dirty="0">
                <a:solidFill>
                  <a:srgbClr val="000000"/>
                </a:solidFill>
              </a:rPr>
              <a:t> 3</a:t>
            </a:r>
            <a:r>
              <a:rPr lang="en-US" altLang="ru-RU" sz="1000" dirty="0">
                <a:solidFill>
                  <a:srgbClr val="000000"/>
                </a:solidFill>
              </a:rPr>
              <a:t>(1), 25-44.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DE1252-8A4B-4C08-5BEB-7D2176D56EE4}"/>
              </a:ext>
            </a:extLst>
          </p:cNvPr>
          <p:cNvSpPr txBox="1"/>
          <p:nvPr/>
        </p:nvSpPr>
        <p:spPr>
          <a:xfrm flipH="1">
            <a:off x="6245916" y="4332308"/>
            <a:ext cx="180149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Атрофия яичек, сниженное половое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156AFA-0720-BE90-CAC4-5BC9379B6752}"/>
              </a:ext>
            </a:extLst>
          </p:cNvPr>
          <p:cNvSpPr txBox="1"/>
          <p:nvPr/>
        </p:nvSpPr>
        <p:spPr>
          <a:xfrm flipH="1">
            <a:off x="6526865" y="1728416"/>
            <a:ext cx="180149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Гинекомастия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45F8E8-398F-34A3-2F16-C1A22E60D619}"/>
              </a:ext>
            </a:extLst>
          </p:cNvPr>
          <p:cNvSpPr txBox="1"/>
          <p:nvPr/>
        </p:nvSpPr>
        <p:spPr>
          <a:xfrm flipH="1">
            <a:off x="10094447" y="287817"/>
            <a:ext cx="180149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Поредение волос, выпадение волос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5DE4F2-09ED-5270-2F68-87531B76948D}"/>
              </a:ext>
            </a:extLst>
          </p:cNvPr>
          <p:cNvSpPr txBox="1"/>
          <p:nvPr/>
        </p:nvSpPr>
        <p:spPr>
          <a:xfrm flipH="1">
            <a:off x="9980628" y="1681110"/>
            <a:ext cx="221137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Снижение мышечной массы, потеря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 мышечной силы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16D45C-793D-D09E-26CE-D74EEC24DBF1}"/>
              </a:ext>
            </a:extLst>
          </p:cNvPr>
          <p:cNvSpPr txBox="1"/>
          <p:nvPr/>
        </p:nvSpPr>
        <p:spPr>
          <a:xfrm flipH="1">
            <a:off x="6329481" y="2997307"/>
            <a:ext cx="180149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Потеря эластичности и истончение кожи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B89A82-D637-BB51-CD55-E81F99FEFDB1}"/>
              </a:ext>
            </a:extLst>
          </p:cNvPr>
          <p:cNvSpPr txBox="1"/>
          <p:nvPr/>
        </p:nvSpPr>
        <p:spPr>
          <a:xfrm flipH="1">
            <a:off x="6924843" y="283467"/>
            <a:ext cx="180149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Снижение когнитивной функции, депрессия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0D0A16-52C3-10BF-E485-6568EA7DB724}"/>
              </a:ext>
            </a:extLst>
          </p:cNvPr>
          <p:cNvSpPr txBox="1"/>
          <p:nvPr/>
        </p:nvSpPr>
        <p:spPr>
          <a:xfrm flipH="1">
            <a:off x="10665301" y="2991384"/>
            <a:ext cx="180149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Увеличенная масса жировой ткани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B0C25F-B998-A16D-327F-8D90884E7745}"/>
              </a:ext>
            </a:extLst>
          </p:cNvPr>
          <p:cNvSpPr txBox="1"/>
          <p:nvPr/>
        </p:nvSpPr>
        <p:spPr>
          <a:xfrm flipH="1">
            <a:off x="10620799" y="4372652"/>
            <a:ext cx="180149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Снижение костной массы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732490-8F3E-EB09-A34E-13FB77F4B891}"/>
              </a:ext>
            </a:extLst>
          </p:cNvPr>
          <p:cNvSpPr txBox="1"/>
          <p:nvPr/>
        </p:nvSpPr>
        <p:spPr>
          <a:xfrm flipH="1">
            <a:off x="6281120" y="5753922"/>
            <a:ext cx="180149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влечение, сниженный уровень тестостерона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5CB7B0-E311-59AA-3F87-3A8A428ACE93}"/>
              </a:ext>
            </a:extLst>
          </p:cNvPr>
          <p:cNvSpPr txBox="1"/>
          <p:nvPr/>
        </p:nvSpPr>
        <p:spPr>
          <a:xfrm flipH="1">
            <a:off x="10463870" y="5753920"/>
            <a:ext cx="180149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риск остеопороза, риск перелома</a:t>
            </a:r>
          </a:p>
        </p:txBody>
      </p:sp>
    </p:spTree>
    <p:extLst>
      <p:ext uri="{BB962C8B-B14F-4D97-AF65-F5344CB8AC3E}">
        <p14:creationId xmlns:p14="http://schemas.microsoft.com/office/powerpoint/2010/main" val="2235153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3FA578-B70A-4D54-B76D-7B55114F555B}"/>
              </a:ext>
            </a:extLst>
          </p:cNvPr>
          <p:cNvCxnSpPr/>
          <p:nvPr/>
        </p:nvCxnSpPr>
        <p:spPr>
          <a:xfrm>
            <a:off x="1988457" y="1113972"/>
            <a:ext cx="0" cy="4630057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923EBF5-7C9C-48BB-A007-5159EA44D88D}"/>
              </a:ext>
            </a:extLst>
          </p:cNvPr>
          <p:cNvCxnSpPr>
            <a:cxnSpLocks/>
          </p:cNvCxnSpPr>
          <p:nvPr/>
        </p:nvCxnSpPr>
        <p:spPr>
          <a:xfrm flipV="1">
            <a:off x="1596570" y="5490030"/>
            <a:ext cx="8998861" cy="1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4DB2856E-7E02-4498-9459-866E6AE599AC}"/>
              </a:ext>
            </a:extLst>
          </p:cNvPr>
          <p:cNvGrpSpPr/>
          <p:nvPr/>
        </p:nvGrpSpPr>
        <p:grpSpPr>
          <a:xfrm>
            <a:off x="2249714" y="1600336"/>
            <a:ext cx="2487810" cy="1148214"/>
            <a:chOff x="2249714" y="1600336"/>
            <a:chExt cx="2487810" cy="114821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14ED7F9-0923-482B-9823-BFBA0F479908}"/>
                </a:ext>
              </a:extLst>
            </p:cNvPr>
            <p:cNvSpPr/>
            <p:nvPr/>
          </p:nvSpPr>
          <p:spPr>
            <a:xfrm>
              <a:off x="2249714" y="1600336"/>
              <a:ext cx="2487810" cy="11482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2F74A64-F1E7-4547-B1C1-1F9132446EF0}"/>
                </a:ext>
              </a:extLst>
            </p:cNvPr>
            <p:cNvSpPr txBox="1"/>
            <p:nvPr/>
          </p:nvSpPr>
          <p:spPr>
            <a:xfrm flipH="1">
              <a:off x="2477802" y="1746243"/>
              <a:ext cx="203163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Mada"/>
                </a:rPr>
                <a:t>Лечение НТ (недостаток тестостерона) обосновано данными высокого уровня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B569924-D804-4855-A308-7730D4D3BB44}"/>
              </a:ext>
            </a:extLst>
          </p:cNvPr>
          <p:cNvGrpSpPr/>
          <p:nvPr/>
        </p:nvGrpSpPr>
        <p:grpSpPr>
          <a:xfrm>
            <a:off x="4852095" y="2854893"/>
            <a:ext cx="2487810" cy="1148214"/>
            <a:chOff x="4852095" y="2854893"/>
            <a:chExt cx="2487810" cy="114821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236ADD7-F8A7-4589-BB93-7B699A9149C5}"/>
                </a:ext>
              </a:extLst>
            </p:cNvPr>
            <p:cNvSpPr/>
            <p:nvPr/>
          </p:nvSpPr>
          <p:spPr>
            <a:xfrm>
              <a:off x="4852095" y="2854893"/>
              <a:ext cx="2487810" cy="11482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AB45A12-FF64-41BF-81AA-F472FB5E1F8F}"/>
                </a:ext>
              </a:extLst>
            </p:cNvPr>
            <p:cNvSpPr txBox="1"/>
            <p:nvPr/>
          </p:nvSpPr>
          <p:spPr>
            <a:xfrm flipH="1">
              <a:off x="5080183" y="3000800"/>
              <a:ext cx="2031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Mada"/>
                </a:rPr>
                <a:t>Повышает плотность костей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8564E6A-1E56-48CF-B533-E894387BC530}"/>
              </a:ext>
            </a:extLst>
          </p:cNvPr>
          <p:cNvGrpSpPr/>
          <p:nvPr/>
        </p:nvGrpSpPr>
        <p:grpSpPr>
          <a:xfrm>
            <a:off x="4852095" y="1600336"/>
            <a:ext cx="2487810" cy="1148214"/>
            <a:chOff x="4852095" y="1600336"/>
            <a:chExt cx="2487810" cy="114821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AE0F060-AFAA-47E2-BEFC-F313BB5CA41F}"/>
                </a:ext>
              </a:extLst>
            </p:cNvPr>
            <p:cNvSpPr/>
            <p:nvPr/>
          </p:nvSpPr>
          <p:spPr>
            <a:xfrm>
              <a:off x="4852095" y="1600336"/>
              <a:ext cx="2487810" cy="1148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9A54EB1-900F-4343-A7F3-E1F3847BE4BC}"/>
                </a:ext>
              </a:extLst>
            </p:cNvPr>
            <p:cNvSpPr txBox="1"/>
            <p:nvPr/>
          </p:nvSpPr>
          <p:spPr>
            <a:xfrm flipH="1">
              <a:off x="5080183" y="1746243"/>
              <a:ext cx="20316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da"/>
                </a:rPr>
                <a:t>Повышает либидо, эректильную и оргастическую функцию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CA08B24-F595-4430-B3D0-B2CF67815F29}"/>
              </a:ext>
            </a:extLst>
          </p:cNvPr>
          <p:cNvGrpSpPr/>
          <p:nvPr/>
        </p:nvGrpSpPr>
        <p:grpSpPr>
          <a:xfrm>
            <a:off x="2249714" y="2854893"/>
            <a:ext cx="2487810" cy="1148214"/>
            <a:chOff x="2249714" y="2854893"/>
            <a:chExt cx="2487810" cy="114821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A0255BE-727B-4220-8F49-DD9BDE0733CF}"/>
                </a:ext>
              </a:extLst>
            </p:cNvPr>
            <p:cNvSpPr/>
            <p:nvPr/>
          </p:nvSpPr>
          <p:spPr>
            <a:xfrm>
              <a:off x="2249714" y="2854893"/>
              <a:ext cx="2487810" cy="1148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FD57CFD-D6C5-4960-A946-A7A30EA1B1C8}"/>
                </a:ext>
              </a:extLst>
            </p:cNvPr>
            <p:cNvSpPr txBox="1"/>
            <p:nvPr/>
          </p:nvSpPr>
          <p:spPr>
            <a:xfrm flipH="1">
              <a:off x="2477802" y="3000800"/>
              <a:ext cx="2031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da"/>
                </a:rPr>
                <a:t>Снижает массу жировой ткани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11CD4ED-E4E6-49B3-A87D-92414212AC1A}"/>
              </a:ext>
            </a:extLst>
          </p:cNvPr>
          <p:cNvGrpSpPr/>
          <p:nvPr/>
        </p:nvGrpSpPr>
        <p:grpSpPr>
          <a:xfrm>
            <a:off x="7454476" y="2854893"/>
            <a:ext cx="2487810" cy="1148214"/>
            <a:chOff x="7454476" y="2854893"/>
            <a:chExt cx="2487810" cy="114821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EDDD453-CC42-4CE4-B6AC-611D07E8EB08}"/>
                </a:ext>
              </a:extLst>
            </p:cNvPr>
            <p:cNvSpPr/>
            <p:nvPr/>
          </p:nvSpPr>
          <p:spPr>
            <a:xfrm>
              <a:off x="7454476" y="2854893"/>
              <a:ext cx="2487810" cy="1148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9CD6959-5699-4DD4-B27E-B5900037D01F}"/>
                </a:ext>
              </a:extLst>
            </p:cNvPr>
            <p:cNvSpPr txBox="1"/>
            <p:nvPr/>
          </p:nvSpPr>
          <p:spPr>
            <a:xfrm flipH="1">
              <a:off x="7682564" y="3000800"/>
              <a:ext cx="2031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da"/>
                </a:rPr>
                <a:t>Улучшает настроение и повышает энергию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135D5F0-BE31-41AE-BEA3-DE390BA39965}"/>
              </a:ext>
            </a:extLst>
          </p:cNvPr>
          <p:cNvGrpSpPr/>
          <p:nvPr/>
        </p:nvGrpSpPr>
        <p:grpSpPr>
          <a:xfrm>
            <a:off x="7454476" y="1600336"/>
            <a:ext cx="2487810" cy="1148214"/>
            <a:chOff x="7454476" y="1600336"/>
            <a:chExt cx="2487810" cy="114821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1914BE-6938-4039-9D7F-2B2E960ECF0B}"/>
                </a:ext>
              </a:extLst>
            </p:cNvPr>
            <p:cNvSpPr/>
            <p:nvPr/>
          </p:nvSpPr>
          <p:spPr>
            <a:xfrm>
              <a:off x="7454476" y="1600336"/>
              <a:ext cx="2487810" cy="11482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4839890-C003-4142-A684-B45AB5BAC1C9}"/>
                </a:ext>
              </a:extLst>
            </p:cNvPr>
            <p:cNvSpPr txBox="1"/>
            <p:nvPr/>
          </p:nvSpPr>
          <p:spPr>
            <a:xfrm flipH="1">
              <a:off x="7682564" y="1746243"/>
              <a:ext cx="2031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Mada"/>
                </a:rPr>
                <a:t>Увеличивает мышечную массу тела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CAC6F92-747E-4E3A-AB41-8AE3C66D4AA7}"/>
              </a:ext>
            </a:extLst>
          </p:cNvPr>
          <p:cNvGrpSpPr/>
          <p:nvPr/>
        </p:nvGrpSpPr>
        <p:grpSpPr>
          <a:xfrm>
            <a:off x="4852095" y="4109450"/>
            <a:ext cx="2487810" cy="1148214"/>
            <a:chOff x="4852095" y="4109450"/>
            <a:chExt cx="2487810" cy="114821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1B0AB4D-2F54-4F88-800A-A9224A597862}"/>
                </a:ext>
              </a:extLst>
            </p:cNvPr>
            <p:cNvSpPr/>
            <p:nvPr/>
          </p:nvSpPr>
          <p:spPr>
            <a:xfrm>
              <a:off x="4852095" y="4109450"/>
              <a:ext cx="2487810" cy="1148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0102FA0-4BBF-4B4F-8153-48EC46304717}"/>
                </a:ext>
              </a:extLst>
            </p:cNvPr>
            <p:cNvSpPr txBox="1"/>
            <p:nvPr/>
          </p:nvSpPr>
          <p:spPr>
            <a:xfrm flipH="1">
              <a:off x="5080183" y="4255357"/>
              <a:ext cx="203163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da"/>
                </a:rPr>
                <a:t>Мужчины старшего возраста проходят терапию НТ так же хорошо, как и молодые.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2AA0D4-3EA6-493B-9ACA-7256974131C5}"/>
              </a:ext>
            </a:extLst>
          </p:cNvPr>
          <p:cNvGrpSpPr/>
          <p:nvPr/>
        </p:nvGrpSpPr>
        <p:grpSpPr>
          <a:xfrm>
            <a:off x="2249714" y="4109450"/>
            <a:ext cx="2487810" cy="1148214"/>
            <a:chOff x="2249714" y="4109450"/>
            <a:chExt cx="2487810" cy="114821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07B19F7-388B-48D2-83C8-7EF35E69A0E1}"/>
                </a:ext>
              </a:extLst>
            </p:cNvPr>
            <p:cNvSpPr/>
            <p:nvPr/>
          </p:nvSpPr>
          <p:spPr>
            <a:xfrm>
              <a:off x="2249714" y="4109450"/>
              <a:ext cx="2487810" cy="11482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5BE15CB-FC19-4947-8B8E-15E192DBE2BB}"/>
                </a:ext>
              </a:extLst>
            </p:cNvPr>
            <p:cNvSpPr txBox="1"/>
            <p:nvPr/>
          </p:nvSpPr>
          <p:spPr>
            <a:xfrm flipH="1">
              <a:off x="2477802" y="4255357"/>
              <a:ext cx="203163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chemeClr val="bg1"/>
                  </a:solidFill>
                  <a:latin typeface="Mada"/>
                </a:rPr>
                <a:t>Возрастной </a:t>
              </a:r>
              <a:r>
                <a:rPr lang="ru-RU" sz="1100" dirty="0" err="1">
                  <a:solidFill>
                    <a:schemeClr val="bg1"/>
                  </a:solidFill>
                  <a:latin typeface="Mada"/>
                </a:rPr>
                <a:t>гипогонадизм</a:t>
              </a:r>
              <a:r>
                <a:rPr lang="ru-RU" sz="1100" dirty="0">
                  <a:solidFill>
                    <a:schemeClr val="bg1"/>
                  </a:solidFill>
                  <a:latin typeface="Mada"/>
                </a:rPr>
                <a:t> сомнительной достоверности, больше связанный с сопутствующими заболеваниями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1C92F8C-0E5F-4F00-AD2E-44F458312ECD}"/>
              </a:ext>
            </a:extLst>
          </p:cNvPr>
          <p:cNvGrpSpPr/>
          <p:nvPr/>
        </p:nvGrpSpPr>
        <p:grpSpPr>
          <a:xfrm>
            <a:off x="7454476" y="4109450"/>
            <a:ext cx="2487810" cy="1148214"/>
            <a:chOff x="7454476" y="4109450"/>
            <a:chExt cx="2487810" cy="114821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8BEE62D-3374-4D7B-BD54-96AD34EFEF49}"/>
                </a:ext>
              </a:extLst>
            </p:cNvPr>
            <p:cNvSpPr/>
            <p:nvPr/>
          </p:nvSpPr>
          <p:spPr>
            <a:xfrm>
              <a:off x="7454476" y="4109450"/>
              <a:ext cx="2487810" cy="11482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B2CDA19-9551-4325-AB28-B4F10BF820B3}"/>
                </a:ext>
              </a:extLst>
            </p:cNvPr>
            <p:cNvSpPr txBox="1"/>
            <p:nvPr/>
          </p:nvSpPr>
          <p:spPr>
            <a:xfrm flipH="1">
              <a:off x="7682564" y="4255357"/>
              <a:ext cx="203163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Mada"/>
                </a:rPr>
                <a:t>Повышенный риск эритроцитоза требует наблюдения, а не прекращения лечения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218B491-C60B-8B4C-6B98-6C8D2AEC7882}"/>
              </a:ext>
            </a:extLst>
          </p:cNvPr>
          <p:cNvSpPr txBox="1"/>
          <p:nvPr/>
        </p:nvSpPr>
        <p:spPr>
          <a:xfrm>
            <a:off x="2197129" y="392231"/>
            <a:ext cx="9829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Лечение НТ является эффективным, целесообразным и научно обоснованным</a:t>
            </a:r>
            <a:endParaRPr lang="en-US" sz="2800" spc="300" dirty="0">
              <a:solidFill>
                <a:schemeClr val="tx1">
                  <a:lumMod val="85000"/>
                  <a:lumOff val="15000"/>
                </a:schemeClr>
              </a:solidFill>
              <a:latin typeface="Mada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E7D15D99-7D81-4087-CE39-649DF6D64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714" y="5850032"/>
            <a:ext cx="7593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1000" dirty="0" err="1">
                <a:solidFill>
                  <a:srgbClr val="000000"/>
                </a:solidFill>
              </a:rPr>
              <a:t>Моргенталер</a:t>
            </a:r>
            <a:r>
              <a:rPr lang="en-US" altLang="ru-RU" sz="1000" dirty="0">
                <a:solidFill>
                  <a:srgbClr val="000000"/>
                </a:solidFill>
              </a:rPr>
              <a:t> А., </a:t>
            </a:r>
            <a:r>
              <a:rPr lang="en-US" altLang="ru-RU" sz="1000" dirty="0" err="1">
                <a:solidFill>
                  <a:srgbClr val="000000"/>
                </a:solidFill>
              </a:rPr>
              <a:t>Зитсман</a:t>
            </a:r>
            <a:r>
              <a:rPr lang="en-US" altLang="ru-RU" sz="1000" dirty="0">
                <a:solidFill>
                  <a:srgbClr val="000000"/>
                </a:solidFill>
              </a:rPr>
              <a:t> М. и </a:t>
            </a:r>
            <a:r>
              <a:rPr lang="en-US" altLang="ru-RU" sz="1000" dirty="0" err="1">
                <a:solidFill>
                  <a:srgbClr val="000000"/>
                </a:solidFill>
              </a:rPr>
              <a:t>соавт</a:t>
            </a:r>
            <a:r>
              <a:rPr lang="en-US" altLang="ru-RU" sz="1000" dirty="0">
                <a:solidFill>
                  <a:srgbClr val="000000"/>
                </a:solidFill>
              </a:rPr>
              <a:t>. (2016) </a:t>
            </a:r>
            <a:r>
              <a:rPr lang="en-US" altLang="ru-RU" sz="1000" dirty="0" err="1">
                <a:solidFill>
                  <a:srgbClr val="000000"/>
                </a:solidFill>
              </a:rPr>
              <a:t>Основные</a:t>
            </a:r>
            <a:r>
              <a:rPr lang="en-US" altLang="ru-RU" sz="1000" dirty="0">
                <a:solidFill>
                  <a:srgbClr val="000000"/>
                </a:solidFill>
              </a:rPr>
              <a:t> </a:t>
            </a:r>
            <a:r>
              <a:rPr lang="en-US" altLang="ru-RU" sz="1000" dirty="0" err="1">
                <a:solidFill>
                  <a:srgbClr val="000000"/>
                </a:solidFill>
              </a:rPr>
              <a:t>принципы</a:t>
            </a:r>
            <a:r>
              <a:rPr lang="en-US" altLang="ru-RU" sz="1000" dirty="0">
                <a:solidFill>
                  <a:srgbClr val="000000"/>
                </a:solidFill>
              </a:rPr>
              <a:t> </a:t>
            </a:r>
            <a:r>
              <a:rPr lang="en-US" altLang="ru-RU" sz="1000" dirty="0" err="1">
                <a:solidFill>
                  <a:srgbClr val="000000"/>
                </a:solidFill>
              </a:rPr>
              <a:t>относительно</a:t>
            </a:r>
            <a:r>
              <a:rPr lang="en-US" altLang="ru-RU" sz="1000" dirty="0">
                <a:solidFill>
                  <a:srgbClr val="000000"/>
                </a:solidFill>
              </a:rPr>
              <a:t> </a:t>
            </a:r>
            <a:r>
              <a:rPr lang="en-US" altLang="ru-RU" sz="1000" dirty="0" err="1">
                <a:solidFill>
                  <a:srgbClr val="000000"/>
                </a:solidFill>
              </a:rPr>
              <a:t>недостатка</a:t>
            </a:r>
            <a:r>
              <a:rPr lang="en-US" altLang="ru-RU" sz="1000" dirty="0">
                <a:solidFill>
                  <a:srgbClr val="000000"/>
                </a:solidFill>
              </a:rPr>
              <a:t> </a:t>
            </a:r>
            <a:r>
              <a:rPr lang="en-US" altLang="ru-RU" sz="1000" dirty="0" err="1">
                <a:solidFill>
                  <a:srgbClr val="000000"/>
                </a:solidFill>
              </a:rPr>
              <a:t>тестостерона</a:t>
            </a:r>
            <a:r>
              <a:rPr lang="en-US" altLang="ru-RU" sz="1000" dirty="0">
                <a:solidFill>
                  <a:srgbClr val="000000"/>
                </a:solidFill>
              </a:rPr>
              <a:t> и </a:t>
            </a:r>
            <a:r>
              <a:rPr lang="en-US" altLang="ru-RU" sz="1000" dirty="0" err="1">
                <a:solidFill>
                  <a:srgbClr val="000000"/>
                </a:solidFill>
              </a:rPr>
              <a:t>лечения</a:t>
            </a:r>
            <a:r>
              <a:rPr lang="en-US" altLang="ru-RU" sz="1000" dirty="0">
                <a:solidFill>
                  <a:srgbClr val="000000"/>
                </a:solidFill>
              </a:rPr>
              <a:t>: </a:t>
            </a:r>
            <a:r>
              <a:rPr lang="en-US" altLang="ru-RU" sz="1000" dirty="0" err="1">
                <a:solidFill>
                  <a:srgbClr val="000000"/>
                </a:solidFill>
              </a:rPr>
              <a:t>Единогласно</a:t>
            </a:r>
            <a:r>
              <a:rPr lang="en-US" altLang="ru-RU" sz="1000" dirty="0">
                <a:solidFill>
                  <a:srgbClr val="000000"/>
                </a:solidFill>
              </a:rPr>
              <a:t> </a:t>
            </a:r>
            <a:r>
              <a:rPr lang="en-US" altLang="ru-RU" sz="1000" dirty="0" err="1">
                <a:solidFill>
                  <a:srgbClr val="000000"/>
                </a:solidFill>
              </a:rPr>
              <a:t>принятые</a:t>
            </a:r>
            <a:r>
              <a:rPr lang="en-US" altLang="ru-RU" sz="1000" dirty="0">
                <a:solidFill>
                  <a:srgbClr val="000000"/>
                </a:solidFill>
              </a:rPr>
              <a:t> </a:t>
            </a:r>
            <a:r>
              <a:rPr lang="en-US" altLang="ru-RU" sz="1000" dirty="0" err="1">
                <a:solidFill>
                  <a:srgbClr val="000000"/>
                </a:solidFill>
              </a:rPr>
              <a:t>резолюции</a:t>
            </a:r>
            <a:r>
              <a:rPr lang="en-US" altLang="ru-RU" sz="1000" dirty="0">
                <a:solidFill>
                  <a:srgbClr val="000000"/>
                </a:solidFill>
              </a:rPr>
              <a:t> </a:t>
            </a:r>
            <a:r>
              <a:rPr lang="en-US" altLang="ru-RU" sz="1000" dirty="0" err="1">
                <a:solidFill>
                  <a:srgbClr val="000000"/>
                </a:solidFill>
              </a:rPr>
              <a:t>иностранных</a:t>
            </a:r>
            <a:r>
              <a:rPr lang="en-US" altLang="ru-RU" sz="1000" dirty="0">
                <a:solidFill>
                  <a:srgbClr val="000000"/>
                </a:solidFill>
              </a:rPr>
              <a:t> </a:t>
            </a:r>
            <a:r>
              <a:rPr lang="en-US" altLang="ru-RU" sz="1000" dirty="0" err="1">
                <a:solidFill>
                  <a:srgbClr val="000000"/>
                </a:solidFill>
              </a:rPr>
              <a:t>экспертов</a:t>
            </a:r>
            <a:r>
              <a:rPr lang="en-US" altLang="ru-RU" sz="1000" dirty="0">
                <a:solidFill>
                  <a:srgbClr val="000000"/>
                </a:solidFill>
              </a:rPr>
              <a:t>. Mayo Clin Proc, июль:91(7):881-896</a:t>
            </a:r>
          </a:p>
        </p:txBody>
      </p:sp>
    </p:spTree>
    <p:extLst>
      <p:ext uri="{BB962C8B-B14F-4D97-AF65-F5344CB8AC3E}">
        <p14:creationId xmlns:p14="http://schemas.microsoft.com/office/powerpoint/2010/main" val="3908552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3CAD01F-A83B-4B0E-A469-A43B9C32A03F}"/>
              </a:ext>
            </a:extLst>
          </p:cNvPr>
          <p:cNvSpPr txBox="1"/>
          <p:nvPr/>
        </p:nvSpPr>
        <p:spPr>
          <a:xfrm>
            <a:off x="1023370" y="239475"/>
            <a:ext cx="1034740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" panose="02000000000000000000" pitchFamily="2" charset="0"/>
              </a:rPr>
              <a:t>Статистика сердечно-сосудистых заболеваний среди МУЖЧИН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Mada"/>
              <a:ea typeface="Roboto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F5D8CF-2A4A-4168-BAF8-0C9C0A0C76A9}"/>
              </a:ext>
            </a:extLst>
          </p:cNvPr>
          <p:cNvSpPr txBox="1"/>
          <p:nvPr/>
        </p:nvSpPr>
        <p:spPr>
          <a:xfrm>
            <a:off x="6406229" y="1972257"/>
            <a:ext cx="3097846" cy="9233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  <a:latin typeface="Mada"/>
                <a:cs typeface="Calibri Light" panose="020F0302020204030204" pitchFamily="34" charset="0"/>
              </a:rPr>
              <a:t>Заболевание сердца также являются основной причиной смерти среди мужчин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5C931A-01D6-44F0-A250-20A00E18AB4C}"/>
              </a:ext>
            </a:extLst>
          </p:cNvPr>
          <p:cNvSpPr txBox="1"/>
          <p:nvPr/>
        </p:nvSpPr>
        <p:spPr>
          <a:xfrm>
            <a:off x="6406229" y="3072037"/>
            <a:ext cx="2875168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dirty="0">
                <a:solidFill>
                  <a:schemeClr val="accent2"/>
                </a:solidFill>
                <a:latin typeface="Mada"/>
                <a:cs typeface="Calibri Light" panose="020F0302020204030204" pitchFamily="34" charset="0"/>
              </a:rPr>
              <a:t>Умирает 1 из каждых 4 мужчин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23887BE-DF1D-48CD-9C6A-1B2438B50F67}"/>
              </a:ext>
            </a:extLst>
          </p:cNvPr>
          <p:cNvGrpSpPr/>
          <p:nvPr/>
        </p:nvGrpSpPr>
        <p:grpSpPr>
          <a:xfrm>
            <a:off x="1023370" y="1757877"/>
            <a:ext cx="4914900" cy="318320"/>
            <a:chOff x="3179886" y="2083564"/>
            <a:chExt cx="5702858" cy="369350"/>
          </a:xfrm>
          <a:effectLst/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A4930C9-DD8A-408E-9FEF-5339C4508E9A}"/>
                </a:ext>
              </a:extLst>
            </p:cNvPr>
            <p:cNvGrpSpPr/>
            <p:nvPr/>
          </p:nvGrpSpPr>
          <p:grpSpPr>
            <a:xfrm>
              <a:off x="3179886" y="2083564"/>
              <a:ext cx="5702858" cy="369350"/>
              <a:chOff x="3179886" y="2083564"/>
              <a:chExt cx="5702858" cy="369350"/>
            </a:xfrm>
          </p:grpSpPr>
          <p:sp>
            <p:nvSpPr>
              <p:cNvPr id="52" name="Round Same Side Corner Rectangle 1">
                <a:extLst>
                  <a:ext uri="{FF2B5EF4-FFF2-40B4-BE49-F238E27FC236}">
                    <a16:creationId xmlns:a16="http://schemas.microsoft.com/office/drawing/2014/main" id="{2E0DF9D7-7638-49E0-938D-6B90BBF79EB2}"/>
                  </a:ext>
                </a:extLst>
              </p:cNvPr>
              <p:cNvSpPr/>
              <p:nvPr/>
            </p:nvSpPr>
            <p:spPr>
              <a:xfrm>
                <a:off x="3179886" y="2083564"/>
                <a:ext cx="5702858" cy="369350"/>
              </a:xfrm>
              <a:prstGeom prst="round2SameRect">
                <a:avLst>
                  <a:gd name="adj1" fmla="val 14928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Calibri Light" panose="020F0302020204030204" pitchFamily="34" charset="0"/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308A7D0-6547-4C7C-AEB0-F1483EFA02FA}"/>
                  </a:ext>
                </a:extLst>
              </p:cNvPr>
              <p:cNvGrpSpPr/>
              <p:nvPr/>
            </p:nvGrpSpPr>
            <p:grpSpPr>
              <a:xfrm>
                <a:off x="3352935" y="2226973"/>
                <a:ext cx="370929" cy="82532"/>
                <a:chOff x="3352935" y="2226973"/>
                <a:chExt cx="370929" cy="82532"/>
              </a:xfrm>
            </p:grpSpPr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400D2070-3C73-4801-AB2C-92A28631AB46}"/>
                    </a:ext>
                  </a:extLst>
                </p:cNvPr>
                <p:cNvSpPr/>
                <p:nvPr/>
              </p:nvSpPr>
              <p:spPr>
                <a:xfrm>
                  <a:off x="3352935" y="2226974"/>
                  <a:ext cx="82530" cy="8253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F3CC764D-E89A-4390-AAB4-8140FD9E97E6}"/>
                    </a:ext>
                  </a:extLst>
                </p:cNvPr>
                <p:cNvSpPr/>
                <p:nvPr/>
              </p:nvSpPr>
              <p:spPr>
                <a:xfrm>
                  <a:off x="3497134" y="2226974"/>
                  <a:ext cx="82531" cy="82531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712B25CF-28B2-41B9-97F6-55780B1FFA09}"/>
                    </a:ext>
                  </a:extLst>
                </p:cNvPr>
                <p:cNvSpPr/>
                <p:nvPr/>
              </p:nvSpPr>
              <p:spPr>
                <a:xfrm>
                  <a:off x="3641333" y="2226973"/>
                  <a:ext cx="82531" cy="825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latin typeface="Calibri Light" panose="020F0302020204030204" pitchFamily="34" charset="0"/>
                  </a:endParaRPr>
                </a:p>
              </p:txBody>
            </p:sp>
          </p:grpSp>
        </p:grpSp>
        <p:sp>
          <p:nvSpPr>
            <p:cNvPr id="51" name="Rounded Rectangle 23">
              <a:extLst>
                <a:ext uri="{FF2B5EF4-FFF2-40B4-BE49-F238E27FC236}">
                  <a16:creationId xmlns:a16="http://schemas.microsoft.com/office/drawing/2014/main" id="{DF6DB68D-3473-42E8-B18B-6A16645A62C9}"/>
                </a:ext>
              </a:extLst>
            </p:cNvPr>
            <p:cNvSpPr/>
            <p:nvPr/>
          </p:nvSpPr>
          <p:spPr>
            <a:xfrm>
              <a:off x="3885907" y="2188665"/>
              <a:ext cx="4655985" cy="1591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N" sz="600" dirty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601910B-6357-DA01-36F5-B2B926FB2EF8}"/>
              </a:ext>
            </a:extLst>
          </p:cNvPr>
          <p:cNvSpPr txBox="1"/>
          <p:nvPr/>
        </p:nvSpPr>
        <p:spPr>
          <a:xfrm>
            <a:off x="843333" y="5324047"/>
            <a:ext cx="11053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altLang="ru-RU" sz="1200" dirty="0">
                <a:solidFill>
                  <a:srgbClr val="000000"/>
                </a:solidFill>
              </a:rPr>
              <a:t>Центр по контролю и профилактике заболеваемости, (2017) Социально опасная болезнь.  </a:t>
            </a:r>
            <a:r>
              <a:rPr lang="ru-RU" altLang="ru-RU" sz="1200" i="1" dirty="0">
                <a:solidFill>
                  <a:srgbClr val="000000"/>
                </a:solidFill>
              </a:rPr>
              <a:t>Здравоохранение, США. https://www.cdc.gov/nchs/data/hus/2017/019.pdf</a:t>
            </a:r>
          </a:p>
        </p:txBody>
      </p:sp>
      <p:pic>
        <p:nvPicPr>
          <p:cNvPr id="6" name="Picture 2" descr="Image result for heart disease in men statistics">
            <a:extLst>
              <a:ext uri="{FF2B5EF4-FFF2-40B4-BE49-F238E27FC236}">
                <a16:creationId xmlns:a16="http://schemas.microsoft.com/office/drawing/2014/main" id="{A1784561-CF69-293E-2FA1-A3702DD85FB9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2"/>
          <a:srcRect l="16810" r="16810"/>
          <a:stretch>
            <a:fillRect/>
          </a:stretch>
        </p:blipFill>
        <p:spPr bwMode="auto">
          <a:xfrm>
            <a:off x="1023938" y="2076450"/>
            <a:ext cx="491490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3736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006625B-6814-4352-A2F1-1FD0B1137789}"/>
              </a:ext>
            </a:extLst>
          </p:cNvPr>
          <p:cNvGrpSpPr/>
          <p:nvPr/>
        </p:nvGrpSpPr>
        <p:grpSpPr>
          <a:xfrm>
            <a:off x="9445341" y="750443"/>
            <a:ext cx="1352009" cy="2441063"/>
            <a:chOff x="9610365" y="834863"/>
            <a:chExt cx="1352009" cy="244106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3BD9460-ECCA-4BCB-A6E9-744AE747E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0365" y="834863"/>
              <a:ext cx="1352009" cy="2273516"/>
            </a:xfrm>
            <a:custGeom>
              <a:avLst/>
              <a:gdLst>
                <a:gd name="T0" fmla="*/ 337 w 581"/>
                <a:gd name="T1" fmla="*/ 977 h 977"/>
                <a:gd name="T2" fmla="*/ 0 w 581"/>
                <a:gd name="T3" fmla="*/ 977 h 977"/>
                <a:gd name="T4" fmla="*/ 142 w 581"/>
                <a:gd name="T5" fmla="*/ 273 h 977"/>
                <a:gd name="T6" fmla="*/ 45 w 581"/>
                <a:gd name="T7" fmla="*/ 273 h 977"/>
                <a:gd name="T8" fmla="*/ 365 w 581"/>
                <a:gd name="T9" fmla="*/ 0 h 977"/>
                <a:gd name="T10" fmla="*/ 581 w 581"/>
                <a:gd name="T11" fmla="*/ 273 h 977"/>
                <a:gd name="T12" fmla="*/ 480 w 581"/>
                <a:gd name="T13" fmla="*/ 271 h 977"/>
                <a:gd name="T14" fmla="*/ 337 w 581"/>
                <a:gd name="T15" fmla="*/ 977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1" h="977">
                  <a:moveTo>
                    <a:pt x="337" y="977"/>
                  </a:moveTo>
                  <a:lnTo>
                    <a:pt x="0" y="977"/>
                  </a:lnTo>
                  <a:lnTo>
                    <a:pt x="142" y="273"/>
                  </a:lnTo>
                  <a:lnTo>
                    <a:pt x="45" y="273"/>
                  </a:lnTo>
                  <a:lnTo>
                    <a:pt x="365" y="0"/>
                  </a:lnTo>
                  <a:lnTo>
                    <a:pt x="581" y="273"/>
                  </a:lnTo>
                  <a:lnTo>
                    <a:pt x="480" y="271"/>
                  </a:lnTo>
                  <a:lnTo>
                    <a:pt x="337" y="97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4FC80F0-AAA7-4622-9DA7-AEBF39C1F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502" y="3108379"/>
              <a:ext cx="342075" cy="167547"/>
            </a:xfrm>
            <a:custGeom>
              <a:avLst/>
              <a:gdLst>
                <a:gd name="T0" fmla="*/ 147 w 147"/>
                <a:gd name="T1" fmla="*/ 0 h 72"/>
                <a:gd name="T2" fmla="*/ 7 w 147"/>
                <a:gd name="T3" fmla="*/ 72 h 72"/>
                <a:gd name="T4" fmla="*/ 0 w 147"/>
                <a:gd name="T5" fmla="*/ 0 h 72"/>
                <a:gd name="T6" fmla="*/ 147 w 147"/>
                <a:gd name="T7" fmla="*/ 0 h 72"/>
                <a:gd name="T8" fmla="*/ 147 w 147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72">
                  <a:moveTo>
                    <a:pt x="147" y="0"/>
                  </a:moveTo>
                  <a:lnTo>
                    <a:pt x="7" y="72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6C2EB8-A5E2-484E-924C-71E55585BD03}"/>
              </a:ext>
            </a:extLst>
          </p:cNvPr>
          <p:cNvGrpSpPr/>
          <p:nvPr/>
        </p:nvGrpSpPr>
        <p:grpSpPr>
          <a:xfrm>
            <a:off x="8233503" y="1646869"/>
            <a:ext cx="1694082" cy="2199051"/>
            <a:chOff x="8374708" y="1728445"/>
            <a:chExt cx="1694082" cy="2199051"/>
          </a:xfrm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781B2DA-8351-4E1C-8539-3C9ACFA3F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0743" y="1728445"/>
              <a:ext cx="968047" cy="1547480"/>
            </a:xfrm>
            <a:custGeom>
              <a:avLst/>
              <a:gdLst>
                <a:gd name="T0" fmla="*/ 339 w 416"/>
                <a:gd name="T1" fmla="*/ 0 h 665"/>
                <a:gd name="T2" fmla="*/ 0 w 416"/>
                <a:gd name="T3" fmla="*/ 0 h 665"/>
                <a:gd name="T4" fmla="*/ 79 w 416"/>
                <a:gd name="T5" fmla="*/ 665 h 665"/>
                <a:gd name="T6" fmla="*/ 416 w 416"/>
                <a:gd name="T7" fmla="*/ 665 h 665"/>
                <a:gd name="T8" fmla="*/ 339 w 416"/>
                <a:gd name="T9" fmla="*/ 0 h 665"/>
                <a:gd name="T10" fmla="*/ 339 w 416"/>
                <a:gd name="T11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6" h="665">
                  <a:moveTo>
                    <a:pt x="339" y="0"/>
                  </a:moveTo>
                  <a:lnTo>
                    <a:pt x="0" y="0"/>
                  </a:lnTo>
                  <a:lnTo>
                    <a:pt x="79" y="665"/>
                  </a:lnTo>
                  <a:lnTo>
                    <a:pt x="416" y="665"/>
                  </a:lnTo>
                  <a:lnTo>
                    <a:pt x="339" y="0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ada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B3E7F8C-CCD8-49BB-8666-DE471D710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4708" y="1882029"/>
              <a:ext cx="1168172" cy="1877920"/>
            </a:xfrm>
            <a:custGeom>
              <a:avLst/>
              <a:gdLst>
                <a:gd name="T0" fmla="*/ 163 w 502"/>
                <a:gd name="T1" fmla="*/ 0 h 807"/>
                <a:gd name="T2" fmla="*/ 502 w 502"/>
                <a:gd name="T3" fmla="*/ 0 h 807"/>
                <a:gd name="T4" fmla="*/ 337 w 502"/>
                <a:gd name="T5" fmla="*/ 807 h 807"/>
                <a:gd name="T6" fmla="*/ 0 w 502"/>
                <a:gd name="T7" fmla="*/ 807 h 807"/>
                <a:gd name="T8" fmla="*/ 163 w 502"/>
                <a:gd name="T9" fmla="*/ 0 h 807"/>
                <a:gd name="T10" fmla="*/ 163 w 502"/>
                <a:gd name="T11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2" h="807">
                  <a:moveTo>
                    <a:pt x="163" y="0"/>
                  </a:moveTo>
                  <a:lnTo>
                    <a:pt x="502" y="0"/>
                  </a:lnTo>
                  <a:lnTo>
                    <a:pt x="337" y="807"/>
                  </a:lnTo>
                  <a:lnTo>
                    <a:pt x="0" y="807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ada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9879C8C3-DBDA-409F-B7BC-9112D83A7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016" y="1728445"/>
              <a:ext cx="1135594" cy="153584"/>
            </a:xfrm>
            <a:custGeom>
              <a:avLst/>
              <a:gdLst>
                <a:gd name="T0" fmla="*/ 339 w 488"/>
                <a:gd name="T1" fmla="*/ 66 h 66"/>
                <a:gd name="T2" fmla="*/ 0 w 488"/>
                <a:gd name="T3" fmla="*/ 66 h 66"/>
                <a:gd name="T4" fmla="*/ 149 w 488"/>
                <a:gd name="T5" fmla="*/ 0 h 66"/>
                <a:gd name="T6" fmla="*/ 488 w 488"/>
                <a:gd name="T7" fmla="*/ 0 h 66"/>
                <a:gd name="T8" fmla="*/ 339 w 488"/>
                <a:gd name="T9" fmla="*/ 66 h 66"/>
                <a:gd name="T10" fmla="*/ 339 w 488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8" h="66">
                  <a:moveTo>
                    <a:pt x="339" y="66"/>
                  </a:moveTo>
                  <a:lnTo>
                    <a:pt x="0" y="66"/>
                  </a:lnTo>
                  <a:lnTo>
                    <a:pt x="149" y="0"/>
                  </a:lnTo>
                  <a:lnTo>
                    <a:pt x="488" y="0"/>
                  </a:lnTo>
                  <a:lnTo>
                    <a:pt x="339" y="66"/>
                  </a:lnTo>
                  <a:lnTo>
                    <a:pt x="339" y="6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ada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8CC1614B-737A-4973-B740-9E985A059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6845" y="3759949"/>
              <a:ext cx="342075" cy="167547"/>
            </a:xfrm>
            <a:custGeom>
              <a:avLst/>
              <a:gdLst>
                <a:gd name="T0" fmla="*/ 147 w 147"/>
                <a:gd name="T1" fmla="*/ 0 h 72"/>
                <a:gd name="T2" fmla="*/ 9 w 147"/>
                <a:gd name="T3" fmla="*/ 72 h 72"/>
                <a:gd name="T4" fmla="*/ 0 w 147"/>
                <a:gd name="T5" fmla="*/ 0 h 72"/>
                <a:gd name="T6" fmla="*/ 147 w 147"/>
                <a:gd name="T7" fmla="*/ 0 h 72"/>
                <a:gd name="T8" fmla="*/ 147 w 147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72">
                  <a:moveTo>
                    <a:pt x="147" y="0"/>
                  </a:moveTo>
                  <a:lnTo>
                    <a:pt x="9" y="72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ada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C7FE68E-15C1-4C53-9165-497A68B2D455}"/>
                </a:ext>
              </a:extLst>
            </p:cNvPr>
            <p:cNvSpPr txBox="1"/>
            <p:nvPr/>
          </p:nvSpPr>
          <p:spPr>
            <a:xfrm>
              <a:off x="8548263" y="1974960"/>
              <a:ext cx="97256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accent3"/>
                  </a:solidFill>
                  <a:latin typeface="+mj-lt"/>
                  <a:ea typeface="Open Sans" panose="020B0606030504020204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en-US" sz="3200" dirty="0">
                  <a:solidFill>
                    <a:schemeClr val="bg1"/>
                  </a:solidFill>
                  <a:latin typeface="Mada"/>
                </a:rPr>
                <a:t>04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DFCBEE5-1989-4A41-B670-9628231FE169}"/>
              </a:ext>
            </a:extLst>
          </p:cNvPr>
          <p:cNvGrpSpPr/>
          <p:nvPr/>
        </p:nvGrpSpPr>
        <p:grpSpPr>
          <a:xfrm>
            <a:off x="6997847" y="2296113"/>
            <a:ext cx="1698737" cy="2199050"/>
            <a:chOff x="7139052" y="2377689"/>
            <a:chExt cx="1698737" cy="2199050"/>
          </a:xfrm>
        </p:grpSpPr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7D98DE6B-DBB4-4F62-A393-D623CE776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5088" y="2377689"/>
              <a:ext cx="972701" cy="1549807"/>
            </a:xfrm>
            <a:custGeom>
              <a:avLst/>
              <a:gdLst>
                <a:gd name="T0" fmla="*/ 339 w 418"/>
                <a:gd name="T1" fmla="*/ 0 h 666"/>
                <a:gd name="T2" fmla="*/ 0 w 418"/>
                <a:gd name="T3" fmla="*/ 0 h 666"/>
                <a:gd name="T4" fmla="*/ 79 w 418"/>
                <a:gd name="T5" fmla="*/ 666 h 666"/>
                <a:gd name="T6" fmla="*/ 418 w 418"/>
                <a:gd name="T7" fmla="*/ 666 h 666"/>
                <a:gd name="T8" fmla="*/ 339 w 418"/>
                <a:gd name="T9" fmla="*/ 0 h 666"/>
                <a:gd name="T10" fmla="*/ 339 w 418"/>
                <a:gd name="T11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666">
                  <a:moveTo>
                    <a:pt x="339" y="0"/>
                  </a:moveTo>
                  <a:lnTo>
                    <a:pt x="0" y="0"/>
                  </a:lnTo>
                  <a:lnTo>
                    <a:pt x="79" y="666"/>
                  </a:lnTo>
                  <a:lnTo>
                    <a:pt x="418" y="666"/>
                  </a:lnTo>
                  <a:lnTo>
                    <a:pt x="339" y="0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ada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2E0CA188-4EB6-48DE-93ED-E1B8F47F8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8358" y="2377689"/>
              <a:ext cx="1135594" cy="155912"/>
            </a:xfrm>
            <a:custGeom>
              <a:avLst/>
              <a:gdLst>
                <a:gd name="T0" fmla="*/ 339 w 488"/>
                <a:gd name="T1" fmla="*/ 67 h 67"/>
                <a:gd name="T2" fmla="*/ 0 w 488"/>
                <a:gd name="T3" fmla="*/ 67 h 67"/>
                <a:gd name="T4" fmla="*/ 149 w 488"/>
                <a:gd name="T5" fmla="*/ 0 h 67"/>
                <a:gd name="T6" fmla="*/ 488 w 488"/>
                <a:gd name="T7" fmla="*/ 0 h 67"/>
                <a:gd name="T8" fmla="*/ 339 w 488"/>
                <a:gd name="T9" fmla="*/ 67 h 67"/>
                <a:gd name="T10" fmla="*/ 339 w 488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8" h="67">
                  <a:moveTo>
                    <a:pt x="339" y="67"/>
                  </a:moveTo>
                  <a:lnTo>
                    <a:pt x="0" y="67"/>
                  </a:lnTo>
                  <a:lnTo>
                    <a:pt x="149" y="0"/>
                  </a:lnTo>
                  <a:lnTo>
                    <a:pt x="488" y="0"/>
                  </a:lnTo>
                  <a:lnTo>
                    <a:pt x="339" y="67"/>
                  </a:lnTo>
                  <a:lnTo>
                    <a:pt x="339" y="6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ada"/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EEA4FBFA-F661-44E8-93B5-00FDCE05F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9052" y="2533600"/>
              <a:ext cx="1168172" cy="1877920"/>
            </a:xfrm>
            <a:custGeom>
              <a:avLst/>
              <a:gdLst>
                <a:gd name="T0" fmla="*/ 163 w 502"/>
                <a:gd name="T1" fmla="*/ 0 h 807"/>
                <a:gd name="T2" fmla="*/ 502 w 502"/>
                <a:gd name="T3" fmla="*/ 0 h 807"/>
                <a:gd name="T4" fmla="*/ 337 w 502"/>
                <a:gd name="T5" fmla="*/ 807 h 807"/>
                <a:gd name="T6" fmla="*/ 0 w 502"/>
                <a:gd name="T7" fmla="*/ 807 h 807"/>
                <a:gd name="T8" fmla="*/ 163 w 502"/>
                <a:gd name="T9" fmla="*/ 0 h 807"/>
                <a:gd name="T10" fmla="*/ 163 w 502"/>
                <a:gd name="T11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2" h="807">
                  <a:moveTo>
                    <a:pt x="163" y="0"/>
                  </a:moveTo>
                  <a:lnTo>
                    <a:pt x="502" y="0"/>
                  </a:lnTo>
                  <a:lnTo>
                    <a:pt x="337" y="807"/>
                  </a:lnTo>
                  <a:lnTo>
                    <a:pt x="0" y="807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ada"/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B8932286-E2FD-4C55-9F78-EEAD526E3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1189" y="4411519"/>
              <a:ext cx="342075" cy="165220"/>
            </a:xfrm>
            <a:custGeom>
              <a:avLst/>
              <a:gdLst>
                <a:gd name="T0" fmla="*/ 147 w 147"/>
                <a:gd name="T1" fmla="*/ 0 h 71"/>
                <a:gd name="T2" fmla="*/ 9 w 147"/>
                <a:gd name="T3" fmla="*/ 71 h 71"/>
                <a:gd name="T4" fmla="*/ 0 w 147"/>
                <a:gd name="T5" fmla="*/ 0 h 71"/>
                <a:gd name="T6" fmla="*/ 147 w 147"/>
                <a:gd name="T7" fmla="*/ 0 h 71"/>
                <a:gd name="T8" fmla="*/ 147 w 147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71">
                  <a:moveTo>
                    <a:pt x="147" y="0"/>
                  </a:moveTo>
                  <a:lnTo>
                    <a:pt x="9" y="71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ada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4024A2-F2AE-4908-AEBD-B9C77546CAE1}"/>
                </a:ext>
              </a:extLst>
            </p:cNvPr>
            <p:cNvSpPr txBox="1"/>
            <p:nvPr/>
          </p:nvSpPr>
          <p:spPr>
            <a:xfrm>
              <a:off x="7329801" y="2613163"/>
              <a:ext cx="97256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accent3"/>
                  </a:solidFill>
                  <a:latin typeface="+mj-lt"/>
                  <a:ea typeface="Open Sans" panose="020B0606030504020204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en-US" sz="3200" dirty="0">
                  <a:solidFill>
                    <a:schemeClr val="bg1"/>
                  </a:solidFill>
                  <a:latin typeface="Mada"/>
                </a:rPr>
                <a:t>03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067E55A-3438-4679-919A-20FB788F6CFA}"/>
              </a:ext>
            </a:extLst>
          </p:cNvPr>
          <p:cNvGrpSpPr/>
          <p:nvPr/>
        </p:nvGrpSpPr>
        <p:grpSpPr>
          <a:xfrm>
            <a:off x="5762190" y="2947683"/>
            <a:ext cx="1698738" cy="2203704"/>
            <a:chOff x="5903395" y="3029259"/>
            <a:chExt cx="1698738" cy="2203704"/>
          </a:xfrm>
        </p:grpSpPr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C23B4CFB-A231-46DD-B5E8-480D3DBE7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1758" y="3029259"/>
              <a:ext cx="970375" cy="1547480"/>
            </a:xfrm>
            <a:custGeom>
              <a:avLst/>
              <a:gdLst>
                <a:gd name="T0" fmla="*/ 338 w 417"/>
                <a:gd name="T1" fmla="*/ 0 h 665"/>
                <a:gd name="T2" fmla="*/ 0 w 417"/>
                <a:gd name="T3" fmla="*/ 0 h 665"/>
                <a:gd name="T4" fmla="*/ 78 w 417"/>
                <a:gd name="T5" fmla="*/ 665 h 665"/>
                <a:gd name="T6" fmla="*/ 417 w 417"/>
                <a:gd name="T7" fmla="*/ 665 h 665"/>
                <a:gd name="T8" fmla="*/ 338 w 417"/>
                <a:gd name="T9" fmla="*/ 0 h 665"/>
                <a:gd name="T10" fmla="*/ 338 w 417"/>
                <a:gd name="T11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7" h="665">
                  <a:moveTo>
                    <a:pt x="338" y="0"/>
                  </a:moveTo>
                  <a:lnTo>
                    <a:pt x="0" y="0"/>
                  </a:lnTo>
                  <a:lnTo>
                    <a:pt x="78" y="665"/>
                  </a:lnTo>
                  <a:lnTo>
                    <a:pt x="417" y="665"/>
                  </a:lnTo>
                  <a:lnTo>
                    <a:pt x="338" y="0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ada"/>
              </a:endParaRPr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350BB150-C69C-413A-85DC-C2C0CE755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395" y="3185170"/>
              <a:ext cx="1168172" cy="1880246"/>
            </a:xfrm>
            <a:custGeom>
              <a:avLst/>
              <a:gdLst>
                <a:gd name="T0" fmla="*/ 164 w 502"/>
                <a:gd name="T1" fmla="*/ 0 h 808"/>
                <a:gd name="T2" fmla="*/ 502 w 502"/>
                <a:gd name="T3" fmla="*/ 0 h 808"/>
                <a:gd name="T4" fmla="*/ 339 w 502"/>
                <a:gd name="T5" fmla="*/ 808 h 808"/>
                <a:gd name="T6" fmla="*/ 0 w 502"/>
                <a:gd name="T7" fmla="*/ 808 h 808"/>
                <a:gd name="T8" fmla="*/ 164 w 502"/>
                <a:gd name="T9" fmla="*/ 0 h 808"/>
                <a:gd name="T10" fmla="*/ 164 w 502"/>
                <a:gd name="T11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2" h="808">
                  <a:moveTo>
                    <a:pt x="164" y="0"/>
                  </a:moveTo>
                  <a:lnTo>
                    <a:pt x="502" y="0"/>
                  </a:lnTo>
                  <a:lnTo>
                    <a:pt x="339" y="808"/>
                  </a:lnTo>
                  <a:lnTo>
                    <a:pt x="0" y="808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ada"/>
              </a:endParaRPr>
            </a:p>
          </p:txBody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A9734C5D-97D7-4918-8B93-D1E81A595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5029" y="3029259"/>
              <a:ext cx="1133268" cy="155912"/>
            </a:xfrm>
            <a:custGeom>
              <a:avLst/>
              <a:gdLst>
                <a:gd name="T0" fmla="*/ 338 w 487"/>
                <a:gd name="T1" fmla="*/ 67 h 67"/>
                <a:gd name="T2" fmla="*/ 0 w 487"/>
                <a:gd name="T3" fmla="*/ 67 h 67"/>
                <a:gd name="T4" fmla="*/ 149 w 487"/>
                <a:gd name="T5" fmla="*/ 0 h 67"/>
                <a:gd name="T6" fmla="*/ 487 w 487"/>
                <a:gd name="T7" fmla="*/ 0 h 67"/>
                <a:gd name="T8" fmla="*/ 338 w 487"/>
                <a:gd name="T9" fmla="*/ 67 h 67"/>
                <a:gd name="T10" fmla="*/ 338 w 487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7" h="67">
                  <a:moveTo>
                    <a:pt x="338" y="67"/>
                  </a:moveTo>
                  <a:lnTo>
                    <a:pt x="0" y="67"/>
                  </a:lnTo>
                  <a:lnTo>
                    <a:pt x="149" y="0"/>
                  </a:lnTo>
                  <a:lnTo>
                    <a:pt x="487" y="0"/>
                  </a:lnTo>
                  <a:lnTo>
                    <a:pt x="338" y="67"/>
                  </a:lnTo>
                  <a:lnTo>
                    <a:pt x="338" y="6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ada"/>
              </a:endParaRPr>
            </a:p>
          </p:txBody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F70C94FE-CB2C-4410-88B0-6393F11C1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878" y="5065416"/>
              <a:ext cx="351383" cy="167547"/>
            </a:xfrm>
            <a:custGeom>
              <a:avLst/>
              <a:gdLst>
                <a:gd name="T0" fmla="*/ 151 w 151"/>
                <a:gd name="T1" fmla="*/ 0 h 72"/>
                <a:gd name="T2" fmla="*/ 9 w 151"/>
                <a:gd name="T3" fmla="*/ 72 h 72"/>
                <a:gd name="T4" fmla="*/ 0 w 151"/>
                <a:gd name="T5" fmla="*/ 0 h 72"/>
                <a:gd name="T6" fmla="*/ 151 w 151"/>
                <a:gd name="T7" fmla="*/ 0 h 72"/>
                <a:gd name="T8" fmla="*/ 151 w 15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72">
                  <a:moveTo>
                    <a:pt x="151" y="0"/>
                  </a:moveTo>
                  <a:lnTo>
                    <a:pt x="9" y="7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ada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D2FC5AB-76A5-4B5D-AF25-27E8850E57D2}"/>
                </a:ext>
              </a:extLst>
            </p:cNvPr>
            <p:cNvSpPr txBox="1"/>
            <p:nvPr/>
          </p:nvSpPr>
          <p:spPr>
            <a:xfrm>
              <a:off x="6096032" y="3251477"/>
              <a:ext cx="97256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accent3"/>
                  </a:solidFill>
                  <a:latin typeface="+mj-lt"/>
                  <a:ea typeface="Open Sans" panose="020B0606030504020204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en-US" sz="3200" dirty="0">
                  <a:solidFill>
                    <a:schemeClr val="bg1"/>
                  </a:solidFill>
                  <a:latin typeface="Mada"/>
                </a:rPr>
                <a:t>02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F0A6E82-88D7-4F83-9AF3-C002E607B6F5}"/>
              </a:ext>
            </a:extLst>
          </p:cNvPr>
          <p:cNvGrpSpPr/>
          <p:nvPr/>
        </p:nvGrpSpPr>
        <p:grpSpPr>
          <a:xfrm>
            <a:off x="4179805" y="3603908"/>
            <a:ext cx="2040812" cy="2185087"/>
            <a:chOff x="4321010" y="3685484"/>
            <a:chExt cx="2040812" cy="2185087"/>
          </a:xfrm>
        </p:grpSpPr>
        <p:sp>
          <p:nvSpPr>
            <p:cNvPr id="42" name="Freeform 19">
              <a:extLst>
                <a:ext uri="{FF2B5EF4-FFF2-40B4-BE49-F238E27FC236}">
                  <a16:creationId xmlns:a16="http://schemas.microsoft.com/office/drawing/2014/main" id="{F8E279CF-1E42-4A29-B5BF-B867530D9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010" y="5716987"/>
              <a:ext cx="1135594" cy="153584"/>
            </a:xfrm>
            <a:custGeom>
              <a:avLst/>
              <a:gdLst>
                <a:gd name="T0" fmla="*/ 339 w 488"/>
                <a:gd name="T1" fmla="*/ 66 h 66"/>
                <a:gd name="T2" fmla="*/ 0 w 488"/>
                <a:gd name="T3" fmla="*/ 66 h 66"/>
                <a:gd name="T4" fmla="*/ 149 w 488"/>
                <a:gd name="T5" fmla="*/ 0 h 66"/>
                <a:gd name="T6" fmla="*/ 488 w 488"/>
                <a:gd name="T7" fmla="*/ 0 h 66"/>
                <a:gd name="T8" fmla="*/ 339 w 488"/>
                <a:gd name="T9" fmla="*/ 66 h 66"/>
                <a:gd name="T10" fmla="*/ 339 w 488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8" h="66">
                  <a:moveTo>
                    <a:pt x="339" y="66"/>
                  </a:moveTo>
                  <a:lnTo>
                    <a:pt x="0" y="66"/>
                  </a:lnTo>
                  <a:lnTo>
                    <a:pt x="149" y="0"/>
                  </a:lnTo>
                  <a:lnTo>
                    <a:pt x="488" y="0"/>
                  </a:lnTo>
                  <a:lnTo>
                    <a:pt x="339" y="66"/>
                  </a:lnTo>
                  <a:lnTo>
                    <a:pt x="339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ada"/>
              </a:endParaRPr>
            </a:p>
          </p:txBody>
        </p:sp>
        <p:sp>
          <p:nvSpPr>
            <p:cNvPr id="43" name="Freeform 20">
              <a:extLst>
                <a:ext uri="{FF2B5EF4-FFF2-40B4-BE49-F238E27FC236}">
                  <a16:creationId xmlns:a16="http://schemas.microsoft.com/office/drawing/2014/main" id="{AED06886-4FD9-4A95-9EF7-A9122E2A9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775" y="3685484"/>
              <a:ext cx="968047" cy="1547480"/>
            </a:xfrm>
            <a:custGeom>
              <a:avLst/>
              <a:gdLst>
                <a:gd name="T0" fmla="*/ 339 w 416"/>
                <a:gd name="T1" fmla="*/ 0 h 665"/>
                <a:gd name="T2" fmla="*/ 0 w 416"/>
                <a:gd name="T3" fmla="*/ 0 h 665"/>
                <a:gd name="T4" fmla="*/ 79 w 416"/>
                <a:gd name="T5" fmla="*/ 665 h 665"/>
                <a:gd name="T6" fmla="*/ 416 w 416"/>
                <a:gd name="T7" fmla="*/ 665 h 665"/>
                <a:gd name="T8" fmla="*/ 339 w 416"/>
                <a:gd name="T9" fmla="*/ 0 h 665"/>
                <a:gd name="T10" fmla="*/ 339 w 416"/>
                <a:gd name="T11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6" h="665">
                  <a:moveTo>
                    <a:pt x="339" y="0"/>
                  </a:moveTo>
                  <a:lnTo>
                    <a:pt x="0" y="0"/>
                  </a:lnTo>
                  <a:lnTo>
                    <a:pt x="79" y="665"/>
                  </a:lnTo>
                  <a:lnTo>
                    <a:pt x="416" y="665"/>
                  </a:lnTo>
                  <a:lnTo>
                    <a:pt x="339" y="0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ada"/>
              </a:endParaRPr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BEC670A4-FFAC-4C04-B6D5-EB961DE4D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7045" y="3685484"/>
              <a:ext cx="1135594" cy="153584"/>
            </a:xfrm>
            <a:custGeom>
              <a:avLst/>
              <a:gdLst>
                <a:gd name="T0" fmla="*/ 339 w 488"/>
                <a:gd name="T1" fmla="*/ 66 h 66"/>
                <a:gd name="T2" fmla="*/ 0 w 488"/>
                <a:gd name="T3" fmla="*/ 66 h 66"/>
                <a:gd name="T4" fmla="*/ 149 w 488"/>
                <a:gd name="T5" fmla="*/ 0 h 66"/>
                <a:gd name="T6" fmla="*/ 488 w 488"/>
                <a:gd name="T7" fmla="*/ 0 h 66"/>
                <a:gd name="T8" fmla="*/ 339 w 488"/>
                <a:gd name="T9" fmla="*/ 66 h 66"/>
                <a:gd name="T10" fmla="*/ 339 w 488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8" h="66">
                  <a:moveTo>
                    <a:pt x="339" y="66"/>
                  </a:moveTo>
                  <a:lnTo>
                    <a:pt x="0" y="66"/>
                  </a:lnTo>
                  <a:lnTo>
                    <a:pt x="149" y="0"/>
                  </a:lnTo>
                  <a:lnTo>
                    <a:pt x="488" y="0"/>
                  </a:lnTo>
                  <a:lnTo>
                    <a:pt x="339" y="66"/>
                  </a:lnTo>
                  <a:lnTo>
                    <a:pt x="339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ada"/>
              </a:endParaRPr>
            </a:p>
          </p:txBody>
        </p:sp>
        <p:sp>
          <p:nvSpPr>
            <p:cNvPr id="45" name="Freeform 22">
              <a:extLst>
                <a:ext uri="{FF2B5EF4-FFF2-40B4-BE49-F238E27FC236}">
                  <a16:creationId xmlns:a16="http://schemas.microsoft.com/office/drawing/2014/main" id="{3586215D-483E-4EC4-AC21-34B51967B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739" y="3839068"/>
              <a:ext cx="1168172" cy="1877920"/>
            </a:xfrm>
            <a:custGeom>
              <a:avLst/>
              <a:gdLst>
                <a:gd name="T0" fmla="*/ 163 w 502"/>
                <a:gd name="T1" fmla="*/ 0 h 807"/>
                <a:gd name="T2" fmla="*/ 502 w 502"/>
                <a:gd name="T3" fmla="*/ 0 h 807"/>
                <a:gd name="T4" fmla="*/ 337 w 502"/>
                <a:gd name="T5" fmla="*/ 807 h 807"/>
                <a:gd name="T6" fmla="*/ 0 w 502"/>
                <a:gd name="T7" fmla="*/ 807 h 807"/>
                <a:gd name="T8" fmla="*/ 163 w 502"/>
                <a:gd name="T9" fmla="*/ 0 h 807"/>
                <a:gd name="T10" fmla="*/ 163 w 502"/>
                <a:gd name="T11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2" h="807">
                  <a:moveTo>
                    <a:pt x="163" y="0"/>
                  </a:moveTo>
                  <a:lnTo>
                    <a:pt x="502" y="0"/>
                  </a:lnTo>
                  <a:lnTo>
                    <a:pt x="337" y="807"/>
                  </a:lnTo>
                  <a:lnTo>
                    <a:pt x="0" y="807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ada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65ED5B4-5484-4ECC-A19C-EA11107E0E4B}"/>
                </a:ext>
              </a:extLst>
            </p:cNvPr>
            <p:cNvSpPr txBox="1"/>
            <p:nvPr/>
          </p:nvSpPr>
          <p:spPr>
            <a:xfrm>
              <a:off x="4860170" y="3951534"/>
              <a:ext cx="97256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accent3"/>
                  </a:solidFill>
                  <a:latin typeface="+mj-lt"/>
                  <a:ea typeface="Open Sans" panose="020B0606030504020204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en-US" sz="3200" dirty="0">
                  <a:solidFill>
                    <a:schemeClr val="bg1"/>
                  </a:solidFill>
                  <a:latin typeface="Mada"/>
                </a:rPr>
                <a:t>01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9AC87B2B-9ABE-4A2E-9FE0-AB738DB7FCDA}"/>
              </a:ext>
            </a:extLst>
          </p:cNvPr>
          <p:cNvSpPr/>
          <p:nvPr/>
        </p:nvSpPr>
        <p:spPr>
          <a:xfrm>
            <a:off x="862838" y="404965"/>
            <a:ext cx="52482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cs typeface="Poppins" panose="02000000000000000000" pitchFamily="2" charset="0"/>
              </a:rPr>
              <a:t>Реакции со стороны сердечно-сосудистой системы и тестостерон 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Mada"/>
              <a:cs typeface="Poppins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EC0211-F538-4134-9D96-43DD8ECD490C}"/>
              </a:ext>
            </a:extLst>
          </p:cNvPr>
          <p:cNvSpPr txBox="1"/>
          <p:nvPr/>
        </p:nvSpPr>
        <p:spPr>
          <a:xfrm>
            <a:off x="2282807" y="2152588"/>
            <a:ext cx="3152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На сегодняшний день в мета-анализе Медицинского журнала Новой Англии не сообщалось о тромбоэмболических событиях, связанных с тестостероном.</a:t>
            </a:r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547C02C2-9C2A-43D1-ADF1-B905E9FBC29A}"/>
              </a:ext>
            </a:extLst>
          </p:cNvPr>
          <p:cNvSpPr/>
          <p:nvPr/>
        </p:nvSpPr>
        <p:spPr>
          <a:xfrm rot="5562921" flipH="1">
            <a:off x="5084131" y="4596458"/>
            <a:ext cx="1304925" cy="1304925"/>
          </a:xfrm>
          <a:prstGeom prst="arc">
            <a:avLst>
              <a:gd name="adj1" fmla="val 8721960"/>
              <a:gd name="adj2" fmla="val 16530947"/>
            </a:avLst>
          </a:prstGeom>
          <a:ln w="1905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B91089C3-AEC1-4C8A-B2D4-6CC701709985}"/>
              </a:ext>
            </a:extLst>
          </p:cNvPr>
          <p:cNvSpPr/>
          <p:nvPr/>
        </p:nvSpPr>
        <p:spPr>
          <a:xfrm rot="5562921" flipH="1">
            <a:off x="6323278" y="3978608"/>
            <a:ext cx="1304925" cy="1304925"/>
          </a:xfrm>
          <a:prstGeom prst="arc">
            <a:avLst>
              <a:gd name="adj1" fmla="val 8721960"/>
              <a:gd name="adj2" fmla="val 16530947"/>
            </a:avLst>
          </a:prstGeom>
          <a:ln w="1905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id="{3792FEC4-5962-45DE-8D99-141C3DF7913B}"/>
              </a:ext>
            </a:extLst>
          </p:cNvPr>
          <p:cNvSpPr/>
          <p:nvPr/>
        </p:nvSpPr>
        <p:spPr>
          <a:xfrm rot="5562921" flipH="1">
            <a:off x="7557770" y="3276067"/>
            <a:ext cx="1304925" cy="1304925"/>
          </a:xfrm>
          <a:prstGeom prst="arc">
            <a:avLst>
              <a:gd name="adj1" fmla="val 8721960"/>
              <a:gd name="adj2" fmla="val 16530947"/>
            </a:avLst>
          </a:prstGeom>
          <a:ln w="1905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A9FADA72-FEB1-4A45-A0A5-8622D8286240}"/>
              </a:ext>
            </a:extLst>
          </p:cNvPr>
          <p:cNvSpPr/>
          <p:nvPr/>
        </p:nvSpPr>
        <p:spPr>
          <a:xfrm rot="5562921" flipH="1">
            <a:off x="8779336" y="2653569"/>
            <a:ext cx="1304925" cy="1304925"/>
          </a:xfrm>
          <a:prstGeom prst="arc">
            <a:avLst>
              <a:gd name="adj1" fmla="val 8721960"/>
              <a:gd name="adj2" fmla="val 16530947"/>
            </a:avLst>
          </a:prstGeom>
          <a:ln w="1905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E4D01C6-84B4-4796-B883-39172CC0B613}"/>
              </a:ext>
            </a:extLst>
          </p:cNvPr>
          <p:cNvGrpSpPr/>
          <p:nvPr/>
        </p:nvGrpSpPr>
        <p:grpSpPr>
          <a:xfrm>
            <a:off x="4517414" y="3317491"/>
            <a:ext cx="602512" cy="602512"/>
            <a:chOff x="4517414" y="3267311"/>
            <a:chExt cx="602512" cy="602512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3A3FCEF-AA20-41E2-958B-D621B1AFFEEA}"/>
                </a:ext>
              </a:extLst>
            </p:cNvPr>
            <p:cNvSpPr/>
            <p:nvPr/>
          </p:nvSpPr>
          <p:spPr>
            <a:xfrm rot="2700000">
              <a:off x="4517414" y="3267311"/>
              <a:ext cx="602512" cy="60251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Calibri Light" panose="020F0302020204030204" pitchFamily="34" charset="0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40B30F0-055D-4343-A873-28B630009A30}"/>
                </a:ext>
              </a:extLst>
            </p:cNvPr>
            <p:cNvGrpSpPr/>
            <p:nvPr/>
          </p:nvGrpSpPr>
          <p:grpSpPr>
            <a:xfrm>
              <a:off x="4660257" y="3410457"/>
              <a:ext cx="316826" cy="316220"/>
              <a:chOff x="9111202" y="1377159"/>
              <a:chExt cx="532784" cy="531766"/>
            </a:xfrm>
          </p:grpSpPr>
          <p:sp>
            <p:nvSpPr>
              <p:cNvPr id="69" name="Freeform 25">
                <a:extLst>
                  <a:ext uri="{FF2B5EF4-FFF2-40B4-BE49-F238E27FC236}">
                    <a16:creationId xmlns:a16="http://schemas.microsoft.com/office/drawing/2014/main" id="{548EC89A-D6B3-4382-BA3F-41109B7BE0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42923" y="1581319"/>
                <a:ext cx="63079" cy="63419"/>
              </a:xfrm>
              <a:custGeom>
                <a:avLst/>
                <a:gdLst>
                  <a:gd name="T0" fmla="*/ 60 w 119"/>
                  <a:gd name="T1" fmla="*/ 1 h 120"/>
                  <a:gd name="T2" fmla="*/ 1 w 119"/>
                  <a:gd name="T3" fmla="*/ 60 h 120"/>
                  <a:gd name="T4" fmla="*/ 60 w 119"/>
                  <a:gd name="T5" fmla="*/ 119 h 120"/>
                  <a:gd name="T6" fmla="*/ 119 w 119"/>
                  <a:gd name="T7" fmla="*/ 65 h 120"/>
                  <a:gd name="T8" fmla="*/ 119 w 119"/>
                  <a:gd name="T9" fmla="*/ 60 h 120"/>
                  <a:gd name="T10" fmla="*/ 119 w 119"/>
                  <a:gd name="T11" fmla="*/ 55 h 120"/>
                  <a:gd name="T12" fmla="*/ 60 w 119"/>
                  <a:gd name="T13" fmla="*/ 1 h 120"/>
                  <a:gd name="T14" fmla="*/ 60 w 119"/>
                  <a:gd name="T15" fmla="*/ 75 h 120"/>
                  <a:gd name="T16" fmla="*/ 50 w 119"/>
                  <a:gd name="T17" fmla="*/ 71 h 120"/>
                  <a:gd name="T18" fmla="*/ 46 w 119"/>
                  <a:gd name="T19" fmla="*/ 66 h 120"/>
                  <a:gd name="T20" fmla="*/ 45 w 119"/>
                  <a:gd name="T21" fmla="*/ 63 h 120"/>
                  <a:gd name="T22" fmla="*/ 45 w 119"/>
                  <a:gd name="T23" fmla="*/ 62 h 120"/>
                  <a:gd name="T24" fmla="*/ 45 w 119"/>
                  <a:gd name="T25" fmla="*/ 60 h 120"/>
                  <a:gd name="T26" fmla="*/ 76 w 119"/>
                  <a:gd name="T27" fmla="*/ 60 h 120"/>
                  <a:gd name="T28" fmla="*/ 60 w 119"/>
                  <a:gd name="T29" fmla="*/ 7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9" h="120">
                    <a:moveTo>
                      <a:pt x="60" y="1"/>
                    </a:moveTo>
                    <a:cubicBezTo>
                      <a:pt x="28" y="0"/>
                      <a:pt x="2" y="28"/>
                      <a:pt x="1" y="60"/>
                    </a:cubicBezTo>
                    <a:cubicBezTo>
                      <a:pt x="0" y="93"/>
                      <a:pt x="29" y="118"/>
                      <a:pt x="60" y="119"/>
                    </a:cubicBezTo>
                    <a:cubicBezTo>
                      <a:pt x="91" y="120"/>
                      <a:pt x="116" y="94"/>
                      <a:pt x="119" y="65"/>
                    </a:cubicBezTo>
                    <a:cubicBezTo>
                      <a:pt x="119" y="63"/>
                      <a:pt x="119" y="62"/>
                      <a:pt x="119" y="60"/>
                    </a:cubicBezTo>
                    <a:cubicBezTo>
                      <a:pt x="119" y="58"/>
                      <a:pt x="119" y="56"/>
                      <a:pt x="119" y="55"/>
                    </a:cubicBezTo>
                    <a:cubicBezTo>
                      <a:pt x="116" y="24"/>
                      <a:pt x="91" y="2"/>
                      <a:pt x="60" y="1"/>
                    </a:cubicBezTo>
                    <a:close/>
                    <a:moveTo>
                      <a:pt x="60" y="75"/>
                    </a:moveTo>
                    <a:cubicBezTo>
                      <a:pt x="57" y="75"/>
                      <a:pt x="53" y="74"/>
                      <a:pt x="50" y="71"/>
                    </a:cubicBezTo>
                    <a:cubicBezTo>
                      <a:pt x="47" y="69"/>
                      <a:pt x="48" y="69"/>
                      <a:pt x="46" y="66"/>
                    </a:cubicBezTo>
                    <a:cubicBezTo>
                      <a:pt x="46" y="66"/>
                      <a:pt x="46" y="65"/>
                      <a:pt x="45" y="63"/>
                    </a:cubicBezTo>
                    <a:cubicBezTo>
                      <a:pt x="45" y="63"/>
                      <a:pt x="45" y="62"/>
                      <a:pt x="45" y="62"/>
                    </a:cubicBezTo>
                    <a:cubicBezTo>
                      <a:pt x="45" y="62"/>
                      <a:pt x="45" y="61"/>
                      <a:pt x="45" y="60"/>
                    </a:cubicBezTo>
                    <a:cubicBezTo>
                      <a:pt x="44" y="40"/>
                      <a:pt x="75" y="40"/>
                      <a:pt x="76" y="60"/>
                    </a:cubicBezTo>
                    <a:cubicBezTo>
                      <a:pt x="76" y="68"/>
                      <a:pt x="69" y="75"/>
                      <a:pt x="60" y="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70" name="Freeform 26">
                <a:extLst>
                  <a:ext uri="{FF2B5EF4-FFF2-40B4-BE49-F238E27FC236}">
                    <a16:creationId xmlns:a16="http://schemas.microsoft.com/office/drawing/2014/main" id="{6700C5DB-D0D4-4FCE-931B-E8DB5AB9F5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11202" y="1377159"/>
                <a:ext cx="532784" cy="531766"/>
              </a:xfrm>
              <a:custGeom>
                <a:avLst/>
                <a:gdLst>
                  <a:gd name="T0" fmla="*/ 746 w 1006"/>
                  <a:gd name="T1" fmla="*/ 427 h 1007"/>
                  <a:gd name="T2" fmla="*/ 648 w 1006"/>
                  <a:gd name="T3" fmla="*/ 696 h 1007"/>
                  <a:gd name="T4" fmla="*/ 636 w 1006"/>
                  <a:gd name="T5" fmla="*/ 821 h 1007"/>
                  <a:gd name="T6" fmla="*/ 619 w 1006"/>
                  <a:gd name="T7" fmla="*/ 852 h 1007"/>
                  <a:gd name="T8" fmla="*/ 610 w 1006"/>
                  <a:gd name="T9" fmla="*/ 865 h 1007"/>
                  <a:gd name="T10" fmla="*/ 576 w 1006"/>
                  <a:gd name="T11" fmla="*/ 900 h 1007"/>
                  <a:gd name="T12" fmla="*/ 470 w 1006"/>
                  <a:gd name="T13" fmla="*/ 955 h 1007"/>
                  <a:gd name="T14" fmla="*/ 448 w 1006"/>
                  <a:gd name="T15" fmla="*/ 959 h 1007"/>
                  <a:gd name="T16" fmla="*/ 412 w 1006"/>
                  <a:gd name="T17" fmla="*/ 959 h 1007"/>
                  <a:gd name="T18" fmla="*/ 395 w 1006"/>
                  <a:gd name="T19" fmla="*/ 955 h 1007"/>
                  <a:gd name="T20" fmla="*/ 386 w 1006"/>
                  <a:gd name="T21" fmla="*/ 952 h 1007"/>
                  <a:gd name="T22" fmla="*/ 367 w 1006"/>
                  <a:gd name="T23" fmla="*/ 940 h 1007"/>
                  <a:gd name="T24" fmla="*/ 341 w 1006"/>
                  <a:gd name="T25" fmla="*/ 902 h 1007"/>
                  <a:gd name="T26" fmla="*/ 333 w 1006"/>
                  <a:gd name="T27" fmla="*/ 873 h 1007"/>
                  <a:gd name="T28" fmla="*/ 334 w 1006"/>
                  <a:gd name="T29" fmla="*/ 817 h 1007"/>
                  <a:gd name="T30" fmla="*/ 341 w 1006"/>
                  <a:gd name="T31" fmla="*/ 782 h 1007"/>
                  <a:gd name="T32" fmla="*/ 416 w 1006"/>
                  <a:gd name="T33" fmla="*/ 708 h 1007"/>
                  <a:gd name="T34" fmla="*/ 673 w 1006"/>
                  <a:gd name="T35" fmla="*/ 213 h 1007"/>
                  <a:gd name="T36" fmla="*/ 446 w 1006"/>
                  <a:gd name="T37" fmla="*/ 28 h 1007"/>
                  <a:gd name="T38" fmla="*/ 402 w 1006"/>
                  <a:gd name="T39" fmla="*/ 57 h 1007"/>
                  <a:gd name="T40" fmla="*/ 446 w 1006"/>
                  <a:gd name="T41" fmla="*/ 80 h 1007"/>
                  <a:gd name="T42" fmla="*/ 605 w 1006"/>
                  <a:gd name="T43" fmla="*/ 167 h 1007"/>
                  <a:gd name="T44" fmla="*/ 613 w 1006"/>
                  <a:gd name="T45" fmla="*/ 179 h 1007"/>
                  <a:gd name="T46" fmla="*/ 625 w 1006"/>
                  <a:gd name="T47" fmla="*/ 202 h 1007"/>
                  <a:gd name="T48" fmla="*/ 633 w 1006"/>
                  <a:gd name="T49" fmla="*/ 236 h 1007"/>
                  <a:gd name="T50" fmla="*/ 634 w 1006"/>
                  <a:gd name="T51" fmla="*/ 247 h 1007"/>
                  <a:gd name="T52" fmla="*/ 633 w 1006"/>
                  <a:gd name="T53" fmla="*/ 301 h 1007"/>
                  <a:gd name="T54" fmla="*/ 631 w 1006"/>
                  <a:gd name="T55" fmla="*/ 310 h 1007"/>
                  <a:gd name="T56" fmla="*/ 532 w 1006"/>
                  <a:gd name="T57" fmla="*/ 536 h 1007"/>
                  <a:gd name="T58" fmla="*/ 438 w 1006"/>
                  <a:gd name="T59" fmla="*/ 640 h 1007"/>
                  <a:gd name="T60" fmla="*/ 426 w 1006"/>
                  <a:gd name="T61" fmla="*/ 650 h 1007"/>
                  <a:gd name="T62" fmla="*/ 385 w 1006"/>
                  <a:gd name="T63" fmla="*/ 675 h 1007"/>
                  <a:gd name="T64" fmla="*/ 348 w 1006"/>
                  <a:gd name="T65" fmla="*/ 686 h 1007"/>
                  <a:gd name="T66" fmla="*/ 331 w 1006"/>
                  <a:gd name="T67" fmla="*/ 685 h 1007"/>
                  <a:gd name="T68" fmla="*/ 308 w 1006"/>
                  <a:gd name="T69" fmla="*/ 678 h 1007"/>
                  <a:gd name="T70" fmla="*/ 257 w 1006"/>
                  <a:gd name="T71" fmla="*/ 647 h 1007"/>
                  <a:gd name="T72" fmla="*/ 176 w 1006"/>
                  <a:gd name="T73" fmla="*/ 566 h 1007"/>
                  <a:gd name="T74" fmla="*/ 96 w 1006"/>
                  <a:gd name="T75" fmla="*/ 438 h 1007"/>
                  <a:gd name="T76" fmla="*/ 57 w 1006"/>
                  <a:gd name="T77" fmla="*/ 324 h 1007"/>
                  <a:gd name="T78" fmla="*/ 53 w 1006"/>
                  <a:gd name="T79" fmla="*/ 303 h 1007"/>
                  <a:gd name="T80" fmla="*/ 53 w 1006"/>
                  <a:gd name="T81" fmla="*/ 239 h 1007"/>
                  <a:gd name="T82" fmla="*/ 56 w 1006"/>
                  <a:gd name="T83" fmla="*/ 222 h 1007"/>
                  <a:gd name="T84" fmla="*/ 68 w 1006"/>
                  <a:gd name="T85" fmla="*/ 189 h 1007"/>
                  <a:gd name="T86" fmla="*/ 81 w 1006"/>
                  <a:gd name="T87" fmla="*/ 168 h 1007"/>
                  <a:gd name="T88" fmla="*/ 181 w 1006"/>
                  <a:gd name="T89" fmla="*/ 102 h 1007"/>
                  <a:gd name="T90" fmla="*/ 307 w 1006"/>
                  <a:gd name="T91" fmla="*/ 82 h 1007"/>
                  <a:gd name="T92" fmla="*/ 307 w 1006"/>
                  <a:gd name="T93" fmla="*/ 53 h 1007"/>
                  <a:gd name="T94" fmla="*/ 263 w 1006"/>
                  <a:gd name="T95" fmla="*/ 35 h 1007"/>
                  <a:gd name="T96" fmla="*/ 12 w 1006"/>
                  <a:gd name="T97" fmla="*/ 222 h 1007"/>
                  <a:gd name="T98" fmla="*/ 278 w 1006"/>
                  <a:gd name="T99" fmla="*/ 712 h 1007"/>
                  <a:gd name="T100" fmla="*/ 324 w 1006"/>
                  <a:gd name="T101" fmla="*/ 959 h 1007"/>
                  <a:gd name="T102" fmla="*/ 620 w 1006"/>
                  <a:gd name="T103" fmla="*/ 919 h 1007"/>
                  <a:gd name="T104" fmla="*/ 688 w 1006"/>
                  <a:gd name="T105" fmla="*/ 554 h 1007"/>
                  <a:gd name="T106" fmla="*/ 745 w 1006"/>
                  <a:gd name="T107" fmla="*/ 475 h 1007"/>
                  <a:gd name="T108" fmla="*/ 936 w 1006"/>
                  <a:gd name="T109" fmla="*/ 563 h 1007"/>
                  <a:gd name="T110" fmla="*/ 946 w 1006"/>
                  <a:gd name="T111" fmla="*/ 497 h 1007"/>
                  <a:gd name="T112" fmla="*/ 798 w 1006"/>
                  <a:gd name="T113" fmla="*/ 406 h 1007"/>
                  <a:gd name="T114" fmla="*/ 956 w 1006"/>
                  <a:gd name="T115" fmla="*/ 414 h 10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06" h="1007">
                    <a:moveTo>
                      <a:pt x="944" y="335"/>
                    </a:moveTo>
                    <a:cubicBezTo>
                      <a:pt x="905" y="311"/>
                      <a:pt x="855" y="311"/>
                      <a:pt x="815" y="331"/>
                    </a:cubicBezTo>
                    <a:cubicBezTo>
                      <a:pt x="777" y="349"/>
                      <a:pt x="753" y="387"/>
                      <a:pt x="746" y="427"/>
                    </a:cubicBezTo>
                    <a:cubicBezTo>
                      <a:pt x="732" y="432"/>
                      <a:pt x="719" y="439"/>
                      <a:pt x="707" y="448"/>
                    </a:cubicBezTo>
                    <a:cubicBezTo>
                      <a:pt x="671" y="473"/>
                      <a:pt x="650" y="513"/>
                      <a:pt x="644" y="556"/>
                    </a:cubicBezTo>
                    <a:cubicBezTo>
                      <a:pt x="636" y="603"/>
                      <a:pt x="644" y="650"/>
                      <a:pt x="648" y="696"/>
                    </a:cubicBezTo>
                    <a:cubicBezTo>
                      <a:pt x="650" y="721"/>
                      <a:pt x="650" y="746"/>
                      <a:pt x="648" y="770"/>
                    </a:cubicBezTo>
                    <a:cubicBezTo>
                      <a:pt x="646" y="782"/>
                      <a:pt x="644" y="794"/>
                      <a:pt x="641" y="805"/>
                    </a:cubicBezTo>
                    <a:cubicBezTo>
                      <a:pt x="639" y="810"/>
                      <a:pt x="637" y="816"/>
                      <a:pt x="636" y="821"/>
                    </a:cubicBezTo>
                    <a:cubicBezTo>
                      <a:pt x="635" y="823"/>
                      <a:pt x="634" y="824"/>
                      <a:pt x="634" y="826"/>
                    </a:cubicBezTo>
                    <a:cubicBezTo>
                      <a:pt x="634" y="825"/>
                      <a:pt x="632" y="830"/>
                      <a:pt x="632" y="831"/>
                    </a:cubicBezTo>
                    <a:cubicBezTo>
                      <a:pt x="628" y="838"/>
                      <a:pt x="624" y="845"/>
                      <a:pt x="619" y="852"/>
                    </a:cubicBezTo>
                    <a:cubicBezTo>
                      <a:pt x="617" y="856"/>
                      <a:pt x="614" y="859"/>
                      <a:pt x="612" y="863"/>
                    </a:cubicBezTo>
                    <a:cubicBezTo>
                      <a:pt x="612" y="863"/>
                      <a:pt x="612" y="863"/>
                      <a:pt x="611" y="864"/>
                    </a:cubicBezTo>
                    <a:cubicBezTo>
                      <a:pt x="611" y="864"/>
                      <a:pt x="611" y="864"/>
                      <a:pt x="610" y="865"/>
                    </a:cubicBezTo>
                    <a:cubicBezTo>
                      <a:pt x="608" y="867"/>
                      <a:pt x="606" y="870"/>
                      <a:pt x="605" y="872"/>
                    </a:cubicBezTo>
                    <a:cubicBezTo>
                      <a:pt x="599" y="878"/>
                      <a:pt x="593" y="885"/>
                      <a:pt x="586" y="891"/>
                    </a:cubicBezTo>
                    <a:cubicBezTo>
                      <a:pt x="583" y="894"/>
                      <a:pt x="580" y="897"/>
                      <a:pt x="576" y="900"/>
                    </a:cubicBezTo>
                    <a:cubicBezTo>
                      <a:pt x="574" y="901"/>
                      <a:pt x="573" y="903"/>
                      <a:pt x="571" y="904"/>
                    </a:cubicBezTo>
                    <a:cubicBezTo>
                      <a:pt x="568" y="907"/>
                      <a:pt x="569" y="906"/>
                      <a:pt x="567" y="908"/>
                    </a:cubicBezTo>
                    <a:cubicBezTo>
                      <a:pt x="536" y="931"/>
                      <a:pt x="506" y="946"/>
                      <a:pt x="470" y="955"/>
                    </a:cubicBezTo>
                    <a:cubicBezTo>
                      <a:pt x="466" y="956"/>
                      <a:pt x="462" y="957"/>
                      <a:pt x="458" y="957"/>
                    </a:cubicBezTo>
                    <a:cubicBezTo>
                      <a:pt x="456" y="958"/>
                      <a:pt x="454" y="958"/>
                      <a:pt x="452" y="959"/>
                    </a:cubicBezTo>
                    <a:cubicBezTo>
                      <a:pt x="452" y="959"/>
                      <a:pt x="450" y="959"/>
                      <a:pt x="448" y="959"/>
                    </a:cubicBezTo>
                    <a:cubicBezTo>
                      <a:pt x="440" y="960"/>
                      <a:pt x="432" y="960"/>
                      <a:pt x="424" y="960"/>
                    </a:cubicBezTo>
                    <a:cubicBezTo>
                      <a:pt x="420" y="960"/>
                      <a:pt x="416" y="960"/>
                      <a:pt x="412" y="959"/>
                    </a:cubicBezTo>
                    <a:cubicBezTo>
                      <a:pt x="412" y="959"/>
                      <a:pt x="412" y="959"/>
                      <a:pt x="412" y="959"/>
                    </a:cubicBezTo>
                    <a:cubicBezTo>
                      <a:pt x="412" y="959"/>
                      <a:pt x="411" y="959"/>
                      <a:pt x="411" y="959"/>
                    </a:cubicBezTo>
                    <a:cubicBezTo>
                      <a:pt x="409" y="959"/>
                      <a:pt x="407" y="958"/>
                      <a:pt x="405" y="958"/>
                    </a:cubicBezTo>
                    <a:cubicBezTo>
                      <a:pt x="402" y="957"/>
                      <a:pt x="398" y="956"/>
                      <a:pt x="395" y="955"/>
                    </a:cubicBezTo>
                    <a:cubicBezTo>
                      <a:pt x="393" y="955"/>
                      <a:pt x="391" y="954"/>
                      <a:pt x="389" y="954"/>
                    </a:cubicBezTo>
                    <a:cubicBezTo>
                      <a:pt x="388" y="953"/>
                      <a:pt x="388" y="953"/>
                      <a:pt x="387" y="953"/>
                    </a:cubicBezTo>
                    <a:cubicBezTo>
                      <a:pt x="387" y="953"/>
                      <a:pt x="386" y="952"/>
                      <a:pt x="386" y="952"/>
                    </a:cubicBezTo>
                    <a:cubicBezTo>
                      <a:pt x="381" y="950"/>
                      <a:pt x="376" y="947"/>
                      <a:pt x="371" y="943"/>
                    </a:cubicBezTo>
                    <a:cubicBezTo>
                      <a:pt x="370" y="943"/>
                      <a:pt x="370" y="943"/>
                      <a:pt x="370" y="943"/>
                    </a:cubicBezTo>
                    <a:cubicBezTo>
                      <a:pt x="369" y="942"/>
                      <a:pt x="368" y="941"/>
                      <a:pt x="367" y="940"/>
                    </a:cubicBezTo>
                    <a:cubicBezTo>
                      <a:pt x="364" y="938"/>
                      <a:pt x="362" y="935"/>
                      <a:pt x="359" y="933"/>
                    </a:cubicBezTo>
                    <a:cubicBezTo>
                      <a:pt x="354" y="927"/>
                      <a:pt x="353" y="925"/>
                      <a:pt x="348" y="918"/>
                    </a:cubicBezTo>
                    <a:cubicBezTo>
                      <a:pt x="344" y="911"/>
                      <a:pt x="342" y="906"/>
                      <a:pt x="341" y="902"/>
                    </a:cubicBezTo>
                    <a:cubicBezTo>
                      <a:pt x="338" y="895"/>
                      <a:pt x="336" y="888"/>
                      <a:pt x="335" y="881"/>
                    </a:cubicBezTo>
                    <a:cubicBezTo>
                      <a:pt x="335" y="880"/>
                      <a:pt x="334" y="878"/>
                      <a:pt x="334" y="877"/>
                    </a:cubicBezTo>
                    <a:cubicBezTo>
                      <a:pt x="334" y="877"/>
                      <a:pt x="333" y="874"/>
                      <a:pt x="333" y="873"/>
                    </a:cubicBezTo>
                    <a:cubicBezTo>
                      <a:pt x="333" y="870"/>
                      <a:pt x="333" y="867"/>
                      <a:pt x="333" y="864"/>
                    </a:cubicBezTo>
                    <a:cubicBezTo>
                      <a:pt x="331" y="849"/>
                      <a:pt x="332" y="834"/>
                      <a:pt x="334" y="819"/>
                    </a:cubicBezTo>
                    <a:cubicBezTo>
                      <a:pt x="334" y="818"/>
                      <a:pt x="334" y="818"/>
                      <a:pt x="334" y="817"/>
                    </a:cubicBezTo>
                    <a:cubicBezTo>
                      <a:pt x="334" y="816"/>
                      <a:pt x="335" y="814"/>
                      <a:pt x="335" y="812"/>
                    </a:cubicBezTo>
                    <a:cubicBezTo>
                      <a:pt x="336" y="808"/>
                      <a:pt x="336" y="805"/>
                      <a:pt x="337" y="802"/>
                    </a:cubicBezTo>
                    <a:cubicBezTo>
                      <a:pt x="338" y="795"/>
                      <a:pt x="340" y="789"/>
                      <a:pt x="341" y="782"/>
                    </a:cubicBezTo>
                    <a:cubicBezTo>
                      <a:pt x="344" y="771"/>
                      <a:pt x="348" y="759"/>
                      <a:pt x="351" y="747"/>
                    </a:cubicBezTo>
                    <a:cubicBezTo>
                      <a:pt x="354" y="741"/>
                      <a:pt x="356" y="735"/>
                      <a:pt x="359" y="728"/>
                    </a:cubicBezTo>
                    <a:cubicBezTo>
                      <a:pt x="379" y="725"/>
                      <a:pt x="398" y="717"/>
                      <a:pt x="416" y="708"/>
                    </a:cubicBezTo>
                    <a:cubicBezTo>
                      <a:pt x="470" y="678"/>
                      <a:pt x="514" y="631"/>
                      <a:pt x="551" y="583"/>
                    </a:cubicBezTo>
                    <a:cubicBezTo>
                      <a:pt x="594" y="527"/>
                      <a:pt x="628" y="465"/>
                      <a:pt x="652" y="400"/>
                    </a:cubicBezTo>
                    <a:cubicBezTo>
                      <a:pt x="674" y="341"/>
                      <a:pt x="686" y="275"/>
                      <a:pt x="673" y="213"/>
                    </a:cubicBezTo>
                    <a:cubicBezTo>
                      <a:pt x="658" y="142"/>
                      <a:pt x="601" y="94"/>
                      <a:pt x="537" y="65"/>
                    </a:cubicBezTo>
                    <a:cubicBezTo>
                      <a:pt x="508" y="52"/>
                      <a:pt x="477" y="42"/>
                      <a:pt x="446" y="36"/>
                    </a:cubicBezTo>
                    <a:cubicBezTo>
                      <a:pt x="446" y="28"/>
                      <a:pt x="446" y="28"/>
                      <a:pt x="446" y="28"/>
                    </a:cubicBezTo>
                    <a:cubicBezTo>
                      <a:pt x="446" y="0"/>
                      <a:pt x="402" y="0"/>
                      <a:pt x="402" y="28"/>
                    </a:cubicBezTo>
                    <a:cubicBezTo>
                      <a:pt x="402" y="50"/>
                      <a:pt x="402" y="50"/>
                      <a:pt x="402" y="50"/>
                    </a:cubicBezTo>
                    <a:cubicBezTo>
                      <a:pt x="402" y="52"/>
                      <a:pt x="402" y="55"/>
                      <a:pt x="402" y="57"/>
                    </a:cubicBezTo>
                    <a:cubicBezTo>
                      <a:pt x="402" y="82"/>
                      <a:pt x="402" y="82"/>
                      <a:pt x="402" y="82"/>
                    </a:cubicBezTo>
                    <a:cubicBezTo>
                      <a:pt x="402" y="110"/>
                      <a:pt x="446" y="110"/>
                      <a:pt x="446" y="82"/>
                    </a:cubicBezTo>
                    <a:cubicBezTo>
                      <a:pt x="446" y="80"/>
                      <a:pt x="446" y="80"/>
                      <a:pt x="446" y="80"/>
                    </a:cubicBezTo>
                    <a:cubicBezTo>
                      <a:pt x="452" y="82"/>
                      <a:pt x="459" y="84"/>
                      <a:pt x="466" y="86"/>
                    </a:cubicBezTo>
                    <a:cubicBezTo>
                      <a:pt x="502" y="96"/>
                      <a:pt x="531" y="108"/>
                      <a:pt x="562" y="128"/>
                    </a:cubicBezTo>
                    <a:cubicBezTo>
                      <a:pt x="578" y="139"/>
                      <a:pt x="592" y="151"/>
                      <a:pt x="605" y="167"/>
                    </a:cubicBezTo>
                    <a:cubicBezTo>
                      <a:pt x="605" y="167"/>
                      <a:pt x="606" y="168"/>
                      <a:pt x="606" y="168"/>
                    </a:cubicBezTo>
                    <a:cubicBezTo>
                      <a:pt x="607" y="169"/>
                      <a:pt x="608" y="170"/>
                      <a:pt x="608" y="171"/>
                    </a:cubicBezTo>
                    <a:cubicBezTo>
                      <a:pt x="610" y="173"/>
                      <a:pt x="612" y="176"/>
                      <a:pt x="613" y="179"/>
                    </a:cubicBezTo>
                    <a:cubicBezTo>
                      <a:pt x="617" y="184"/>
                      <a:pt x="620" y="190"/>
                      <a:pt x="623" y="196"/>
                    </a:cubicBezTo>
                    <a:cubicBezTo>
                      <a:pt x="623" y="197"/>
                      <a:pt x="623" y="197"/>
                      <a:pt x="623" y="197"/>
                    </a:cubicBezTo>
                    <a:cubicBezTo>
                      <a:pt x="624" y="199"/>
                      <a:pt x="624" y="200"/>
                      <a:pt x="625" y="202"/>
                    </a:cubicBezTo>
                    <a:cubicBezTo>
                      <a:pt x="626" y="205"/>
                      <a:pt x="627" y="208"/>
                      <a:pt x="628" y="211"/>
                    </a:cubicBezTo>
                    <a:cubicBezTo>
                      <a:pt x="630" y="217"/>
                      <a:pt x="631" y="224"/>
                      <a:pt x="632" y="231"/>
                    </a:cubicBezTo>
                    <a:cubicBezTo>
                      <a:pt x="633" y="233"/>
                      <a:pt x="633" y="234"/>
                      <a:pt x="633" y="236"/>
                    </a:cubicBezTo>
                    <a:cubicBezTo>
                      <a:pt x="633" y="236"/>
                      <a:pt x="633" y="236"/>
                      <a:pt x="633" y="236"/>
                    </a:cubicBezTo>
                    <a:cubicBezTo>
                      <a:pt x="633" y="236"/>
                      <a:pt x="633" y="237"/>
                      <a:pt x="633" y="237"/>
                    </a:cubicBezTo>
                    <a:cubicBezTo>
                      <a:pt x="634" y="240"/>
                      <a:pt x="634" y="243"/>
                      <a:pt x="634" y="247"/>
                    </a:cubicBezTo>
                    <a:cubicBezTo>
                      <a:pt x="635" y="254"/>
                      <a:pt x="635" y="261"/>
                      <a:pt x="635" y="269"/>
                    </a:cubicBezTo>
                    <a:cubicBezTo>
                      <a:pt x="635" y="276"/>
                      <a:pt x="634" y="283"/>
                      <a:pt x="634" y="290"/>
                    </a:cubicBezTo>
                    <a:cubicBezTo>
                      <a:pt x="633" y="294"/>
                      <a:pt x="633" y="297"/>
                      <a:pt x="633" y="301"/>
                    </a:cubicBezTo>
                    <a:cubicBezTo>
                      <a:pt x="633" y="301"/>
                      <a:pt x="633" y="301"/>
                      <a:pt x="633" y="301"/>
                    </a:cubicBezTo>
                    <a:cubicBezTo>
                      <a:pt x="633" y="302"/>
                      <a:pt x="632" y="302"/>
                      <a:pt x="632" y="302"/>
                    </a:cubicBezTo>
                    <a:cubicBezTo>
                      <a:pt x="632" y="305"/>
                      <a:pt x="632" y="307"/>
                      <a:pt x="631" y="310"/>
                    </a:cubicBezTo>
                    <a:cubicBezTo>
                      <a:pt x="629" y="325"/>
                      <a:pt x="625" y="341"/>
                      <a:pt x="621" y="356"/>
                    </a:cubicBezTo>
                    <a:cubicBezTo>
                      <a:pt x="611" y="391"/>
                      <a:pt x="600" y="416"/>
                      <a:pt x="585" y="447"/>
                    </a:cubicBezTo>
                    <a:cubicBezTo>
                      <a:pt x="569" y="478"/>
                      <a:pt x="551" y="508"/>
                      <a:pt x="532" y="536"/>
                    </a:cubicBezTo>
                    <a:cubicBezTo>
                      <a:pt x="521" y="552"/>
                      <a:pt x="515" y="560"/>
                      <a:pt x="503" y="573"/>
                    </a:cubicBezTo>
                    <a:cubicBezTo>
                      <a:pt x="493" y="586"/>
                      <a:pt x="482" y="598"/>
                      <a:pt x="471" y="609"/>
                    </a:cubicBezTo>
                    <a:cubicBezTo>
                      <a:pt x="461" y="620"/>
                      <a:pt x="450" y="630"/>
                      <a:pt x="438" y="640"/>
                    </a:cubicBezTo>
                    <a:cubicBezTo>
                      <a:pt x="436" y="642"/>
                      <a:pt x="433" y="644"/>
                      <a:pt x="430" y="646"/>
                    </a:cubicBezTo>
                    <a:cubicBezTo>
                      <a:pt x="430" y="647"/>
                      <a:pt x="429" y="647"/>
                      <a:pt x="428" y="648"/>
                    </a:cubicBezTo>
                    <a:cubicBezTo>
                      <a:pt x="427" y="649"/>
                      <a:pt x="426" y="649"/>
                      <a:pt x="426" y="650"/>
                    </a:cubicBezTo>
                    <a:cubicBezTo>
                      <a:pt x="420" y="654"/>
                      <a:pt x="414" y="658"/>
                      <a:pt x="409" y="662"/>
                    </a:cubicBezTo>
                    <a:cubicBezTo>
                      <a:pt x="404" y="665"/>
                      <a:pt x="398" y="668"/>
                      <a:pt x="393" y="671"/>
                    </a:cubicBezTo>
                    <a:cubicBezTo>
                      <a:pt x="391" y="672"/>
                      <a:pt x="388" y="674"/>
                      <a:pt x="385" y="675"/>
                    </a:cubicBezTo>
                    <a:cubicBezTo>
                      <a:pt x="384" y="675"/>
                      <a:pt x="379" y="678"/>
                      <a:pt x="378" y="678"/>
                    </a:cubicBezTo>
                    <a:cubicBezTo>
                      <a:pt x="370" y="681"/>
                      <a:pt x="362" y="684"/>
                      <a:pt x="354" y="685"/>
                    </a:cubicBezTo>
                    <a:cubicBezTo>
                      <a:pt x="353" y="685"/>
                      <a:pt x="349" y="686"/>
                      <a:pt x="348" y="686"/>
                    </a:cubicBezTo>
                    <a:cubicBezTo>
                      <a:pt x="346" y="686"/>
                      <a:pt x="344" y="686"/>
                      <a:pt x="341" y="686"/>
                    </a:cubicBezTo>
                    <a:cubicBezTo>
                      <a:pt x="339" y="686"/>
                      <a:pt x="337" y="686"/>
                      <a:pt x="335" y="685"/>
                    </a:cubicBezTo>
                    <a:cubicBezTo>
                      <a:pt x="333" y="685"/>
                      <a:pt x="332" y="685"/>
                      <a:pt x="331" y="685"/>
                    </a:cubicBezTo>
                    <a:cubicBezTo>
                      <a:pt x="326" y="684"/>
                      <a:pt x="321" y="682"/>
                      <a:pt x="316" y="681"/>
                    </a:cubicBezTo>
                    <a:cubicBezTo>
                      <a:pt x="314" y="680"/>
                      <a:pt x="311" y="679"/>
                      <a:pt x="309" y="678"/>
                    </a:cubicBezTo>
                    <a:cubicBezTo>
                      <a:pt x="308" y="678"/>
                      <a:pt x="308" y="678"/>
                      <a:pt x="308" y="678"/>
                    </a:cubicBezTo>
                    <a:cubicBezTo>
                      <a:pt x="307" y="677"/>
                      <a:pt x="305" y="676"/>
                      <a:pt x="304" y="676"/>
                    </a:cubicBezTo>
                    <a:cubicBezTo>
                      <a:pt x="293" y="671"/>
                      <a:pt x="282" y="664"/>
                      <a:pt x="272" y="658"/>
                    </a:cubicBezTo>
                    <a:cubicBezTo>
                      <a:pt x="267" y="654"/>
                      <a:pt x="262" y="651"/>
                      <a:pt x="257" y="647"/>
                    </a:cubicBezTo>
                    <a:cubicBezTo>
                      <a:pt x="257" y="647"/>
                      <a:pt x="252" y="643"/>
                      <a:pt x="251" y="642"/>
                    </a:cubicBezTo>
                    <a:cubicBezTo>
                      <a:pt x="248" y="640"/>
                      <a:pt x="245" y="637"/>
                      <a:pt x="242" y="634"/>
                    </a:cubicBezTo>
                    <a:cubicBezTo>
                      <a:pt x="218" y="614"/>
                      <a:pt x="196" y="590"/>
                      <a:pt x="176" y="566"/>
                    </a:cubicBezTo>
                    <a:cubicBezTo>
                      <a:pt x="167" y="555"/>
                      <a:pt x="158" y="542"/>
                      <a:pt x="148" y="528"/>
                    </a:cubicBezTo>
                    <a:cubicBezTo>
                      <a:pt x="138" y="513"/>
                      <a:pt x="129" y="499"/>
                      <a:pt x="121" y="484"/>
                    </a:cubicBezTo>
                    <a:cubicBezTo>
                      <a:pt x="112" y="469"/>
                      <a:pt x="104" y="453"/>
                      <a:pt x="96" y="438"/>
                    </a:cubicBezTo>
                    <a:cubicBezTo>
                      <a:pt x="88" y="420"/>
                      <a:pt x="84" y="411"/>
                      <a:pt x="77" y="394"/>
                    </a:cubicBezTo>
                    <a:cubicBezTo>
                      <a:pt x="72" y="378"/>
                      <a:pt x="67" y="363"/>
                      <a:pt x="62" y="347"/>
                    </a:cubicBezTo>
                    <a:cubicBezTo>
                      <a:pt x="60" y="339"/>
                      <a:pt x="59" y="332"/>
                      <a:pt x="57" y="324"/>
                    </a:cubicBezTo>
                    <a:cubicBezTo>
                      <a:pt x="56" y="321"/>
                      <a:pt x="56" y="317"/>
                      <a:pt x="55" y="313"/>
                    </a:cubicBezTo>
                    <a:cubicBezTo>
                      <a:pt x="55" y="311"/>
                      <a:pt x="54" y="309"/>
                      <a:pt x="54" y="308"/>
                    </a:cubicBezTo>
                    <a:cubicBezTo>
                      <a:pt x="54" y="307"/>
                      <a:pt x="54" y="303"/>
                      <a:pt x="53" y="303"/>
                    </a:cubicBezTo>
                    <a:cubicBezTo>
                      <a:pt x="52" y="288"/>
                      <a:pt x="51" y="274"/>
                      <a:pt x="51" y="260"/>
                    </a:cubicBezTo>
                    <a:cubicBezTo>
                      <a:pt x="51" y="253"/>
                      <a:pt x="52" y="246"/>
                      <a:pt x="53" y="239"/>
                    </a:cubicBezTo>
                    <a:cubicBezTo>
                      <a:pt x="53" y="239"/>
                      <a:pt x="53" y="239"/>
                      <a:pt x="53" y="239"/>
                    </a:cubicBezTo>
                    <a:cubicBezTo>
                      <a:pt x="53" y="239"/>
                      <a:pt x="53" y="239"/>
                      <a:pt x="53" y="239"/>
                    </a:cubicBezTo>
                    <a:cubicBezTo>
                      <a:pt x="53" y="237"/>
                      <a:pt x="53" y="235"/>
                      <a:pt x="54" y="234"/>
                    </a:cubicBezTo>
                    <a:cubicBezTo>
                      <a:pt x="54" y="230"/>
                      <a:pt x="55" y="226"/>
                      <a:pt x="56" y="222"/>
                    </a:cubicBezTo>
                    <a:cubicBezTo>
                      <a:pt x="57" y="216"/>
                      <a:pt x="59" y="210"/>
                      <a:pt x="61" y="204"/>
                    </a:cubicBezTo>
                    <a:cubicBezTo>
                      <a:pt x="62" y="203"/>
                      <a:pt x="64" y="198"/>
                      <a:pt x="64" y="197"/>
                    </a:cubicBezTo>
                    <a:cubicBezTo>
                      <a:pt x="65" y="194"/>
                      <a:pt x="67" y="191"/>
                      <a:pt x="68" y="189"/>
                    </a:cubicBezTo>
                    <a:cubicBezTo>
                      <a:pt x="71" y="183"/>
                      <a:pt x="74" y="178"/>
                      <a:pt x="78" y="172"/>
                    </a:cubicBezTo>
                    <a:cubicBezTo>
                      <a:pt x="79" y="171"/>
                      <a:pt x="80" y="170"/>
                      <a:pt x="80" y="169"/>
                    </a:cubicBezTo>
                    <a:cubicBezTo>
                      <a:pt x="81" y="168"/>
                      <a:pt x="81" y="168"/>
                      <a:pt x="81" y="168"/>
                    </a:cubicBezTo>
                    <a:cubicBezTo>
                      <a:pt x="84" y="164"/>
                      <a:pt x="88" y="160"/>
                      <a:pt x="91" y="157"/>
                    </a:cubicBezTo>
                    <a:cubicBezTo>
                      <a:pt x="105" y="142"/>
                      <a:pt x="116" y="134"/>
                      <a:pt x="134" y="124"/>
                    </a:cubicBezTo>
                    <a:cubicBezTo>
                      <a:pt x="150" y="114"/>
                      <a:pt x="165" y="108"/>
                      <a:pt x="181" y="102"/>
                    </a:cubicBezTo>
                    <a:cubicBezTo>
                      <a:pt x="208" y="92"/>
                      <a:pt x="235" y="85"/>
                      <a:pt x="263" y="79"/>
                    </a:cubicBezTo>
                    <a:cubicBezTo>
                      <a:pt x="263" y="82"/>
                      <a:pt x="263" y="82"/>
                      <a:pt x="263" y="82"/>
                    </a:cubicBezTo>
                    <a:cubicBezTo>
                      <a:pt x="263" y="110"/>
                      <a:pt x="307" y="110"/>
                      <a:pt x="307" y="82"/>
                    </a:cubicBezTo>
                    <a:cubicBezTo>
                      <a:pt x="307" y="55"/>
                      <a:pt x="307" y="55"/>
                      <a:pt x="307" y="55"/>
                    </a:cubicBezTo>
                    <a:cubicBezTo>
                      <a:pt x="307" y="55"/>
                      <a:pt x="307" y="54"/>
                      <a:pt x="307" y="54"/>
                    </a:cubicBezTo>
                    <a:cubicBezTo>
                      <a:pt x="307" y="54"/>
                      <a:pt x="307" y="53"/>
                      <a:pt x="307" y="53"/>
                    </a:cubicBezTo>
                    <a:cubicBezTo>
                      <a:pt x="307" y="29"/>
                      <a:pt x="307" y="29"/>
                      <a:pt x="307" y="29"/>
                    </a:cubicBezTo>
                    <a:cubicBezTo>
                      <a:pt x="307" y="1"/>
                      <a:pt x="263" y="1"/>
                      <a:pt x="263" y="29"/>
                    </a:cubicBezTo>
                    <a:cubicBezTo>
                      <a:pt x="263" y="35"/>
                      <a:pt x="263" y="35"/>
                      <a:pt x="263" y="35"/>
                    </a:cubicBezTo>
                    <a:cubicBezTo>
                      <a:pt x="219" y="42"/>
                      <a:pt x="176" y="55"/>
                      <a:pt x="136" y="74"/>
                    </a:cubicBezTo>
                    <a:cubicBezTo>
                      <a:pt x="100" y="91"/>
                      <a:pt x="68" y="114"/>
                      <a:pt x="44" y="145"/>
                    </a:cubicBezTo>
                    <a:cubicBezTo>
                      <a:pt x="27" y="167"/>
                      <a:pt x="16" y="195"/>
                      <a:pt x="12" y="222"/>
                    </a:cubicBezTo>
                    <a:cubicBezTo>
                      <a:pt x="0" y="286"/>
                      <a:pt x="15" y="352"/>
                      <a:pt x="38" y="411"/>
                    </a:cubicBezTo>
                    <a:cubicBezTo>
                      <a:pt x="63" y="478"/>
                      <a:pt x="100" y="539"/>
                      <a:pt x="144" y="595"/>
                    </a:cubicBezTo>
                    <a:cubicBezTo>
                      <a:pt x="181" y="641"/>
                      <a:pt x="225" y="686"/>
                      <a:pt x="278" y="712"/>
                    </a:cubicBezTo>
                    <a:cubicBezTo>
                      <a:pt x="289" y="717"/>
                      <a:pt x="301" y="722"/>
                      <a:pt x="313" y="725"/>
                    </a:cubicBezTo>
                    <a:cubicBezTo>
                      <a:pt x="298" y="764"/>
                      <a:pt x="289" y="807"/>
                      <a:pt x="289" y="849"/>
                    </a:cubicBezTo>
                    <a:cubicBezTo>
                      <a:pt x="288" y="889"/>
                      <a:pt x="299" y="927"/>
                      <a:pt x="324" y="959"/>
                    </a:cubicBezTo>
                    <a:cubicBezTo>
                      <a:pt x="347" y="987"/>
                      <a:pt x="381" y="1000"/>
                      <a:pt x="416" y="1003"/>
                    </a:cubicBezTo>
                    <a:cubicBezTo>
                      <a:pt x="453" y="1007"/>
                      <a:pt x="491" y="996"/>
                      <a:pt x="524" y="982"/>
                    </a:cubicBezTo>
                    <a:cubicBezTo>
                      <a:pt x="560" y="967"/>
                      <a:pt x="592" y="945"/>
                      <a:pt x="620" y="919"/>
                    </a:cubicBezTo>
                    <a:cubicBezTo>
                      <a:pt x="648" y="892"/>
                      <a:pt x="669" y="860"/>
                      <a:pt x="681" y="823"/>
                    </a:cubicBezTo>
                    <a:cubicBezTo>
                      <a:pt x="696" y="773"/>
                      <a:pt x="694" y="722"/>
                      <a:pt x="689" y="671"/>
                    </a:cubicBezTo>
                    <a:cubicBezTo>
                      <a:pt x="685" y="632"/>
                      <a:pt x="680" y="591"/>
                      <a:pt x="688" y="554"/>
                    </a:cubicBezTo>
                    <a:cubicBezTo>
                      <a:pt x="692" y="537"/>
                      <a:pt x="699" y="520"/>
                      <a:pt x="709" y="505"/>
                    </a:cubicBezTo>
                    <a:cubicBezTo>
                      <a:pt x="715" y="496"/>
                      <a:pt x="726" y="486"/>
                      <a:pt x="737" y="480"/>
                    </a:cubicBezTo>
                    <a:cubicBezTo>
                      <a:pt x="739" y="478"/>
                      <a:pt x="742" y="477"/>
                      <a:pt x="745" y="475"/>
                    </a:cubicBezTo>
                    <a:cubicBezTo>
                      <a:pt x="746" y="475"/>
                      <a:pt x="746" y="474"/>
                      <a:pt x="747" y="474"/>
                    </a:cubicBezTo>
                    <a:cubicBezTo>
                      <a:pt x="754" y="505"/>
                      <a:pt x="773" y="533"/>
                      <a:pt x="799" y="553"/>
                    </a:cubicBezTo>
                    <a:cubicBezTo>
                      <a:pt x="838" y="583"/>
                      <a:pt x="893" y="584"/>
                      <a:pt x="936" y="563"/>
                    </a:cubicBezTo>
                    <a:cubicBezTo>
                      <a:pt x="979" y="541"/>
                      <a:pt x="1006" y="494"/>
                      <a:pt x="1006" y="447"/>
                    </a:cubicBezTo>
                    <a:cubicBezTo>
                      <a:pt x="1006" y="401"/>
                      <a:pt x="982" y="360"/>
                      <a:pt x="944" y="335"/>
                    </a:cubicBezTo>
                    <a:close/>
                    <a:moveTo>
                      <a:pt x="946" y="497"/>
                    </a:moveTo>
                    <a:cubicBezTo>
                      <a:pt x="938" y="510"/>
                      <a:pt x="922" y="522"/>
                      <a:pt x="908" y="528"/>
                    </a:cubicBezTo>
                    <a:cubicBezTo>
                      <a:pt x="872" y="542"/>
                      <a:pt x="835" y="532"/>
                      <a:pt x="810" y="504"/>
                    </a:cubicBezTo>
                    <a:cubicBezTo>
                      <a:pt x="786" y="478"/>
                      <a:pt x="782" y="437"/>
                      <a:pt x="798" y="406"/>
                    </a:cubicBezTo>
                    <a:cubicBezTo>
                      <a:pt x="816" y="373"/>
                      <a:pt x="850" y="356"/>
                      <a:pt x="888" y="360"/>
                    </a:cubicBezTo>
                    <a:cubicBezTo>
                      <a:pt x="907" y="362"/>
                      <a:pt x="927" y="374"/>
                      <a:pt x="941" y="389"/>
                    </a:cubicBezTo>
                    <a:cubicBezTo>
                      <a:pt x="946" y="395"/>
                      <a:pt x="954" y="407"/>
                      <a:pt x="956" y="414"/>
                    </a:cubicBezTo>
                    <a:cubicBezTo>
                      <a:pt x="961" y="426"/>
                      <a:pt x="962" y="435"/>
                      <a:pt x="963" y="447"/>
                    </a:cubicBezTo>
                    <a:cubicBezTo>
                      <a:pt x="962" y="465"/>
                      <a:pt x="957" y="481"/>
                      <a:pt x="946" y="49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8EB831C-D269-4BDC-8BE2-3B1D924E5EF9}"/>
              </a:ext>
            </a:extLst>
          </p:cNvPr>
          <p:cNvGrpSpPr/>
          <p:nvPr/>
        </p:nvGrpSpPr>
        <p:grpSpPr>
          <a:xfrm>
            <a:off x="8210233" y="1294826"/>
            <a:ext cx="602512" cy="602512"/>
            <a:chOff x="8210233" y="1244646"/>
            <a:chExt cx="602512" cy="60251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D60981C-3D54-4493-8613-C872322FC33B}"/>
                </a:ext>
              </a:extLst>
            </p:cNvPr>
            <p:cNvSpPr/>
            <p:nvPr/>
          </p:nvSpPr>
          <p:spPr>
            <a:xfrm rot="2700000">
              <a:off x="8210233" y="1244646"/>
              <a:ext cx="602512" cy="6025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Calibri Light" panose="020F0302020204030204" pitchFamily="34" charset="0"/>
              </a:endParaRPr>
            </a:p>
          </p:txBody>
        </p:sp>
        <p:sp>
          <p:nvSpPr>
            <p:cNvPr id="72" name="Freeform 130">
              <a:extLst>
                <a:ext uri="{FF2B5EF4-FFF2-40B4-BE49-F238E27FC236}">
                  <a16:creationId xmlns:a16="http://schemas.microsoft.com/office/drawing/2014/main" id="{83EDCE96-EAA1-42C7-A586-5C864B579D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55075" y="1387835"/>
              <a:ext cx="281779" cy="281778"/>
            </a:xfrm>
            <a:custGeom>
              <a:avLst/>
              <a:gdLst>
                <a:gd name="T0" fmla="*/ 778 w 803"/>
                <a:gd name="T1" fmla="*/ 311 h 803"/>
                <a:gd name="T2" fmla="*/ 803 w 803"/>
                <a:gd name="T3" fmla="*/ 212 h 803"/>
                <a:gd name="T4" fmla="*/ 778 w 803"/>
                <a:gd name="T5" fmla="*/ 115 h 803"/>
                <a:gd name="T6" fmla="*/ 707 w 803"/>
                <a:gd name="T7" fmla="*/ 36 h 803"/>
                <a:gd name="T8" fmla="*/ 612 w 803"/>
                <a:gd name="T9" fmla="*/ 2 h 803"/>
                <a:gd name="T10" fmla="*/ 512 w 803"/>
                <a:gd name="T11" fmla="*/ 16 h 803"/>
                <a:gd name="T12" fmla="*/ 421 w 803"/>
                <a:gd name="T13" fmla="*/ 84 h 803"/>
                <a:gd name="T14" fmla="*/ 126 w 803"/>
                <a:gd name="T15" fmla="*/ 379 h 803"/>
                <a:gd name="T16" fmla="*/ 25 w 803"/>
                <a:gd name="T17" fmla="*/ 493 h 803"/>
                <a:gd name="T18" fmla="*/ 0 w 803"/>
                <a:gd name="T19" fmla="*/ 591 h 803"/>
                <a:gd name="T20" fmla="*/ 17 w 803"/>
                <a:gd name="T21" fmla="*/ 671 h 803"/>
                <a:gd name="T22" fmla="*/ 79 w 803"/>
                <a:gd name="T23" fmla="*/ 756 h 803"/>
                <a:gd name="T24" fmla="*/ 172 w 803"/>
                <a:gd name="T25" fmla="*/ 799 h 803"/>
                <a:gd name="T26" fmla="*/ 272 w 803"/>
                <a:gd name="T27" fmla="*/ 794 h 803"/>
                <a:gd name="T28" fmla="*/ 362 w 803"/>
                <a:gd name="T29" fmla="*/ 741 h 803"/>
                <a:gd name="T30" fmla="*/ 440 w 803"/>
                <a:gd name="T31" fmla="*/ 739 h 803"/>
                <a:gd name="T32" fmla="*/ 496 w 803"/>
                <a:gd name="T33" fmla="*/ 780 h 803"/>
                <a:gd name="T34" fmla="*/ 562 w 803"/>
                <a:gd name="T35" fmla="*/ 801 h 803"/>
                <a:gd name="T36" fmla="*/ 655 w 803"/>
                <a:gd name="T37" fmla="*/ 793 h 803"/>
                <a:gd name="T38" fmla="*/ 741 w 803"/>
                <a:gd name="T39" fmla="*/ 741 h 803"/>
                <a:gd name="T40" fmla="*/ 793 w 803"/>
                <a:gd name="T41" fmla="*/ 654 h 803"/>
                <a:gd name="T42" fmla="*/ 800 w 803"/>
                <a:gd name="T43" fmla="*/ 563 h 803"/>
                <a:gd name="T44" fmla="*/ 780 w 803"/>
                <a:gd name="T45" fmla="*/ 496 h 803"/>
                <a:gd name="T46" fmla="*/ 739 w 803"/>
                <a:gd name="T47" fmla="*/ 440 h 803"/>
                <a:gd name="T48" fmla="*/ 379 w 803"/>
                <a:gd name="T49" fmla="*/ 591 h 803"/>
                <a:gd name="T50" fmla="*/ 328 w 803"/>
                <a:gd name="T51" fmla="*/ 708 h 803"/>
                <a:gd name="T52" fmla="*/ 259 w 803"/>
                <a:gd name="T53" fmla="*/ 749 h 803"/>
                <a:gd name="T54" fmla="*/ 181 w 803"/>
                <a:gd name="T55" fmla="*/ 753 h 803"/>
                <a:gd name="T56" fmla="*/ 109 w 803"/>
                <a:gd name="T57" fmla="*/ 719 h 803"/>
                <a:gd name="T58" fmla="*/ 59 w 803"/>
                <a:gd name="T59" fmla="*/ 653 h 803"/>
                <a:gd name="T60" fmla="*/ 48 w 803"/>
                <a:gd name="T61" fmla="*/ 576 h 803"/>
                <a:gd name="T62" fmla="*/ 75 w 803"/>
                <a:gd name="T63" fmla="*/ 500 h 803"/>
                <a:gd name="T64" fmla="*/ 415 w 803"/>
                <a:gd name="T65" fmla="*/ 475 h 803"/>
                <a:gd name="T66" fmla="*/ 383 w 803"/>
                <a:gd name="T67" fmla="*/ 555 h 803"/>
                <a:gd name="T68" fmla="*/ 538 w 803"/>
                <a:gd name="T69" fmla="*/ 747 h 803"/>
                <a:gd name="T70" fmla="*/ 477 w 803"/>
                <a:gd name="T71" fmla="*/ 710 h 803"/>
                <a:gd name="T72" fmla="*/ 438 w 803"/>
                <a:gd name="T73" fmla="*/ 651 h 803"/>
                <a:gd name="T74" fmla="*/ 428 w 803"/>
                <a:gd name="T75" fmla="*/ 576 h 803"/>
                <a:gd name="T76" fmla="*/ 451 w 803"/>
                <a:gd name="T77" fmla="*/ 507 h 803"/>
                <a:gd name="T78" fmla="*/ 500 w 803"/>
                <a:gd name="T79" fmla="*/ 454 h 803"/>
                <a:gd name="T80" fmla="*/ 568 w 803"/>
                <a:gd name="T81" fmla="*/ 429 h 803"/>
                <a:gd name="T82" fmla="*/ 488 w 803"/>
                <a:gd name="T83" fmla="*/ 85 h 803"/>
                <a:gd name="T84" fmla="*/ 560 w 803"/>
                <a:gd name="T85" fmla="*/ 51 h 803"/>
                <a:gd name="T86" fmla="*/ 638 w 803"/>
                <a:gd name="T87" fmla="*/ 54 h 803"/>
                <a:gd name="T88" fmla="*/ 707 w 803"/>
                <a:gd name="T89" fmla="*/ 96 h 803"/>
                <a:gd name="T90" fmla="*/ 749 w 803"/>
                <a:gd name="T91" fmla="*/ 166 h 803"/>
                <a:gd name="T92" fmla="*/ 753 w 803"/>
                <a:gd name="T93" fmla="*/ 244 h 803"/>
                <a:gd name="T94" fmla="*/ 719 w 803"/>
                <a:gd name="T95" fmla="*/ 316 h 803"/>
                <a:gd name="T96" fmla="*/ 606 w 803"/>
                <a:gd name="T97" fmla="*/ 381 h 803"/>
                <a:gd name="T98" fmla="*/ 519 w 803"/>
                <a:gd name="T99" fmla="*/ 393 h 803"/>
                <a:gd name="T100" fmla="*/ 615 w 803"/>
                <a:gd name="T101" fmla="*/ 755 h 803"/>
                <a:gd name="T102" fmla="*/ 670 w 803"/>
                <a:gd name="T103" fmla="*/ 448 h 803"/>
                <a:gd name="T104" fmla="*/ 724 w 803"/>
                <a:gd name="T105" fmla="*/ 495 h 803"/>
                <a:gd name="T106" fmla="*/ 753 w 803"/>
                <a:gd name="T107" fmla="*/ 561 h 803"/>
                <a:gd name="T108" fmla="*/ 750 w 803"/>
                <a:gd name="T109" fmla="*/ 636 h 803"/>
                <a:gd name="T110" fmla="*/ 715 w 803"/>
                <a:gd name="T111" fmla="*/ 700 h 803"/>
                <a:gd name="T112" fmla="*/ 657 w 803"/>
                <a:gd name="T113" fmla="*/ 742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3" h="803">
                  <a:moveTo>
                    <a:pt x="695" y="407"/>
                  </a:moveTo>
                  <a:lnTo>
                    <a:pt x="741" y="362"/>
                  </a:lnTo>
                  <a:lnTo>
                    <a:pt x="755" y="346"/>
                  </a:lnTo>
                  <a:lnTo>
                    <a:pt x="767" y="328"/>
                  </a:lnTo>
                  <a:lnTo>
                    <a:pt x="778" y="311"/>
                  </a:lnTo>
                  <a:lnTo>
                    <a:pt x="787" y="292"/>
                  </a:lnTo>
                  <a:lnTo>
                    <a:pt x="794" y="272"/>
                  </a:lnTo>
                  <a:lnTo>
                    <a:pt x="799" y="253"/>
                  </a:lnTo>
                  <a:lnTo>
                    <a:pt x="801" y="233"/>
                  </a:lnTo>
                  <a:lnTo>
                    <a:pt x="803" y="212"/>
                  </a:lnTo>
                  <a:lnTo>
                    <a:pt x="801" y="192"/>
                  </a:lnTo>
                  <a:lnTo>
                    <a:pt x="799" y="172"/>
                  </a:lnTo>
                  <a:lnTo>
                    <a:pt x="794" y="152"/>
                  </a:lnTo>
                  <a:lnTo>
                    <a:pt x="787" y="133"/>
                  </a:lnTo>
                  <a:lnTo>
                    <a:pt x="778" y="115"/>
                  </a:lnTo>
                  <a:lnTo>
                    <a:pt x="767" y="96"/>
                  </a:lnTo>
                  <a:lnTo>
                    <a:pt x="755" y="78"/>
                  </a:lnTo>
                  <a:lnTo>
                    <a:pt x="741" y="63"/>
                  </a:lnTo>
                  <a:lnTo>
                    <a:pt x="725" y="49"/>
                  </a:lnTo>
                  <a:lnTo>
                    <a:pt x="707" y="36"/>
                  </a:lnTo>
                  <a:lnTo>
                    <a:pt x="690" y="25"/>
                  </a:lnTo>
                  <a:lnTo>
                    <a:pt x="671" y="16"/>
                  </a:lnTo>
                  <a:lnTo>
                    <a:pt x="651" y="9"/>
                  </a:lnTo>
                  <a:lnTo>
                    <a:pt x="632" y="5"/>
                  </a:lnTo>
                  <a:lnTo>
                    <a:pt x="612" y="2"/>
                  </a:lnTo>
                  <a:lnTo>
                    <a:pt x="591" y="0"/>
                  </a:lnTo>
                  <a:lnTo>
                    <a:pt x="571" y="2"/>
                  </a:lnTo>
                  <a:lnTo>
                    <a:pt x="550" y="5"/>
                  </a:lnTo>
                  <a:lnTo>
                    <a:pt x="531" y="9"/>
                  </a:lnTo>
                  <a:lnTo>
                    <a:pt x="512" y="16"/>
                  </a:lnTo>
                  <a:lnTo>
                    <a:pt x="493" y="25"/>
                  </a:lnTo>
                  <a:lnTo>
                    <a:pt x="475" y="36"/>
                  </a:lnTo>
                  <a:lnTo>
                    <a:pt x="457" y="49"/>
                  </a:lnTo>
                  <a:lnTo>
                    <a:pt x="442" y="63"/>
                  </a:lnTo>
                  <a:lnTo>
                    <a:pt x="421" y="84"/>
                  </a:lnTo>
                  <a:lnTo>
                    <a:pt x="377" y="128"/>
                  </a:lnTo>
                  <a:lnTo>
                    <a:pt x="318" y="186"/>
                  </a:lnTo>
                  <a:lnTo>
                    <a:pt x="251" y="253"/>
                  </a:lnTo>
                  <a:lnTo>
                    <a:pt x="185" y="320"/>
                  </a:lnTo>
                  <a:lnTo>
                    <a:pt x="126" y="379"/>
                  </a:lnTo>
                  <a:lnTo>
                    <a:pt x="82" y="421"/>
                  </a:lnTo>
                  <a:lnTo>
                    <a:pt x="63" y="442"/>
                  </a:lnTo>
                  <a:lnTo>
                    <a:pt x="48" y="458"/>
                  </a:lnTo>
                  <a:lnTo>
                    <a:pt x="35" y="475"/>
                  </a:lnTo>
                  <a:lnTo>
                    <a:pt x="25" y="493"/>
                  </a:lnTo>
                  <a:lnTo>
                    <a:pt x="17" y="511"/>
                  </a:lnTo>
                  <a:lnTo>
                    <a:pt x="9" y="531"/>
                  </a:lnTo>
                  <a:lnTo>
                    <a:pt x="5" y="551"/>
                  </a:lnTo>
                  <a:lnTo>
                    <a:pt x="1" y="572"/>
                  </a:lnTo>
                  <a:lnTo>
                    <a:pt x="0" y="591"/>
                  </a:lnTo>
                  <a:lnTo>
                    <a:pt x="0" y="591"/>
                  </a:lnTo>
                  <a:lnTo>
                    <a:pt x="1" y="612"/>
                  </a:lnTo>
                  <a:lnTo>
                    <a:pt x="5" y="632"/>
                  </a:lnTo>
                  <a:lnTo>
                    <a:pt x="9" y="652"/>
                  </a:lnTo>
                  <a:lnTo>
                    <a:pt x="17" y="671"/>
                  </a:lnTo>
                  <a:lnTo>
                    <a:pt x="25" y="690"/>
                  </a:lnTo>
                  <a:lnTo>
                    <a:pt x="35" y="708"/>
                  </a:lnTo>
                  <a:lnTo>
                    <a:pt x="48" y="725"/>
                  </a:lnTo>
                  <a:lnTo>
                    <a:pt x="63" y="741"/>
                  </a:lnTo>
                  <a:lnTo>
                    <a:pt x="79" y="756"/>
                  </a:lnTo>
                  <a:lnTo>
                    <a:pt x="96" y="768"/>
                  </a:lnTo>
                  <a:lnTo>
                    <a:pt x="114" y="779"/>
                  </a:lnTo>
                  <a:lnTo>
                    <a:pt x="133" y="788"/>
                  </a:lnTo>
                  <a:lnTo>
                    <a:pt x="151" y="794"/>
                  </a:lnTo>
                  <a:lnTo>
                    <a:pt x="172" y="799"/>
                  </a:lnTo>
                  <a:lnTo>
                    <a:pt x="192" y="802"/>
                  </a:lnTo>
                  <a:lnTo>
                    <a:pt x="212" y="803"/>
                  </a:lnTo>
                  <a:lnTo>
                    <a:pt x="233" y="802"/>
                  </a:lnTo>
                  <a:lnTo>
                    <a:pt x="252" y="799"/>
                  </a:lnTo>
                  <a:lnTo>
                    <a:pt x="272" y="794"/>
                  </a:lnTo>
                  <a:lnTo>
                    <a:pt x="292" y="788"/>
                  </a:lnTo>
                  <a:lnTo>
                    <a:pt x="310" y="779"/>
                  </a:lnTo>
                  <a:lnTo>
                    <a:pt x="329" y="768"/>
                  </a:lnTo>
                  <a:lnTo>
                    <a:pt x="345" y="756"/>
                  </a:lnTo>
                  <a:lnTo>
                    <a:pt x="362" y="741"/>
                  </a:lnTo>
                  <a:lnTo>
                    <a:pt x="407" y="696"/>
                  </a:lnTo>
                  <a:lnTo>
                    <a:pt x="415" y="708"/>
                  </a:lnTo>
                  <a:lnTo>
                    <a:pt x="422" y="719"/>
                  </a:lnTo>
                  <a:lnTo>
                    <a:pt x="431" y="730"/>
                  </a:lnTo>
                  <a:lnTo>
                    <a:pt x="440" y="739"/>
                  </a:lnTo>
                  <a:lnTo>
                    <a:pt x="450" y="749"/>
                  </a:lnTo>
                  <a:lnTo>
                    <a:pt x="461" y="758"/>
                  </a:lnTo>
                  <a:lnTo>
                    <a:pt x="472" y="766"/>
                  </a:lnTo>
                  <a:lnTo>
                    <a:pt x="484" y="773"/>
                  </a:lnTo>
                  <a:lnTo>
                    <a:pt x="496" y="780"/>
                  </a:lnTo>
                  <a:lnTo>
                    <a:pt x="508" y="785"/>
                  </a:lnTo>
                  <a:lnTo>
                    <a:pt x="521" y="791"/>
                  </a:lnTo>
                  <a:lnTo>
                    <a:pt x="534" y="795"/>
                  </a:lnTo>
                  <a:lnTo>
                    <a:pt x="548" y="799"/>
                  </a:lnTo>
                  <a:lnTo>
                    <a:pt x="562" y="801"/>
                  </a:lnTo>
                  <a:lnTo>
                    <a:pt x="577" y="802"/>
                  </a:lnTo>
                  <a:lnTo>
                    <a:pt x="591" y="803"/>
                  </a:lnTo>
                  <a:lnTo>
                    <a:pt x="613" y="802"/>
                  </a:lnTo>
                  <a:lnTo>
                    <a:pt x="634" y="799"/>
                  </a:lnTo>
                  <a:lnTo>
                    <a:pt x="655" y="793"/>
                  </a:lnTo>
                  <a:lnTo>
                    <a:pt x="673" y="787"/>
                  </a:lnTo>
                  <a:lnTo>
                    <a:pt x="692" y="778"/>
                  </a:lnTo>
                  <a:lnTo>
                    <a:pt x="709" y="767"/>
                  </a:lnTo>
                  <a:lnTo>
                    <a:pt x="726" y="755"/>
                  </a:lnTo>
                  <a:lnTo>
                    <a:pt x="741" y="741"/>
                  </a:lnTo>
                  <a:lnTo>
                    <a:pt x="754" y="726"/>
                  </a:lnTo>
                  <a:lnTo>
                    <a:pt x="766" y="710"/>
                  </a:lnTo>
                  <a:lnTo>
                    <a:pt x="777" y="692"/>
                  </a:lnTo>
                  <a:lnTo>
                    <a:pt x="786" y="674"/>
                  </a:lnTo>
                  <a:lnTo>
                    <a:pt x="793" y="654"/>
                  </a:lnTo>
                  <a:lnTo>
                    <a:pt x="798" y="634"/>
                  </a:lnTo>
                  <a:lnTo>
                    <a:pt x="801" y="613"/>
                  </a:lnTo>
                  <a:lnTo>
                    <a:pt x="803" y="591"/>
                  </a:lnTo>
                  <a:lnTo>
                    <a:pt x="803" y="577"/>
                  </a:lnTo>
                  <a:lnTo>
                    <a:pt x="800" y="563"/>
                  </a:lnTo>
                  <a:lnTo>
                    <a:pt x="798" y="549"/>
                  </a:lnTo>
                  <a:lnTo>
                    <a:pt x="795" y="534"/>
                  </a:lnTo>
                  <a:lnTo>
                    <a:pt x="790" y="521"/>
                  </a:lnTo>
                  <a:lnTo>
                    <a:pt x="786" y="508"/>
                  </a:lnTo>
                  <a:lnTo>
                    <a:pt x="780" y="496"/>
                  </a:lnTo>
                  <a:lnTo>
                    <a:pt x="773" y="484"/>
                  </a:lnTo>
                  <a:lnTo>
                    <a:pt x="765" y="472"/>
                  </a:lnTo>
                  <a:lnTo>
                    <a:pt x="758" y="461"/>
                  </a:lnTo>
                  <a:lnTo>
                    <a:pt x="749" y="450"/>
                  </a:lnTo>
                  <a:lnTo>
                    <a:pt x="739" y="440"/>
                  </a:lnTo>
                  <a:lnTo>
                    <a:pt x="729" y="431"/>
                  </a:lnTo>
                  <a:lnTo>
                    <a:pt x="718" y="423"/>
                  </a:lnTo>
                  <a:lnTo>
                    <a:pt x="707" y="415"/>
                  </a:lnTo>
                  <a:lnTo>
                    <a:pt x="695" y="407"/>
                  </a:lnTo>
                  <a:close/>
                  <a:moveTo>
                    <a:pt x="379" y="591"/>
                  </a:moveTo>
                  <a:lnTo>
                    <a:pt x="381" y="606"/>
                  </a:lnTo>
                  <a:lnTo>
                    <a:pt x="382" y="621"/>
                  </a:lnTo>
                  <a:lnTo>
                    <a:pt x="384" y="635"/>
                  </a:lnTo>
                  <a:lnTo>
                    <a:pt x="387" y="648"/>
                  </a:lnTo>
                  <a:lnTo>
                    <a:pt x="328" y="708"/>
                  </a:lnTo>
                  <a:lnTo>
                    <a:pt x="316" y="719"/>
                  </a:lnTo>
                  <a:lnTo>
                    <a:pt x="303" y="728"/>
                  </a:lnTo>
                  <a:lnTo>
                    <a:pt x="288" y="737"/>
                  </a:lnTo>
                  <a:lnTo>
                    <a:pt x="274" y="744"/>
                  </a:lnTo>
                  <a:lnTo>
                    <a:pt x="259" y="749"/>
                  </a:lnTo>
                  <a:lnTo>
                    <a:pt x="244" y="753"/>
                  </a:lnTo>
                  <a:lnTo>
                    <a:pt x="228" y="755"/>
                  </a:lnTo>
                  <a:lnTo>
                    <a:pt x="212" y="756"/>
                  </a:lnTo>
                  <a:lnTo>
                    <a:pt x="196" y="755"/>
                  </a:lnTo>
                  <a:lnTo>
                    <a:pt x="181" y="753"/>
                  </a:lnTo>
                  <a:lnTo>
                    <a:pt x="166" y="749"/>
                  </a:lnTo>
                  <a:lnTo>
                    <a:pt x="150" y="744"/>
                  </a:lnTo>
                  <a:lnTo>
                    <a:pt x="136" y="737"/>
                  </a:lnTo>
                  <a:lnTo>
                    <a:pt x="122" y="728"/>
                  </a:lnTo>
                  <a:lnTo>
                    <a:pt x="109" y="719"/>
                  </a:lnTo>
                  <a:lnTo>
                    <a:pt x="96" y="708"/>
                  </a:lnTo>
                  <a:lnTo>
                    <a:pt x="85" y="696"/>
                  </a:lnTo>
                  <a:lnTo>
                    <a:pt x="75" y="682"/>
                  </a:lnTo>
                  <a:lnTo>
                    <a:pt x="66" y="668"/>
                  </a:lnTo>
                  <a:lnTo>
                    <a:pt x="59" y="653"/>
                  </a:lnTo>
                  <a:lnTo>
                    <a:pt x="54" y="639"/>
                  </a:lnTo>
                  <a:lnTo>
                    <a:pt x="51" y="623"/>
                  </a:lnTo>
                  <a:lnTo>
                    <a:pt x="48" y="607"/>
                  </a:lnTo>
                  <a:lnTo>
                    <a:pt x="47" y="591"/>
                  </a:lnTo>
                  <a:lnTo>
                    <a:pt x="48" y="576"/>
                  </a:lnTo>
                  <a:lnTo>
                    <a:pt x="51" y="560"/>
                  </a:lnTo>
                  <a:lnTo>
                    <a:pt x="54" y="544"/>
                  </a:lnTo>
                  <a:lnTo>
                    <a:pt x="59" y="530"/>
                  </a:lnTo>
                  <a:lnTo>
                    <a:pt x="66" y="515"/>
                  </a:lnTo>
                  <a:lnTo>
                    <a:pt x="75" y="500"/>
                  </a:lnTo>
                  <a:lnTo>
                    <a:pt x="85" y="487"/>
                  </a:lnTo>
                  <a:lnTo>
                    <a:pt x="96" y="475"/>
                  </a:lnTo>
                  <a:lnTo>
                    <a:pt x="268" y="304"/>
                  </a:lnTo>
                  <a:lnTo>
                    <a:pt x="424" y="461"/>
                  </a:lnTo>
                  <a:lnTo>
                    <a:pt x="415" y="475"/>
                  </a:lnTo>
                  <a:lnTo>
                    <a:pt x="406" y="489"/>
                  </a:lnTo>
                  <a:lnTo>
                    <a:pt x="398" y="505"/>
                  </a:lnTo>
                  <a:lnTo>
                    <a:pt x="391" y="521"/>
                  </a:lnTo>
                  <a:lnTo>
                    <a:pt x="387" y="538"/>
                  </a:lnTo>
                  <a:lnTo>
                    <a:pt x="383" y="555"/>
                  </a:lnTo>
                  <a:lnTo>
                    <a:pt x="381" y="573"/>
                  </a:lnTo>
                  <a:lnTo>
                    <a:pt x="379" y="591"/>
                  </a:lnTo>
                  <a:close/>
                  <a:moveTo>
                    <a:pt x="568" y="755"/>
                  </a:moveTo>
                  <a:lnTo>
                    <a:pt x="553" y="751"/>
                  </a:lnTo>
                  <a:lnTo>
                    <a:pt x="538" y="747"/>
                  </a:lnTo>
                  <a:lnTo>
                    <a:pt x="525" y="742"/>
                  </a:lnTo>
                  <a:lnTo>
                    <a:pt x="512" y="736"/>
                  </a:lnTo>
                  <a:lnTo>
                    <a:pt x="500" y="728"/>
                  </a:lnTo>
                  <a:lnTo>
                    <a:pt x="488" y="720"/>
                  </a:lnTo>
                  <a:lnTo>
                    <a:pt x="477" y="710"/>
                  </a:lnTo>
                  <a:lnTo>
                    <a:pt x="467" y="700"/>
                  </a:lnTo>
                  <a:lnTo>
                    <a:pt x="458" y="688"/>
                  </a:lnTo>
                  <a:lnTo>
                    <a:pt x="451" y="676"/>
                  </a:lnTo>
                  <a:lnTo>
                    <a:pt x="443" y="664"/>
                  </a:lnTo>
                  <a:lnTo>
                    <a:pt x="438" y="651"/>
                  </a:lnTo>
                  <a:lnTo>
                    <a:pt x="433" y="636"/>
                  </a:lnTo>
                  <a:lnTo>
                    <a:pt x="430" y="622"/>
                  </a:lnTo>
                  <a:lnTo>
                    <a:pt x="428" y="607"/>
                  </a:lnTo>
                  <a:lnTo>
                    <a:pt x="427" y="591"/>
                  </a:lnTo>
                  <a:lnTo>
                    <a:pt x="428" y="576"/>
                  </a:lnTo>
                  <a:lnTo>
                    <a:pt x="430" y="561"/>
                  </a:lnTo>
                  <a:lnTo>
                    <a:pt x="433" y="546"/>
                  </a:lnTo>
                  <a:lnTo>
                    <a:pt x="438" y="532"/>
                  </a:lnTo>
                  <a:lnTo>
                    <a:pt x="443" y="519"/>
                  </a:lnTo>
                  <a:lnTo>
                    <a:pt x="451" y="507"/>
                  </a:lnTo>
                  <a:lnTo>
                    <a:pt x="458" y="495"/>
                  </a:lnTo>
                  <a:lnTo>
                    <a:pt x="467" y="483"/>
                  </a:lnTo>
                  <a:lnTo>
                    <a:pt x="477" y="473"/>
                  </a:lnTo>
                  <a:lnTo>
                    <a:pt x="488" y="463"/>
                  </a:lnTo>
                  <a:lnTo>
                    <a:pt x="500" y="454"/>
                  </a:lnTo>
                  <a:lnTo>
                    <a:pt x="512" y="448"/>
                  </a:lnTo>
                  <a:lnTo>
                    <a:pt x="525" y="441"/>
                  </a:lnTo>
                  <a:lnTo>
                    <a:pt x="538" y="436"/>
                  </a:lnTo>
                  <a:lnTo>
                    <a:pt x="553" y="431"/>
                  </a:lnTo>
                  <a:lnTo>
                    <a:pt x="568" y="429"/>
                  </a:lnTo>
                  <a:lnTo>
                    <a:pt x="568" y="755"/>
                  </a:lnTo>
                  <a:close/>
                  <a:moveTo>
                    <a:pt x="457" y="428"/>
                  </a:moveTo>
                  <a:lnTo>
                    <a:pt x="301" y="270"/>
                  </a:lnTo>
                  <a:lnTo>
                    <a:pt x="475" y="96"/>
                  </a:lnTo>
                  <a:lnTo>
                    <a:pt x="488" y="85"/>
                  </a:lnTo>
                  <a:lnTo>
                    <a:pt x="501" y="75"/>
                  </a:lnTo>
                  <a:lnTo>
                    <a:pt x="514" y="66"/>
                  </a:lnTo>
                  <a:lnTo>
                    <a:pt x="530" y="60"/>
                  </a:lnTo>
                  <a:lnTo>
                    <a:pt x="544" y="54"/>
                  </a:lnTo>
                  <a:lnTo>
                    <a:pt x="560" y="51"/>
                  </a:lnTo>
                  <a:lnTo>
                    <a:pt x="576" y="49"/>
                  </a:lnTo>
                  <a:lnTo>
                    <a:pt x="591" y="48"/>
                  </a:lnTo>
                  <a:lnTo>
                    <a:pt x="607" y="49"/>
                  </a:lnTo>
                  <a:lnTo>
                    <a:pt x="623" y="51"/>
                  </a:lnTo>
                  <a:lnTo>
                    <a:pt x="638" y="54"/>
                  </a:lnTo>
                  <a:lnTo>
                    <a:pt x="653" y="60"/>
                  </a:lnTo>
                  <a:lnTo>
                    <a:pt x="668" y="66"/>
                  </a:lnTo>
                  <a:lnTo>
                    <a:pt x="682" y="75"/>
                  </a:lnTo>
                  <a:lnTo>
                    <a:pt x="695" y="85"/>
                  </a:lnTo>
                  <a:lnTo>
                    <a:pt x="707" y="96"/>
                  </a:lnTo>
                  <a:lnTo>
                    <a:pt x="719" y="109"/>
                  </a:lnTo>
                  <a:lnTo>
                    <a:pt x="729" y="122"/>
                  </a:lnTo>
                  <a:lnTo>
                    <a:pt x="737" y="135"/>
                  </a:lnTo>
                  <a:lnTo>
                    <a:pt x="743" y="151"/>
                  </a:lnTo>
                  <a:lnTo>
                    <a:pt x="749" y="166"/>
                  </a:lnTo>
                  <a:lnTo>
                    <a:pt x="753" y="181"/>
                  </a:lnTo>
                  <a:lnTo>
                    <a:pt x="755" y="197"/>
                  </a:lnTo>
                  <a:lnTo>
                    <a:pt x="755" y="212"/>
                  </a:lnTo>
                  <a:lnTo>
                    <a:pt x="755" y="229"/>
                  </a:lnTo>
                  <a:lnTo>
                    <a:pt x="753" y="244"/>
                  </a:lnTo>
                  <a:lnTo>
                    <a:pt x="749" y="259"/>
                  </a:lnTo>
                  <a:lnTo>
                    <a:pt x="743" y="275"/>
                  </a:lnTo>
                  <a:lnTo>
                    <a:pt x="737" y="289"/>
                  </a:lnTo>
                  <a:lnTo>
                    <a:pt x="729" y="303"/>
                  </a:lnTo>
                  <a:lnTo>
                    <a:pt x="719" y="316"/>
                  </a:lnTo>
                  <a:lnTo>
                    <a:pt x="707" y="328"/>
                  </a:lnTo>
                  <a:lnTo>
                    <a:pt x="648" y="387"/>
                  </a:lnTo>
                  <a:lnTo>
                    <a:pt x="635" y="384"/>
                  </a:lnTo>
                  <a:lnTo>
                    <a:pt x="621" y="382"/>
                  </a:lnTo>
                  <a:lnTo>
                    <a:pt x="606" y="381"/>
                  </a:lnTo>
                  <a:lnTo>
                    <a:pt x="591" y="380"/>
                  </a:lnTo>
                  <a:lnTo>
                    <a:pt x="572" y="381"/>
                  </a:lnTo>
                  <a:lnTo>
                    <a:pt x="554" y="383"/>
                  </a:lnTo>
                  <a:lnTo>
                    <a:pt x="536" y="387"/>
                  </a:lnTo>
                  <a:lnTo>
                    <a:pt x="519" y="393"/>
                  </a:lnTo>
                  <a:lnTo>
                    <a:pt x="502" y="400"/>
                  </a:lnTo>
                  <a:lnTo>
                    <a:pt x="487" y="407"/>
                  </a:lnTo>
                  <a:lnTo>
                    <a:pt x="472" y="417"/>
                  </a:lnTo>
                  <a:lnTo>
                    <a:pt x="457" y="428"/>
                  </a:lnTo>
                  <a:close/>
                  <a:moveTo>
                    <a:pt x="615" y="755"/>
                  </a:moveTo>
                  <a:lnTo>
                    <a:pt x="615" y="429"/>
                  </a:lnTo>
                  <a:lnTo>
                    <a:pt x="629" y="431"/>
                  </a:lnTo>
                  <a:lnTo>
                    <a:pt x="644" y="436"/>
                  </a:lnTo>
                  <a:lnTo>
                    <a:pt x="657" y="441"/>
                  </a:lnTo>
                  <a:lnTo>
                    <a:pt x="670" y="448"/>
                  </a:lnTo>
                  <a:lnTo>
                    <a:pt x="683" y="454"/>
                  </a:lnTo>
                  <a:lnTo>
                    <a:pt x="694" y="463"/>
                  </a:lnTo>
                  <a:lnTo>
                    <a:pt x="705" y="473"/>
                  </a:lnTo>
                  <a:lnTo>
                    <a:pt x="715" y="483"/>
                  </a:lnTo>
                  <a:lnTo>
                    <a:pt x="724" y="495"/>
                  </a:lnTo>
                  <a:lnTo>
                    <a:pt x="732" y="507"/>
                  </a:lnTo>
                  <a:lnTo>
                    <a:pt x="739" y="519"/>
                  </a:lnTo>
                  <a:lnTo>
                    <a:pt x="744" y="532"/>
                  </a:lnTo>
                  <a:lnTo>
                    <a:pt x="750" y="546"/>
                  </a:lnTo>
                  <a:lnTo>
                    <a:pt x="753" y="561"/>
                  </a:lnTo>
                  <a:lnTo>
                    <a:pt x="755" y="576"/>
                  </a:lnTo>
                  <a:lnTo>
                    <a:pt x="755" y="591"/>
                  </a:lnTo>
                  <a:lnTo>
                    <a:pt x="755" y="607"/>
                  </a:lnTo>
                  <a:lnTo>
                    <a:pt x="753" y="622"/>
                  </a:lnTo>
                  <a:lnTo>
                    <a:pt x="750" y="636"/>
                  </a:lnTo>
                  <a:lnTo>
                    <a:pt x="744" y="651"/>
                  </a:lnTo>
                  <a:lnTo>
                    <a:pt x="739" y="664"/>
                  </a:lnTo>
                  <a:lnTo>
                    <a:pt x="732" y="676"/>
                  </a:lnTo>
                  <a:lnTo>
                    <a:pt x="724" y="688"/>
                  </a:lnTo>
                  <a:lnTo>
                    <a:pt x="715" y="700"/>
                  </a:lnTo>
                  <a:lnTo>
                    <a:pt x="705" y="710"/>
                  </a:lnTo>
                  <a:lnTo>
                    <a:pt x="694" y="720"/>
                  </a:lnTo>
                  <a:lnTo>
                    <a:pt x="683" y="728"/>
                  </a:lnTo>
                  <a:lnTo>
                    <a:pt x="670" y="736"/>
                  </a:lnTo>
                  <a:lnTo>
                    <a:pt x="657" y="742"/>
                  </a:lnTo>
                  <a:lnTo>
                    <a:pt x="644" y="747"/>
                  </a:lnTo>
                  <a:lnTo>
                    <a:pt x="629" y="751"/>
                  </a:lnTo>
                  <a:lnTo>
                    <a:pt x="615" y="7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795601D-C483-4102-A9F4-97FC2FD3BCD4}"/>
              </a:ext>
            </a:extLst>
          </p:cNvPr>
          <p:cNvGrpSpPr/>
          <p:nvPr/>
        </p:nvGrpSpPr>
        <p:grpSpPr>
          <a:xfrm>
            <a:off x="5740178" y="2611530"/>
            <a:ext cx="602512" cy="602512"/>
            <a:chOff x="5740178" y="2561350"/>
            <a:chExt cx="602512" cy="60251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0D2AC54-1D17-4556-AC3D-A6B1747A8751}"/>
                </a:ext>
              </a:extLst>
            </p:cNvPr>
            <p:cNvSpPr/>
            <p:nvPr/>
          </p:nvSpPr>
          <p:spPr>
            <a:xfrm rot="2700000">
              <a:off x="5740178" y="2561350"/>
              <a:ext cx="602512" cy="602512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Calibri Light" panose="020F0302020204030204" pitchFamily="34" charset="0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53B9BBB-7DE3-4B16-8097-2B9BA1C2E5D7}"/>
                </a:ext>
              </a:extLst>
            </p:cNvPr>
            <p:cNvGrpSpPr/>
            <p:nvPr/>
          </p:nvGrpSpPr>
          <p:grpSpPr>
            <a:xfrm>
              <a:off x="5882789" y="2703749"/>
              <a:ext cx="317290" cy="317714"/>
              <a:chOff x="6690291" y="7694520"/>
              <a:chExt cx="361161" cy="361645"/>
            </a:xfrm>
            <a:solidFill>
              <a:schemeClr val="bg1"/>
            </a:solidFill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EFA7A94-E2DD-45A6-923A-43C78FE78594}"/>
                  </a:ext>
                </a:extLst>
              </p:cNvPr>
              <p:cNvSpPr/>
              <p:nvPr/>
            </p:nvSpPr>
            <p:spPr>
              <a:xfrm>
                <a:off x="6744566" y="7694520"/>
                <a:ext cx="144175" cy="77741"/>
              </a:xfrm>
              <a:custGeom>
                <a:avLst/>
                <a:gdLst>
                  <a:gd name="connsiteX0" fmla="*/ 707052 w 825782"/>
                  <a:gd name="connsiteY0" fmla="*/ 103624 h 445275"/>
                  <a:gd name="connsiteX1" fmla="*/ 618661 w 825782"/>
                  <a:gd name="connsiteY1" fmla="*/ 103624 h 445275"/>
                  <a:gd name="connsiteX2" fmla="*/ 552963 w 825782"/>
                  <a:gd name="connsiteY2" fmla="*/ 70155 h 445275"/>
                  <a:gd name="connsiteX3" fmla="*/ 414490 w 825782"/>
                  <a:gd name="connsiteY3" fmla="*/ 0 h 445275"/>
                  <a:gd name="connsiteX4" fmla="*/ 275982 w 825782"/>
                  <a:gd name="connsiteY4" fmla="*/ 70151 h 445275"/>
                  <a:gd name="connsiteX5" fmla="*/ 210320 w 825782"/>
                  <a:gd name="connsiteY5" fmla="*/ 103620 h 445275"/>
                  <a:gd name="connsiteX6" fmla="*/ 121928 w 825782"/>
                  <a:gd name="connsiteY6" fmla="*/ 103620 h 445275"/>
                  <a:gd name="connsiteX7" fmla="*/ 0 w 825782"/>
                  <a:gd name="connsiteY7" fmla="*/ 225548 h 445275"/>
                  <a:gd name="connsiteX8" fmla="*/ 0 w 825782"/>
                  <a:gd name="connsiteY8" fmla="*/ 414486 h 445275"/>
                  <a:gd name="connsiteX9" fmla="*/ 34541 w 825782"/>
                  <a:gd name="connsiteY9" fmla="*/ 449028 h 445275"/>
                  <a:gd name="connsiteX10" fmla="*/ 794440 w 825782"/>
                  <a:gd name="connsiteY10" fmla="*/ 449028 h 445275"/>
                  <a:gd name="connsiteX11" fmla="*/ 828981 w 825782"/>
                  <a:gd name="connsiteY11" fmla="*/ 414486 h 445275"/>
                  <a:gd name="connsiteX12" fmla="*/ 828981 w 825782"/>
                  <a:gd name="connsiteY12" fmla="*/ 225552 h 445275"/>
                  <a:gd name="connsiteX13" fmla="*/ 707052 w 825782"/>
                  <a:gd name="connsiteY13" fmla="*/ 103624 h 445275"/>
                  <a:gd name="connsiteX14" fmla="*/ 759898 w 825782"/>
                  <a:gd name="connsiteY14" fmla="*/ 379949 h 445275"/>
                  <a:gd name="connsiteX15" fmla="*/ 69082 w 825782"/>
                  <a:gd name="connsiteY15" fmla="*/ 379949 h 445275"/>
                  <a:gd name="connsiteX16" fmla="*/ 69082 w 825782"/>
                  <a:gd name="connsiteY16" fmla="*/ 225552 h 445275"/>
                  <a:gd name="connsiteX17" fmla="*/ 121928 w 825782"/>
                  <a:gd name="connsiteY17" fmla="*/ 172706 h 445275"/>
                  <a:gd name="connsiteX18" fmla="*/ 210320 w 825782"/>
                  <a:gd name="connsiteY18" fmla="*/ 172706 h 445275"/>
                  <a:gd name="connsiteX19" fmla="*/ 331629 w 825782"/>
                  <a:gd name="connsiteY19" fmla="*/ 111120 h 445275"/>
                  <a:gd name="connsiteX20" fmla="*/ 414490 w 825782"/>
                  <a:gd name="connsiteY20" fmla="*/ 69082 h 445275"/>
                  <a:gd name="connsiteX21" fmla="*/ 497352 w 825782"/>
                  <a:gd name="connsiteY21" fmla="*/ 111120 h 445275"/>
                  <a:gd name="connsiteX22" fmla="*/ 618661 w 825782"/>
                  <a:gd name="connsiteY22" fmla="*/ 172706 h 445275"/>
                  <a:gd name="connsiteX23" fmla="*/ 707052 w 825782"/>
                  <a:gd name="connsiteY23" fmla="*/ 172706 h 445275"/>
                  <a:gd name="connsiteX24" fmla="*/ 759898 w 825782"/>
                  <a:gd name="connsiteY24" fmla="*/ 225552 h 445275"/>
                  <a:gd name="connsiteX25" fmla="*/ 759898 w 825782"/>
                  <a:gd name="connsiteY25" fmla="*/ 379949 h 44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25782" h="445275">
                    <a:moveTo>
                      <a:pt x="707052" y="103624"/>
                    </a:moveTo>
                    <a:lnTo>
                      <a:pt x="618661" y="103624"/>
                    </a:lnTo>
                    <a:cubicBezTo>
                      <a:pt x="592961" y="103624"/>
                      <a:pt x="568406" y="91119"/>
                      <a:pt x="552963" y="70155"/>
                    </a:cubicBezTo>
                    <a:cubicBezTo>
                      <a:pt x="520636" y="26251"/>
                      <a:pt x="468858" y="0"/>
                      <a:pt x="414490" y="0"/>
                    </a:cubicBezTo>
                    <a:cubicBezTo>
                      <a:pt x="360122" y="0"/>
                      <a:pt x="308345" y="26251"/>
                      <a:pt x="275982" y="70151"/>
                    </a:cubicBezTo>
                    <a:cubicBezTo>
                      <a:pt x="260575" y="91119"/>
                      <a:pt x="236016" y="103620"/>
                      <a:pt x="210320" y="103620"/>
                    </a:cubicBezTo>
                    <a:lnTo>
                      <a:pt x="121928" y="103620"/>
                    </a:lnTo>
                    <a:cubicBezTo>
                      <a:pt x="54712" y="103620"/>
                      <a:pt x="0" y="158332"/>
                      <a:pt x="0" y="225548"/>
                    </a:cubicBezTo>
                    <a:lnTo>
                      <a:pt x="0" y="414486"/>
                    </a:lnTo>
                    <a:cubicBezTo>
                      <a:pt x="0" y="433589"/>
                      <a:pt x="15475" y="449028"/>
                      <a:pt x="34541" y="449028"/>
                    </a:cubicBezTo>
                    <a:lnTo>
                      <a:pt x="794440" y="449028"/>
                    </a:lnTo>
                    <a:cubicBezTo>
                      <a:pt x="813505" y="449028"/>
                      <a:pt x="828981" y="433589"/>
                      <a:pt x="828981" y="414486"/>
                    </a:cubicBezTo>
                    <a:lnTo>
                      <a:pt x="828981" y="225552"/>
                    </a:lnTo>
                    <a:cubicBezTo>
                      <a:pt x="828981" y="158336"/>
                      <a:pt x="774269" y="103624"/>
                      <a:pt x="707052" y="103624"/>
                    </a:cubicBezTo>
                    <a:close/>
                    <a:moveTo>
                      <a:pt x="759898" y="379949"/>
                    </a:moveTo>
                    <a:lnTo>
                      <a:pt x="69082" y="379949"/>
                    </a:lnTo>
                    <a:lnTo>
                      <a:pt x="69082" y="225552"/>
                    </a:lnTo>
                    <a:cubicBezTo>
                      <a:pt x="69082" y="196435"/>
                      <a:pt x="92812" y="172706"/>
                      <a:pt x="121928" y="172706"/>
                    </a:cubicBezTo>
                    <a:lnTo>
                      <a:pt x="210320" y="172706"/>
                    </a:lnTo>
                    <a:cubicBezTo>
                      <a:pt x="257915" y="172706"/>
                      <a:pt x="303269" y="149669"/>
                      <a:pt x="331629" y="111120"/>
                    </a:cubicBezTo>
                    <a:cubicBezTo>
                      <a:pt x="351318" y="84388"/>
                      <a:pt x="381504" y="69082"/>
                      <a:pt x="414490" y="69082"/>
                    </a:cubicBezTo>
                    <a:cubicBezTo>
                      <a:pt x="447477" y="69082"/>
                      <a:pt x="477667" y="84384"/>
                      <a:pt x="497352" y="111120"/>
                    </a:cubicBezTo>
                    <a:cubicBezTo>
                      <a:pt x="525744" y="149669"/>
                      <a:pt x="571098" y="172706"/>
                      <a:pt x="618661" y="172706"/>
                    </a:cubicBezTo>
                    <a:lnTo>
                      <a:pt x="707052" y="172706"/>
                    </a:lnTo>
                    <a:cubicBezTo>
                      <a:pt x="736169" y="172706"/>
                      <a:pt x="759898" y="196435"/>
                      <a:pt x="759898" y="225552"/>
                    </a:cubicBezTo>
                    <a:lnTo>
                      <a:pt x="759898" y="379949"/>
                    </a:lnTo>
                    <a:close/>
                  </a:path>
                </a:pathLst>
              </a:custGeom>
              <a:grpFill/>
              <a:ln w="4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9FBB1620-5808-49F6-BC17-6FC3EDBB0302}"/>
                  </a:ext>
                </a:extLst>
              </p:cNvPr>
              <p:cNvSpPr/>
              <p:nvPr/>
            </p:nvSpPr>
            <p:spPr>
              <a:xfrm>
                <a:off x="6798841" y="7718642"/>
                <a:ext cx="36044" cy="36044"/>
              </a:xfrm>
              <a:custGeom>
                <a:avLst/>
                <a:gdLst>
                  <a:gd name="connsiteX0" fmla="*/ 103624 w 206445"/>
                  <a:gd name="connsiteY0" fmla="*/ 0 h 206445"/>
                  <a:gd name="connsiteX1" fmla="*/ 0 w 206445"/>
                  <a:gd name="connsiteY1" fmla="*/ 103624 h 206445"/>
                  <a:gd name="connsiteX2" fmla="*/ 103624 w 206445"/>
                  <a:gd name="connsiteY2" fmla="*/ 207247 h 206445"/>
                  <a:gd name="connsiteX3" fmla="*/ 207247 w 206445"/>
                  <a:gd name="connsiteY3" fmla="*/ 103624 h 206445"/>
                  <a:gd name="connsiteX4" fmla="*/ 103624 w 206445"/>
                  <a:gd name="connsiteY4" fmla="*/ 0 h 206445"/>
                  <a:gd name="connsiteX5" fmla="*/ 103624 w 206445"/>
                  <a:gd name="connsiteY5" fmla="*/ 138161 h 206445"/>
                  <a:gd name="connsiteX6" fmla="*/ 69082 w 206445"/>
                  <a:gd name="connsiteY6" fmla="*/ 103620 h 206445"/>
                  <a:gd name="connsiteX7" fmla="*/ 103624 w 206445"/>
                  <a:gd name="connsiteY7" fmla="*/ 69078 h 206445"/>
                  <a:gd name="connsiteX8" fmla="*/ 138165 w 206445"/>
                  <a:gd name="connsiteY8" fmla="*/ 103620 h 206445"/>
                  <a:gd name="connsiteX9" fmla="*/ 103624 w 206445"/>
                  <a:gd name="connsiteY9" fmla="*/ 138161 h 206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6445" h="206445">
                    <a:moveTo>
                      <a:pt x="103624" y="0"/>
                    </a:moveTo>
                    <a:cubicBezTo>
                      <a:pt x="46495" y="0"/>
                      <a:pt x="0" y="46491"/>
                      <a:pt x="0" y="103624"/>
                    </a:cubicBezTo>
                    <a:cubicBezTo>
                      <a:pt x="0" y="160752"/>
                      <a:pt x="46491" y="207247"/>
                      <a:pt x="103624" y="207247"/>
                    </a:cubicBezTo>
                    <a:cubicBezTo>
                      <a:pt x="160752" y="207247"/>
                      <a:pt x="207247" y="160756"/>
                      <a:pt x="207247" y="103624"/>
                    </a:cubicBezTo>
                    <a:cubicBezTo>
                      <a:pt x="207247" y="46491"/>
                      <a:pt x="160756" y="0"/>
                      <a:pt x="103624" y="0"/>
                    </a:cubicBezTo>
                    <a:close/>
                    <a:moveTo>
                      <a:pt x="103624" y="138161"/>
                    </a:moveTo>
                    <a:cubicBezTo>
                      <a:pt x="84558" y="138161"/>
                      <a:pt x="69082" y="122685"/>
                      <a:pt x="69082" y="103620"/>
                    </a:cubicBezTo>
                    <a:cubicBezTo>
                      <a:pt x="69082" y="84554"/>
                      <a:pt x="84558" y="69078"/>
                      <a:pt x="103624" y="69078"/>
                    </a:cubicBezTo>
                    <a:cubicBezTo>
                      <a:pt x="122689" y="69078"/>
                      <a:pt x="138165" y="84554"/>
                      <a:pt x="138165" y="103620"/>
                    </a:cubicBezTo>
                    <a:cubicBezTo>
                      <a:pt x="138165" y="122689"/>
                      <a:pt x="122689" y="138161"/>
                      <a:pt x="103624" y="138161"/>
                    </a:cubicBezTo>
                    <a:close/>
                  </a:path>
                </a:pathLst>
              </a:custGeom>
              <a:grpFill/>
              <a:ln w="4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C7243BF-67A4-493E-A732-E17BFFE5CE15}"/>
                  </a:ext>
                </a:extLst>
              </p:cNvPr>
              <p:cNvSpPr/>
              <p:nvPr/>
            </p:nvSpPr>
            <p:spPr>
              <a:xfrm>
                <a:off x="6810902" y="7809100"/>
                <a:ext cx="12015" cy="48058"/>
              </a:xfrm>
              <a:custGeom>
                <a:avLst/>
                <a:gdLst>
                  <a:gd name="connsiteX0" fmla="*/ 34541 w 68815"/>
                  <a:gd name="connsiteY0" fmla="*/ 0 h 275260"/>
                  <a:gd name="connsiteX1" fmla="*/ 0 w 68815"/>
                  <a:gd name="connsiteY1" fmla="*/ 34541 h 275260"/>
                  <a:gd name="connsiteX2" fmla="*/ 0 w 68815"/>
                  <a:gd name="connsiteY2" fmla="*/ 241784 h 275260"/>
                  <a:gd name="connsiteX3" fmla="*/ 34541 w 68815"/>
                  <a:gd name="connsiteY3" fmla="*/ 276326 h 275260"/>
                  <a:gd name="connsiteX4" fmla="*/ 69082 w 68815"/>
                  <a:gd name="connsiteY4" fmla="*/ 241784 h 275260"/>
                  <a:gd name="connsiteX5" fmla="*/ 69082 w 68815"/>
                  <a:gd name="connsiteY5" fmla="*/ 34541 h 275260"/>
                  <a:gd name="connsiteX6" fmla="*/ 34541 w 68815"/>
                  <a:gd name="connsiteY6" fmla="*/ 0 h 275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815" h="275260">
                    <a:moveTo>
                      <a:pt x="34541" y="0"/>
                    </a:moveTo>
                    <a:cubicBezTo>
                      <a:pt x="15475" y="0"/>
                      <a:pt x="0" y="15439"/>
                      <a:pt x="0" y="34541"/>
                    </a:cubicBezTo>
                    <a:lnTo>
                      <a:pt x="0" y="241784"/>
                    </a:lnTo>
                    <a:cubicBezTo>
                      <a:pt x="0" y="260887"/>
                      <a:pt x="15475" y="276326"/>
                      <a:pt x="34541" y="276326"/>
                    </a:cubicBezTo>
                    <a:cubicBezTo>
                      <a:pt x="53607" y="276326"/>
                      <a:pt x="69082" y="260887"/>
                      <a:pt x="69082" y="241784"/>
                    </a:cubicBezTo>
                    <a:lnTo>
                      <a:pt x="69082" y="34541"/>
                    </a:lnTo>
                    <a:cubicBezTo>
                      <a:pt x="69082" y="15439"/>
                      <a:pt x="53607" y="0"/>
                      <a:pt x="34541" y="0"/>
                    </a:cubicBezTo>
                    <a:close/>
                  </a:path>
                </a:pathLst>
              </a:custGeom>
              <a:grpFill/>
              <a:ln w="4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821B877-A211-4688-BD67-23D913E21AB2}"/>
                  </a:ext>
                </a:extLst>
              </p:cNvPr>
              <p:cNvSpPr/>
              <p:nvPr/>
            </p:nvSpPr>
            <p:spPr>
              <a:xfrm>
                <a:off x="6792811" y="7827192"/>
                <a:ext cx="48058" cy="12015"/>
              </a:xfrm>
              <a:custGeom>
                <a:avLst/>
                <a:gdLst>
                  <a:gd name="connsiteX0" fmla="*/ 241784 w 275260"/>
                  <a:gd name="connsiteY0" fmla="*/ 0 h 68815"/>
                  <a:gd name="connsiteX1" fmla="*/ 34541 w 275260"/>
                  <a:gd name="connsiteY1" fmla="*/ 0 h 68815"/>
                  <a:gd name="connsiteX2" fmla="*/ 0 w 275260"/>
                  <a:gd name="connsiteY2" fmla="*/ 34541 h 68815"/>
                  <a:gd name="connsiteX3" fmla="*/ 34541 w 275260"/>
                  <a:gd name="connsiteY3" fmla="*/ 69082 h 68815"/>
                  <a:gd name="connsiteX4" fmla="*/ 241784 w 275260"/>
                  <a:gd name="connsiteY4" fmla="*/ 69082 h 68815"/>
                  <a:gd name="connsiteX5" fmla="*/ 276326 w 275260"/>
                  <a:gd name="connsiteY5" fmla="*/ 34541 h 68815"/>
                  <a:gd name="connsiteX6" fmla="*/ 241784 w 275260"/>
                  <a:gd name="connsiteY6" fmla="*/ 0 h 68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260" h="68815">
                    <a:moveTo>
                      <a:pt x="241784" y="0"/>
                    </a:moveTo>
                    <a:lnTo>
                      <a:pt x="34541" y="0"/>
                    </a:lnTo>
                    <a:cubicBezTo>
                      <a:pt x="15475" y="0"/>
                      <a:pt x="0" y="15439"/>
                      <a:pt x="0" y="34541"/>
                    </a:cubicBezTo>
                    <a:cubicBezTo>
                      <a:pt x="0" y="53643"/>
                      <a:pt x="15475" y="69082"/>
                      <a:pt x="34541" y="69082"/>
                    </a:cubicBezTo>
                    <a:lnTo>
                      <a:pt x="241784" y="69082"/>
                    </a:lnTo>
                    <a:cubicBezTo>
                      <a:pt x="260850" y="69082"/>
                      <a:pt x="276326" y="53643"/>
                      <a:pt x="276326" y="34541"/>
                    </a:cubicBezTo>
                    <a:cubicBezTo>
                      <a:pt x="276326" y="15439"/>
                      <a:pt x="260850" y="0"/>
                      <a:pt x="241784" y="0"/>
                    </a:cubicBezTo>
                    <a:close/>
                  </a:path>
                </a:pathLst>
              </a:custGeom>
              <a:grpFill/>
              <a:ln w="4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AE2CD670-7EBE-4D93-9C14-824899FC57A3}"/>
                  </a:ext>
                </a:extLst>
              </p:cNvPr>
              <p:cNvSpPr/>
              <p:nvPr/>
            </p:nvSpPr>
            <p:spPr>
              <a:xfrm>
                <a:off x="6744566" y="7899559"/>
                <a:ext cx="60073" cy="12015"/>
              </a:xfrm>
              <a:custGeom>
                <a:avLst/>
                <a:gdLst>
                  <a:gd name="connsiteX0" fmla="*/ 310867 w 344076"/>
                  <a:gd name="connsiteY0" fmla="*/ 0 h 68815"/>
                  <a:gd name="connsiteX1" fmla="*/ 34541 w 344076"/>
                  <a:gd name="connsiteY1" fmla="*/ 0 h 68815"/>
                  <a:gd name="connsiteX2" fmla="*/ 0 w 344076"/>
                  <a:gd name="connsiteY2" fmla="*/ 34541 h 68815"/>
                  <a:gd name="connsiteX3" fmla="*/ 34541 w 344076"/>
                  <a:gd name="connsiteY3" fmla="*/ 69082 h 68815"/>
                  <a:gd name="connsiteX4" fmla="*/ 310867 w 344076"/>
                  <a:gd name="connsiteY4" fmla="*/ 69082 h 68815"/>
                  <a:gd name="connsiteX5" fmla="*/ 345408 w 344076"/>
                  <a:gd name="connsiteY5" fmla="*/ 34541 h 68815"/>
                  <a:gd name="connsiteX6" fmla="*/ 310867 w 344076"/>
                  <a:gd name="connsiteY6" fmla="*/ 0 h 68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076" h="68815">
                    <a:moveTo>
                      <a:pt x="310867" y="0"/>
                    </a:moveTo>
                    <a:lnTo>
                      <a:pt x="34541" y="0"/>
                    </a:lnTo>
                    <a:cubicBezTo>
                      <a:pt x="15475" y="0"/>
                      <a:pt x="0" y="15439"/>
                      <a:pt x="0" y="34541"/>
                    </a:cubicBezTo>
                    <a:cubicBezTo>
                      <a:pt x="0" y="53644"/>
                      <a:pt x="15475" y="69082"/>
                      <a:pt x="34541" y="69082"/>
                    </a:cubicBezTo>
                    <a:lnTo>
                      <a:pt x="310867" y="69082"/>
                    </a:lnTo>
                    <a:cubicBezTo>
                      <a:pt x="329933" y="69082"/>
                      <a:pt x="345408" y="53644"/>
                      <a:pt x="345408" y="34541"/>
                    </a:cubicBezTo>
                    <a:cubicBezTo>
                      <a:pt x="345408" y="15439"/>
                      <a:pt x="329933" y="0"/>
                      <a:pt x="310867" y="0"/>
                    </a:cubicBezTo>
                    <a:close/>
                  </a:path>
                </a:pathLst>
              </a:custGeom>
              <a:grpFill/>
              <a:ln w="4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97EE7F0E-C7EA-4C8C-AAE2-43C6CB5ADDC6}"/>
                  </a:ext>
                </a:extLst>
              </p:cNvPr>
              <p:cNvSpPr/>
              <p:nvPr/>
            </p:nvSpPr>
            <p:spPr>
              <a:xfrm>
                <a:off x="6744566" y="7929711"/>
                <a:ext cx="84102" cy="12015"/>
              </a:xfrm>
              <a:custGeom>
                <a:avLst/>
                <a:gdLst>
                  <a:gd name="connsiteX0" fmla="*/ 449032 w 481706"/>
                  <a:gd name="connsiteY0" fmla="*/ 0 h 68815"/>
                  <a:gd name="connsiteX1" fmla="*/ 34541 w 481706"/>
                  <a:gd name="connsiteY1" fmla="*/ 0 h 68815"/>
                  <a:gd name="connsiteX2" fmla="*/ 0 w 481706"/>
                  <a:gd name="connsiteY2" fmla="*/ 34541 h 68815"/>
                  <a:gd name="connsiteX3" fmla="*/ 34541 w 481706"/>
                  <a:gd name="connsiteY3" fmla="*/ 69082 h 68815"/>
                  <a:gd name="connsiteX4" fmla="*/ 449032 w 481706"/>
                  <a:gd name="connsiteY4" fmla="*/ 69082 h 68815"/>
                  <a:gd name="connsiteX5" fmla="*/ 483573 w 481706"/>
                  <a:gd name="connsiteY5" fmla="*/ 34541 h 68815"/>
                  <a:gd name="connsiteX6" fmla="*/ 449032 w 481706"/>
                  <a:gd name="connsiteY6" fmla="*/ 0 h 68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1706" h="68815">
                    <a:moveTo>
                      <a:pt x="449032" y="0"/>
                    </a:moveTo>
                    <a:lnTo>
                      <a:pt x="34541" y="0"/>
                    </a:lnTo>
                    <a:cubicBezTo>
                      <a:pt x="15475" y="0"/>
                      <a:pt x="0" y="15439"/>
                      <a:pt x="0" y="34541"/>
                    </a:cubicBezTo>
                    <a:cubicBezTo>
                      <a:pt x="0" y="53644"/>
                      <a:pt x="15475" y="69082"/>
                      <a:pt x="34541" y="69082"/>
                    </a:cubicBezTo>
                    <a:lnTo>
                      <a:pt x="449032" y="69082"/>
                    </a:lnTo>
                    <a:cubicBezTo>
                      <a:pt x="468097" y="69082"/>
                      <a:pt x="483573" y="53644"/>
                      <a:pt x="483573" y="34541"/>
                    </a:cubicBezTo>
                    <a:cubicBezTo>
                      <a:pt x="483573" y="15439"/>
                      <a:pt x="468097" y="0"/>
                      <a:pt x="449032" y="0"/>
                    </a:cubicBezTo>
                    <a:close/>
                  </a:path>
                </a:pathLst>
              </a:custGeom>
              <a:grpFill/>
              <a:ln w="4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8ADDF9A-0AFC-44C0-A37A-60DAD888F0CE}"/>
                  </a:ext>
                </a:extLst>
              </p:cNvPr>
              <p:cNvSpPr/>
              <p:nvPr/>
            </p:nvSpPr>
            <p:spPr>
              <a:xfrm>
                <a:off x="6744566" y="7959864"/>
                <a:ext cx="108131" cy="12015"/>
              </a:xfrm>
              <a:custGeom>
                <a:avLst/>
                <a:gdLst>
                  <a:gd name="connsiteX0" fmla="*/ 587196 w 619337"/>
                  <a:gd name="connsiteY0" fmla="*/ 0 h 68815"/>
                  <a:gd name="connsiteX1" fmla="*/ 34541 w 619337"/>
                  <a:gd name="connsiteY1" fmla="*/ 0 h 68815"/>
                  <a:gd name="connsiteX2" fmla="*/ 0 w 619337"/>
                  <a:gd name="connsiteY2" fmla="*/ 34541 h 68815"/>
                  <a:gd name="connsiteX3" fmla="*/ 34541 w 619337"/>
                  <a:gd name="connsiteY3" fmla="*/ 69082 h 68815"/>
                  <a:gd name="connsiteX4" fmla="*/ 587192 w 619337"/>
                  <a:gd name="connsiteY4" fmla="*/ 69082 h 68815"/>
                  <a:gd name="connsiteX5" fmla="*/ 621734 w 619337"/>
                  <a:gd name="connsiteY5" fmla="*/ 34541 h 68815"/>
                  <a:gd name="connsiteX6" fmla="*/ 587196 w 619337"/>
                  <a:gd name="connsiteY6" fmla="*/ 0 h 68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9337" h="68815">
                    <a:moveTo>
                      <a:pt x="587196" y="0"/>
                    </a:moveTo>
                    <a:lnTo>
                      <a:pt x="34541" y="0"/>
                    </a:lnTo>
                    <a:cubicBezTo>
                      <a:pt x="15475" y="0"/>
                      <a:pt x="0" y="15439"/>
                      <a:pt x="0" y="34541"/>
                    </a:cubicBezTo>
                    <a:cubicBezTo>
                      <a:pt x="0" y="53644"/>
                      <a:pt x="15475" y="69082"/>
                      <a:pt x="34541" y="69082"/>
                    </a:cubicBezTo>
                    <a:lnTo>
                      <a:pt x="587192" y="69082"/>
                    </a:lnTo>
                    <a:cubicBezTo>
                      <a:pt x="606258" y="69082"/>
                      <a:pt x="621734" y="53644"/>
                      <a:pt x="621734" y="34541"/>
                    </a:cubicBezTo>
                    <a:cubicBezTo>
                      <a:pt x="621734" y="15439"/>
                      <a:pt x="606262" y="0"/>
                      <a:pt x="587196" y="0"/>
                    </a:cubicBezTo>
                    <a:close/>
                  </a:path>
                </a:pathLst>
              </a:custGeom>
              <a:grpFill/>
              <a:ln w="4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06043A2-9969-49A2-8C2C-0C7BF7EA6928}"/>
                  </a:ext>
                </a:extLst>
              </p:cNvPr>
              <p:cNvSpPr/>
              <p:nvPr/>
            </p:nvSpPr>
            <p:spPr>
              <a:xfrm>
                <a:off x="6768688" y="7784978"/>
                <a:ext cx="96117" cy="96117"/>
              </a:xfrm>
              <a:custGeom>
                <a:avLst/>
                <a:gdLst>
                  <a:gd name="connsiteX0" fmla="*/ 276326 w 550521"/>
                  <a:gd name="connsiteY0" fmla="*/ 0 h 550521"/>
                  <a:gd name="connsiteX1" fmla="*/ 0 w 550521"/>
                  <a:gd name="connsiteY1" fmla="*/ 276326 h 550521"/>
                  <a:gd name="connsiteX2" fmla="*/ 276326 w 550521"/>
                  <a:gd name="connsiteY2" fmla="*/ 552651 h 550521"/>
                  <a:gd name="connsiteX3" fmla="*/ 552651 w 550521"/>
                  <a:gd name="connsiteY3" fmla="*/ 276326 h 550521"/>
                  <a:gd name="connsiteX4" fmla="*/ 276326 w 550521"/>
                  <a:gd name="connsiteY4" fmla="*/ 0 h 550521"/>
                  <a:gd name="connsiteX5" fmla="*/ 276326 w 550521"/>
                  <a:gd name="connsiteY5" fmla="*/ 483569 h 550521"/>
                  <a:gd name="connsiteX6" fmla="*/ 69082 w 550521"/>
                  <a:gd name="connsiteY6" fmla="*/ 276326 h 550521"/>
                  <a:gd name="connsiteX7" fmla="*/ 276326 w 550521"/>
                  <a:gd name="connsiteY7" fmla="*/ 69082 h 550521"/>
                  <a:gd name="connsiteX8" fmla="*/ 483569 w 550521"/>
                  <a:gd name="connsiteY8" fmla="*/ 276326 h 550521"/>
                  <a:gd name="connsiteX9" fmla="*/ 276326 w 550521"/>
                  <a:gd name="connsiteY9" fmla="*/ 483569 h 55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0521" h="550521">
                    <a:moveTo>
                      <a:pt x="276326" y="0"/>
                    </a:moveTo>
                    <a:cubicBezTo>
                      <a:pt x="123965" y="0"/>
                      <a:pt x="0" y="123969"/>
                      <a:pt x="0" y="276326"/>
                    </a:cubicBezTo>
                    <a:cubicBezTo>
                      <a:pt x="0" y="428687"/>
                      <a:pt x="123969" y="552651"/>
                      <a:pt x="276326" y="552651"/>
                    </a:cubicBezTo>
                    <a:cubicBezTo>
                      <a:pt x="428687" y="552651"/>
                      <a:pt x="552651" y="428683"/>
                      <a:pt x="552651" y="276326"/>
                    </a:cubicBezTo>
                    <a:cubicBezTo>
                      <a:pt x="552651" y="123965"/>
                      <a:pt x="428687" y="0"/>
                      <a:pt x="276326" y="0"/>
                    </a:cubicBezTo>
                    <a:close/>
                    <a:moveTo>
                      <a:pt x="276326" y="483569"/>
                    </a:moveTo>
                    <a:cubicBezTo>
                      <a:pt x="162064" y="483569"/>
                      <a:pt x="69082" y="390620"/>
                      <a:pt x="69082" y="276326"/>
                    </a:cubicBezTo>
                    <a:cubicBezTo>
                      <a:pt x="69082" y="162032"/>
                      <a:pt x="162068" y="69082"/>
                      <a:pt x="276326" y="69082"/>
                    </a:cubicBezTo>
                    <a:cubicBezTo>
                      <a:pt x="390587" y="69082"/>
                      <a:pt x="483569" y="162032"/>
                      <a:pt x="483569" y="276326"/>
                    </a:cubicBezTo>
                    <a:cubicBezTo>
                      <a:pt x="483569" y="390620"/>
                      <a:pt x="390587" y="483569"/>
                      <a:pt x="276326" y="483569"/>
                    </a:cubicBezTo>
                    <a:close/>
                  </a:path>
                </a:pathLst>
              </a:custGeom>
              <a:grpFill/>
              <a:ln w="4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E4C92294-FC3A-46BE-9683-5F045F928D0D}"/>
                  </a:ext>
                </a:extLst>
              </p:cNvPr>
              <p:cNvSpPr/>
              <p:nvPr/>
            </p:nvSpPr>
            <p:spPr>
              <a:xfrm>
                <a:off x="6871233" y="7827181"/>
                <a:ext cx="180219" cy="228984"/>
              </a:xfrm>
              <a:custGeom>
                <a:avLst/>
                <a:gdLst>
                  <a:gd name="connsiteX0" fmla="*/ 867796 w 1032228"/>
                  <a:gd name="connsiteY0" fmla="*/ 45621 h 1311537"/>
                  <a:gd name="connsiteX1" fmla="*/ 612783 w 1032228"/>
                  <a:gd name="connsiteY1" fmla="*/ 11493 h 1311537"/>
                  <a:gd name="connsiteX2" fmla="*/ 407613 w 1032228"/>
                  <a:gd name="connsiteY2" fmla="*/ 169897 h 1311537"/>
                  <a:gd name="connsiteX3" fmla="*/ 44969 w 1032228"/>
                  <a:gd name="connsiteY3" fmla="*/ 803584 h 1311537"/>
                  <a:gd name="connsiteX4" fmla="*/ 168176 w 1032228"/>
                  <a:gd name="connsiteY4" fmla="*/ 1267055 h 1311537"/>
                  <a:gd name="connsiteX5" fmla="*/ 336110 w 1032228"/>
                  <a:gd name="connsiteY5" fmla="*/ 1312716 h 1311537"/>
                  <a:gd name="connsiteX6" fmla="*/ 423153 w 1032228"/>
                  <a:gd name="connsiteY6" fmla="*/ 1301179 h 1311537"/>
                  <a:gd name="connsiteX7" fmla="*/ 628323 w 1032228"/>
                  <a:gd name="connsiteY7" fmla="*/ 1142775 h 1311537"/>
                  <a:gd name="connsiteX8" fmla="*/ 991004 w 1032228"/>
                  <a:gd name="connsiteY8" fmla="*/ 509087 h 1311537"/>
                  <a:gd name="connsiteX9" fmla="*/ 867796 w 1032228"/>
                  <a:gd name="connsiteY9" fmla="*/ 45621 h 1311537"/>
                  <a:gd name="connsiteX10" fmla="*/ 931042 w 1032228"/>
                  <a:gd name="connsiteY10" fmla="*/ 474757 h 1311537"/>
                  <a:gd name="connsiteX11" fmla="*/ 568397 w 1032228"/>
                  <a:gd name="connsiteY11" fmla="*/ 1108444 h 1311537"/>
                  <a:gd name="connsiteX12" fmla="*/ 405297 w 1032228"/>
                  <a:gd name="connsiteY12" fmla="*/ 1234416 h 1311537"/>
                  <a:gd name="connsiteX13" fmla="*/ 202924 w 1032228"/>
                  <a:gd name="connsiteY13" fmla="*/ 1207336 h 1311537"/>
                  <a:gd name="connsiteX14" fmla="*/ 104931 w 1032228"/>
                  <a:gd name="connsiteY14" fmla="*/ 837923 h 1311537"/>
                  <a:gd name="connsiteX15" fmla="*/ 467575 w 1032228"/>
                  <a:gd name="connsiteY15" fmla="*/ 204236 h 1311537"/>
                  <a:gd name="connsiteX16" fmla="*/ 630675 w 1032228"/>
                  <a:gd name="connsiteY16" fmla="*/ 78264 h 1311537"/>
                  <a:gd name="connsiteX17" fmla="*/ 833016 w 1032228"/>
                  <a:gd name="connsiteY17" fmla="*/ 105344 h 1311537"/>
                  <a:gd name="connsiteX18" fmla="*/ 931042 w 1032228"/>
                  <a:gd name="connsiteY18" fmla="*/ 474757 h 131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32228" h="1311537">
                    <a:moveTo>
                      <a:pt x="867796" y="45621"/>
                    </a:moveTo>
                    <a:cubicBezTo>
                      <a:pt x="790080" y="373"/>
                      <a:pt x="699547" y="-11650"/>
                      <a:pt x="612783" y="11493"/>
                    </a:cubicBezTo>
                    <a:cubicBezTo>
                      <a:pt x="525566" y="34878"/>
                      <a:pt x="452687" y="91144"/>
                      <a:pt x="407613" y="169897"/>
                    </a:cubicBezTo>
                    <a:lnTo>
                      <a:pt x="44969" y="803584"/>
                    </a:lnTo>
                    <a:cubicBezTo>
                      <a:pt x="-47738" y="965547"/>
                      <a:pt x="7525" y="1173482"/>
                      <a:pt x="168176" y="1267055"/>
                    </a:cubicBezTo>
                    <a:cubicBezTo>
                      <a:pt x="220087" y="1297277"/>
                      <a:pt x="277702" y="1312716"/>
                      <a:pt x="336110" y="1312716"/>
                    </a:cubicBezTo>
                    <a:cubicBezTo>
                      <a:pt x="365125" y="1312716"/>
                      <a:pt x="394348" y="1308883"/>
                      <a:pt x="423153" y="1301179"/>
                    </a:cubicBezTo>
                    <a:cubicBezTo>
                      <a:pt x="510370" y="1277794"/>
                      <a:pt x="583249" y="1221528"/>
                      <a:pt x="628323" y="1142775"/>
                    </a:cubicBezTo>
                    <a:lnTo>
                      <a:pt x="991004" y="509087"/>
                    </a:lnTo>
                    <a:cubicBezTo>
                      <a:pt x="1083710" y="347129"/>
                      <a:pt x="1028448" y="139189"/>
                      <a:pt x="867796" y="45621"/>
                    </a:cubicBezTo>
                    <a:close/>
                    <a:moveTo>
                      <a:pt x="931042" y="474757"/>
                    </a:moveTo>
                    <a:lnTo>
                      <a:pt x="568397" y="1108444"/>
                    </a:lnTo>
                    <a:cubicBezTo>
                      <a:pt x="532508" y="1171102"/>
                      <a:pt x="474586" y="1215865"/>
                      <a:pt x="405297" y="1234416"/>
                    </a:cubicBezTo>
                    <a:cubicBezTo>
                      <a:pt x="336458" y="1252863"/>
                      <a:pt x="264578" y="1243225"/>
                      <a:pt x="202924" y="1207336"/>
                    </a:cubicBezTo>
                    <a:cubicBezTo>
                      <a:pt x="74952" y="1132797"/>
                      <a:pt x="30979" y="967069"/>
                      <a:pt x="104931" y="837923"/>
                    </a:cubicBezTo>
                    <a:lnTo>
                      <a:pt x="467575" y="204236"/>
                    </a:lnTo>
                    <a:cubicBezTo>
                      <a:pt x="503464" y="141578"/>
                      <a:pt x="561386" y="96815"/>
                      <a:pt x="630675" y="78264"/>
                    </a:cubicBezTo>
                    <a:cubicBezTo>
                      <a:pt x="699478" y="59716"/>
                      <a:pt x="771362" y="69423"/>
                      <a:pt x="833016" y="105344"/>
                    </a:cubicBezTo>
                    <a:cubicBezTo>
                      <a:pt x="960988" y="179879"/>
                      <a:pt x="1004994" y="345607"/>
                      <a:pt x="931042" y="474757"/>
                    </a:cubicBezTo>
                    <a:close/>
                  </a:path>
                </a:pathLst>
              </a:custGeom>
              <a:grpFill/>
              <a:ln w="4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510CF7C-0CF7-4FAB-8EAD-D0EB1F4C0D79}"/>
                  </a:ext>
                </a:extLst>
              </p:cNvPr>
              <p:cNvSpPr/>
              <p:nvPr/>
            </p:nvSpPr>
            <p:spPr>
              <a:xfrm>
                <a:off x="6920502" y="7977958"/>
                <a:ext cx="59366" cy="53712"/>
              </a:xfrm>
              <a:custGeom>
                <a:avLst/>
                <a:gdLst>
                  <a:gd name="connsiteX0" fmla="*/ 328309 w 340028"/>
                  <a:gd name="connsiteY0" fmla="*/ 6238 h 307644"/>
                  <a:gd name="connsiteX1" fmla="*/ 280195 w 340028"/>
                  <a:gd name="connsiteY1" fmla="*/ 14734 h 307644"/>
                  <a:gd name="connsiteX2" fmla="*/ 167593 w 340028"/>
                  <a:gd name="connsiteY2" fmla="*/ 175762 h 307644"/>
                  <a:gd name="connsiteX3" fmla="*/ 54194 w 340028"/>
                  <a:gd name="connsiteY3" fmla="*/ 241768 h 307644"/>
                  <a:gd name="connsiteX4" fmla="*/ 34541 w 340028"/>
                  <a:gd name="connsiteY4" fmla="*/ 241768 h 307644"/>
                  <a:gd name="connsiteX5" fmla="*/ 0 w 340028"/>
                  <a:gd name="connsiteY5" fmla="*/ 276309 h 307644"/>
                  <a:gd name="connsiteX6" fmla="*/ 34541 w 340028"/>
                  <a:gd name="connsiteY6" fmla="*/ 310850 h 307644"/>
                  <a:gd name="connsiteX7" fmla="*/ 54194 w 340028"/>
                  <a:gd name="connsiteY7" fmla="*/ 310850 h 307644"/>
                  <a:gd name="connsiteX8" fmla="*/ 225896 w 340028"/>
                  <a:gd name="connsiteY8" fmla="*/ 212756 h 307644"/>
                  <a:gd name="connsiteX9" fmla="*/ 336806 w 340028"/>
                  <a:gd name="connsiteY9" fmla="*/ 54352 h 307644"/>
                  <a:gd name="connsiteX10" fmla="*/ 328309 w 340028"/>
                  <a:gd name="connsiteY10" fmla="*/ 6238 h 30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0028" h="307644">
                    <a:moveTo>
                      <a:pt x="328309" y="6238"/>
                    </a:moveTo>
                    <a:cubicBezTo>
                      <a:pt x="312664" y="-4676"/>
                      <a:pt x="291145" y="-911"/>
                      <a:pt x="280195" y="14734"/>
                    </a:cubicBezTo>
                    <a:lnTo>
                      <a:pt x="167593" y="175762"/>
                    </a:lnTo>
                    <a:cubicBezTo>
                      <a:pt x="144277" y="216484"/>
                      <a:pt x="100827" y="241768"/>
                      <a:pt x="54194" y="241768"/>
                    </a:cubicBezTo>
                    <a:lnTo>
                      <a:pt x="34541" y="241768"/>
                    </a:lnTo>
                    <a:cubicBezTo>
                      <a:pt x="15475" y="241768"/>
                      <a:pt x="0" y="257207"/>
                      <a:pt x="0" y="276309"/>
                    </a:cubicBezTo>
                    <a:cubicBezTo>
                      <a:pt x="0" y="295411"/>
                      <a:pt x="15475" y="310850"/>
                      <a:pt x="34541" y="310850"/>
                    </a:cubicBezTo>
                    <a:lnTo>
                      <a:pt x="54194" y="310850"/>
                    </a:lnTo>
                    <a:cubicBezTo>
                      <a:pt x="125519" y="310850"/>
                      <a:pt x="191942" y="272233"/>
                      <a:pt x="225896" y="212756"/>
                    </a:cubicBezTo>
                    <a:lnTo>
                      <a:pt x="336806" y="54352"/>
                    </a:lnTo>
                    <a:cubicBezTo>
                      <a:pt x="347719" y="38706"/>
                      <a:pt x="343918" y="17187"/>
                      <a:pt x="328309" y="6238"/>
                    </a:cubicBezTo>
                    <a:close/>
                  </a:path>
                </a:pathLst>
              </a:custGeom>
              <a:grpFill/>
              <a:ln w="4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13B46D6D-90B6-4768-BDAA-4F8DA5042E95}"/>
                  </a:ext>
                </a:extLst>
              </p:cNvPr>
              <p:cNvSpPr/>
              <p:nvPr/>
            </p:nvSpPr>
            <p:spPr>
              <a:xfrm>
                <a:off x="6944420" y="7851314"/>
                <a:ext cx="53712" cy="53712"/>
              </a:xfrm>
              <a:custGeom>
                <a:avLst/>
                <a:gdLst>
                  <a:gd name="connsiteX0" fmla="*/ 274211 w 307644"/>
                  <a:gd name="connsiteY0" fmla="*/ 0 h 307644"/>
                  <a:gd name="connsiteX1" fmla="*/ 108034 w 307644"/>
                  <a:gd name="connsiteY1" fmla="*/ 99167 h 307644"/>
                  <a:gd name="connsiteX2" fmla="*/ 5552 w 307644"/>
                  <a:gd name="connsiteY2" fmla="*/ 257571 h 307644"/>
                  <a:gd name="connsiteX3" fmla="*/ 15777 w 307644"/>
                  <a:gd name="connsiteY3" fmla="*/ 305341 h 307644"/>
                  <a:gd name="connsiteX4" fmla="*/ 34499 w 307644"/>
                  <a:gd name="connsiteY4" fmla="*/ 310867 h 307644"/>
                  <a:gd name="connsiteX5" fmla="*/ 63514 w 307644"/>
                  <a:gd name="connsiteY5" fmla="*/ 295080 h 307644"/>
                  <a:gd name="connsiteX6" fmla="*/ 166964 w 307644"/>
                  <a:gd name="connsiteY6" fmla="*/ 135088 h 307644"/>
                  <a:gd name="connsiteX7" fmla="*/ 274215 w 307644"/>
                  <a:gd name="connsiteY7" fmla="*/ 69082 h 307644"/>
                  <a:gd name="connsiteX8" fmla="*/ 308756 w 307644"/>
                  <a:gd name="connsiteY8" fmla="*/ 34541 h 307644"/>
                  <a:gd name="connsiteX9" fmla="*/ 274211 w 307644"/>
                  <a:gd name="connsiteY9" fmla="*/ 0 h 30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7644" h="307644">
                    <a:moveTo>
                      <a:pt x="274211" y="0"/>
                    </a:moveTo>
                    <a:cubicBezTo>
                      <a:pt x="204610" y="0"/>
                      <a:pt x="143680" y="36715"/>
                      <a:pt x="108034" y="99167"/>
                    </a:cubicBezTo>
                    <a:lnTo>
                      <a:pt x="5552" y="257571"/>
                    </a:lnTo>
                    <a:cubicBezTo>
                      <a:pt x="-4811" y="273597"/>
                      <a:pt x="-253" y="294978"/>
                      <a:pt x="15777" y="305341"/>
                    </a:cubicBezTo>
                    <a:cubicBezTo>
                      <a:pt x="21582" y="309074"/>
                      <a:pt x="28075" y="310867"/>
                      <a:pt x="34499" y="310867"/>
                    </a:cubicBezTo>
                    <a:cubicBezTo>
                      <a:pt x="45829" y="310867"/>
                      <a:pt x="56916" y="305305"/>
                      <a:pt x="63514" y="295080"/>
                    </a:cubicBezTo>
                    <a:lnTo>
                      <a:pt x="166964" y="135088"/>
                    </a:lnTo>
                    <a:cubicBezTo>
                      <a:pt x="191349" y="92532"/>
                      <a:pt x="229448" y="69082"/>
                      <a:pt x="274215" y="69082"/>
                    </a:cubicBezTo>
                    <a:cubicBezTo>
                      <a:pt x="293280" y="69082"/>
                      <a:pt x="308756" y="53643"/>
                      <a:pt x="308756" y="34541"/>
                    </a:cubicBezTo>
                    <a:cubicBezTo>
                      <a:pt x="308756" y="15439"/>
                      <a:pt x="293280" y="0"/>
                      <a:pt x="274211" y="0"/>
                    </a:cubicBezTo>
                    <a:close/>
                  </a:path>
                </a:pathLst>
              </a:custGeom>
              <a:grpFill/>
              <a:ln w="4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4A56B9CA-F053-45DD-86B7-40220828053D}"/>
                  </a:ext>
                </a:extLst>
              </p:cNvPr>
              <p:cNvSpPr/>
              <p:nvPr/>
            </p:nvSpPr>
            <p:spPr>
              <a:xfrm>
                <a:off x="6910004" y="7909009"/>
                <a:ext cx="103184" cy="64313"/>
              </a:xfrm>
              <a:custGeom>
                <a:avLst/>
                <a:gdLst>
                  <a:gd name="connsiteX0" fmla="*/ 576580 w 591001"/>
                  <a:gd name="connsiteY0" fmla="*/ 307166 h 368363"/>
                  <a:gd name="connsiteX1" fmla="*/ 51803 w 591001"/>
                  <a:gd name="connsiteY1" fmla="*/ 4659 h 368363"/>
                  <a:gd name="connsiteX2" fmla="*/ 4620 w 591001"/>
                  <a:gd name="connsiteY2" fmla="*/ 17337 h 368363"/>
                  <a:gd name="connsiteX3" fmla="*/ 17298 w 591001"/>
                  <a:gd name="connsiteY3" fmla="*/ 64483 h 368363"/>
                  <a:gd name="connsiteX4" fmla="*/ 542079 w 591001"/>
                  <a:gd name="connsiteY4" fmla="*/ 366991 h 368363"/>
                  <a:gd name="connsiteX5" fmla="*/ 559315 w 591001"/>
                  <a:gd name="connsiteY5" fmla="*/ 371618 h 368363"/>
                  <a:gd name="connsiteX6" fmla="*/ 589262 w 591001"/>
                  <a:gd name="connsiteY6" fmla="*/ 354313 h 368363"/>
                  <a:gd name="connsiteX7" fmla="*/ 576580 w 591001"/>
                  <a:gd name="connsiteY7" fmla="*/ 307166 h 368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1001" h="368363">
                    <a:moveTo>
                      <a:pt x="576580" y="307166"/>
                    </a:moveTo>
                    <a:lnTo>
                      <a:pt x="51803" y="4659"/>
                    </a:lnTo>
                    <a:cubicBezTo>
                      <a:pt x="35259" y="-4943"/>
                      <a:pt x="14153" y="789"/>
                      <a:pt x="4620" y="17337"/>
                    </a:cubicBezTo>
                    <a:cubicBezTo>
                      <a:pt x="-4913" y="33848"/>
                      <a:pt x="787" y="54987"/>
                      <a:pt x="17298" y="64483"/>
                    </a:cubicBezTo>
                    <a:lnTo>
                      <a:pt x="542079" y="366991"/>
                    </a:lnTo>
                    <a:cubicBezTo>
                      <a:pt x="547536" y="370132"/>
                      <a:pt x="553478" y="371618"/>
                      <a:pt x="559315" y="371618"/>
                    </a:cubicBezTo>
                    <a:cubicBezTo>
                      <a:pt x="571265" y="371618"/>
                      <a:pt x="582870" y="365400"/>
                      <a:pt x="589262" y="354313"/>
                    </a:cubicBezTo>
                    <a:cubicBezTo>
                      <a:pt x="598791" y="337805"/>
                      <a:pt x="593092" y="316667"/>
                      <a:pt x="576580" y="307166"/>
                    </a:cubicBezTo>
                    <a:close/>
                  </a:path>
                </a:pathLst>
              </a:custGeom>
              <a:grpFill/>
              <a:ln w="4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348B100-1F4E-4C9B-A4B4-27C4794B975A}"/>
                  </a:ext>
                </a:extLst>
              </p:cNvPr>
              <p:cNvSpPr/>
              <p:nvPr/>
            </p:nvSpPr>
            <p:spPr>
              <a:xfrm>
                <a:off x="6690291" y="7724672"/>
                <a:ext cx="253013" cy="313086"/>
              </a:xfrm>
              <a:custGeom>
                <a:avLst/>
                <a:gdLst>
                  <a:gd name="connsiteX0" fmla="*/ 1363845 w 1449167"/>
                  <a:gd name="connsiteY0" fmla="*/ 4 h 1793244"/>
                  <a:gd name="connsiteX1" fmla="*/ 1105306 w 1449167"/>
                  <a:gd name="connsiteY1" fmla="*/ 4 h 1793244"/>
                  <a:gd name="connsiteX2" fmla="*/ 1070765 w 1449167"/>
                  <a:gd name="connsiteY2" fmla="*/ 34545 h 1793244"/>
                  <a:gd name="connsiteX3" fmla="*/ 1070765 w 1449167"/>
                  <a:gd name="connsiteY3" fmla="*/ 207251 h 1793244"/>
                  <a:gd name="connsiteX4" fmla="*/ 379949 w 1449167"/>
                  <a:gd name="connsiteY4" fmla="*/ 207251 h 1793244"/>
                  <a:gd name="connsiteX5" fmla="*/ 379949 w 1449167"/>
                  <a:gd name="connsiteY5" fmla="*/ 34541 h 1793244"/>
                  <a:gd name="connsiteX6" fmla="*/ 345408 w 1449167"/>
                  <a:gd name="connsiteY6" fmla="*/ 0 h 1793244"/>
                  <a:gd name="connsiteX7" fmla="*/ 86869 w 1449167"/>
                  <a:gd name="connsiteY7" fmla="*/ 0 h 1793244"/>
                  <a:gd name="connsiteX8" fmla="*/ 0 w 1449167"/>
                  <a:gd name="connsiteY8" fmla="*/ 86869 h 1793244"/>
                  <a:gd name="connsiteX9" fmla="*/ 0 w 1449167"/>
                  <a:gd name="connsiteY9" fmla="*/ 1709771 h 1793244"/>
                  <a:gd name="connsiteX10" fmla="*/ 86351 w 1449167"/>
                  <a:gd name="connsiteY10" fmla="*/ 1796122 h 1793244"/>
                  <a:gd name="connsiteX11" fmla="*/ 1146304 w 1449167"/>
                  <a:gd name="connsiteY11" fmla="*/ 1796122 h 1793244"/>
                  <a:gd name="connsiteX12" fmla="*/ 1177769 w 1449167"/>
                  <a:gd name="connsiteY12" fmla="*/ 1775882 h 1793244"/>
                  <a:gd name="connsiteX13" fmla="*/ 1172345 w 1449167"/>
                  <a:gd name="connsiteY13" fmla="*/ 1738888 h 1793244"/>
                  <a:gd name="connsiteX14" fmla="*/ 1141293 w 1449167"/>
                  <a:gd name="connsiteY14" fmla="*/ 1425050 h 1793244"/>
                  <a:gd name="connsiteX15" fmla="*/ 1446148 w 1449167"/>
                  <a:gd name="connsiteY15" fmla="*/ 892327 h 1793244"/>
                  <a:gd name="connsiteX16" fmla="*/ 1450706 w 1449167"/>
                  <a:gd name="connsiteY16" fmla="*/ 875160 h 1793244"/>
                  <a:gd name="connsiteX17" fmla="*/ 1450706 w 1449167"/>
                  <a:gd name="connsiteY17" fmla="*/ 86873 h 1793244"/>
                  <a:gd name="connsiteX18" fmla="*/ 1363845 w 1449167"/>
                  <a:gd name="connsiteY18" fmla="*/ 4 h 1793244"/>
                  <a:gd name="connsiteX19" fmla="*/ 1381632 w 1449167"/>
                  <a:gd name="connsiteY19" fmla="*/ 865975 h 1793244"/>
                  <a:gd name="connsiteX20" fmla="*/ 1081334 w 1449167"/>
                  <a:gd name="connsiteY20" fmla="*/ 1390720 h 1793244"/>
                  <a:gd name="connsiteX21" fmla="*/ 1079885 w 1449167"/>
                  <a:gd name="connsiteY21" fmla="*/ 1727044 h 1793244"/>
                  <a:gd name="connsiteX22" fmla="*/ 86351 w 1449167"/>
                  <a:gd name="connsiteY22" fmla="*/ 1727044 h 1793244"/>
                  <a:gd name="connsiteX23" fmla="*/ 69082 w 1449167"/>
                  <a:gd name="connsiteY23" fmla="*/ 1709775 h 1793244"/>
                  <a:gd name="connsiteX24" fmla="*/ 69082 w 1449167"/>
                  <a:gd name="connsiteY24" fmla="*/ 86873 h 1793244"/>
                  <a:gd name="connsiteX25" fmla="*/ 86869 w 1449167"/>
                  <a:gd name="connsiteY25" fmla="*/ 69086 h 1793244"/>
                  <a:gd name="connsiteX26" fmla="*/ 310867 w 1449167"/>
                  <a:gd name="connsiteY26" fmla="*/ 69086 h 1793244"/>
                  <a:gd name="connsiteX27" fmla="*/ 310867 w 1449167"/>
                  <a:gd name="connsiteY27" fmla="*/ 241792 h 1793244"/>
                  <a:gd name="connsiteX28" fmla="*/ 345408 w 1449167"/>
                  <a:gd name="connsiteY28" fmla="*/ 276334 h 1793244"/>
                  <a:gd name="connsiteX29" fmla="*/ 1105306 w 1449167"/>
                  <a:gd name="connsiteY29" fmla="*/ 276334 h 1793244"/>
                  <a:gd name="connsiteX30" fmla="*/ 1139848 w 1449167"/>
                  <a:gd name="connsiteY30" fmla="*/ 241792 h 1793244"/>
                  <a:gd name="connsiteX31" fmla="*/ 1139848 w 1449167"/>
                  <a:gd name="connsiteY31" fmla="*/ 69082 h 1793244"/>
                  <a:gd name="connsiteX32" fmla="*/ 1363845 w 1449167"/>
                  <a:gd name="connsiteY32" fmla="*/ 69082 h 1793244"/>
                  <a:gd name="connsiteX33" fmla="*/ 1381632 w 1449167"/>
                  <a:gd name="connsiteY33" fmla="*/ 86869 h 1793244"/>
                  <a:gd name="connsiteX34" fmla="*/ 1381632 w 1449167"/>
                  <a:gd name="connsiteY34" fmla="*/ 865975 h 179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449167" h="1793244">
                    <a:moveTo>
                      <a:pt x="1363845" y="4"/>
                    </a:moveTo>
                    <a:lnTo>
                      <a:pt x="1105306" y="4"/>
                    </a:lnTo>
                    <a:cubicBezTo>
                      <a:pt x="1086240" y="4"/>
                      <a:pt x="1070765" y="15443"/>
                      <a:pt x="1070765" y="34545"/>
                    </a:cubicBezTo>
                    <a:lnTo>
                      <a:pt x="1070765" y="207251"/>
                    </a:lnTo>
                    <a:lnTo>
                      <a:pt x="379949" y="207251"/>
                    </a:lnTo>
                    <a:lnTo>
                      <a:pt x="379949" y="34541"/>
                    </a:lnTo>
                    <a:cubicBezTo>
                      <a:pt x="379949" y="15439"/>
                      <a:pt x="364474" y="0"/>
                      <a:pt x="345408" y="0"/>
                    </a:cubicBezTo>
                    <a:lnTo>
                      <a:pt x="86869" y="0"/>
                    </a:lnTo>
                    <a:cubicBezTo>
                      <a:pt x="38962" y="0"/>
                      <a:pt x="0" y="38962"/>
                      <a:pt x="0" y="86869"/>
                    </a:cubicBezTo>
                    <a:lnTo>
                      <a:pt x="0" y="1709771"/>
                    </a:lnTo>
                    <a:cubicBezTo>
                      <a:pt x="0" y="1757404"/>
                      <a:pt x="38755" y="1796122"/>
                      <a:pt x="86351" y="1796122"/>
                    </a:cubicBezTo>
                    <a:lnTo>
                      <a:pt x="1146304" y="1796122"/>
                    </a:lnTo>
                    <a:cubicBezTo>
                      <a:pt x="1159844" y="1796122"/>
                      <a:pt x="1172142" y="1788213"/>
                      <a:pt x="1177769" y="1775882"/>
                    </a:cubicBezTo>
                    <a:cubicBezTo>
                      <a:pt x="1183363" y="1763552"/>
                      <a:pt x="1181258" y="1749077"/>
                      <a:pt x="1172345" y="1738888"/>
                    </a:cubicBezTo>
                    <a:cubicBezTo>
                      <a:pt x="1096251" y="1651671"/>
                      <a:pt x="1083747" y="1525529"/>
                      <a:pt x="1141293" y="1425050"/>
                    </a:cubicBezTo>
                    <a:lnTo>
                      <a:pt x="1446148" y="892327"/>
                    </a:lnTo>
                    <a:cubicBezTo>
                      <a:pt x="1449152" y="887113"/>
                      <a:pt x="1450706" y="881171"/>
                      <a:pt x="1450706" y="875160"/>
                    </a:cubicBezTo>
                    <a:lnTo>
                      <a:pt x="1450706" y="86873"/>
                    </a:lnTo>
                    <a:cubicBezTo>
                      <a:pt x="1450714" y="38966"/>
                      <a:pt x="1411753" y="4"/>
                      <a:pt x="1363845" y="4"/>
                    </a:cubicBezTo>
                    <a:close/>
                    <a:moveTo>
                      <a:pt x="1381632" y="865975"/>
                    </a:moveTo>
                    <a:lnTo>
                      <a:pt x="1081334" y="1390720"/>
                    </a:lnTo>
                    <a:cubicBezTo>
                      <a:pt x="1020991" y="1496104"/>
                      <a:pt x="1022060" y="1624007"/>
                      <a:pt x="1079885" y="1727044"/>
                    </a:cubicBezTo>
                    <a:lnTo>
                      <a:pt x="86351" y="1727044"/>
                    </a:lnTo>
                    <a:cubicBezTo>
                      <a:pt x="76818" y="1727044"/>
                      <a:pt x="69082" y="1719272"/>
                      <a:pt x="69082" y="1709775"/>
                    </a:cubicBezTo>
                    <a:lnTo>
                      <a:pt x="69082" y="86873"/>
                    </a:lnTo>
                    <a:cubicBezTo>
                      <a:pt x="69082" y="77029"/>
                      <a:pt x="77061" y="69086"/>
                      <a:pt x="86869" y="69086"/>
                    </a:cubicBezTo>
                    <a:lnTo>
                      <a:pt x="310867" y="69086"/>
                    </a:lnTo>
                    <a:lnTo>
                      <a:pt x="310867" y="241792"/>
                    </a:lnTo>
                    <a:cubicBezTo>
                      <a:pt x="310867" y="260895"/>
                      <a:pt x="326342" y="276334"/>
                      <a:pt x="345408" y="276334"/>
                    </a:cubicBezTo>
                    <a:lnTo>
                      <a:pt x="1105306" y="276334"/>
                    </a:lnTo>
                    <a:cubicBezTo>
                      <a:pt x="1124372" y="276334"/>
                      <a:pt x="1139848" y="260895"/>
                      <a:pt x="1139848" y="241792"/>
                    </a:cubicBezTo>
                    <a:lnTo>
                      <a:pt x="1139848" y="69082"/>
                    </a:lnTo>
                    <a:lnTo>
                      <a:pt x="1363845" y="69082"/>
                    </a:lnTo>
                    <a:cubicBezTo>
                      <a:pt x="1373653" y="69082"/>
                      <a:pt x="1381632" y="77029"/>
                      <a:pt x="1381632" y="86869"/>
                    </a:cubicBezTo>
                    <a:lnTo>
                      <a:pt x="1381632" y="865975"/>
                    </a:lnTo>
                    <a:close/>
                  </a:path>
                </a:pathLst>
              </a:custGeom>
              <a:grpFill/>
              <a:ln w="4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F9AA02B-7247-40F7-8039-45C40A0AD0A6}"/>
                  </a:ext>
                </a:extLst>
              </p:cNvPr>
              <p:cNvSpPr/>
              <p:nvPr/>
            </p:nvSpPr>
            <p:spPr>
              <a:xfrm>
                <a:off x="6714414" y="7748795"/>
                <a:ext cx="204955" cy="265027"/>
              </a:xfrm>
              <a:custGeom>
                <a:avLst/>
                <a:gdLst>
                  <a:gd name="connsiteX0" fmla="*/ 1139847 w 1173906"/>
                  <a:gd name="connsiteY0" fmla="*/ 0 h 1517983"/>
                  <a:gd name="connsiteX1" fmla="*/ 967142 w 1173906"/>
                  <a:gd name="connsiteY1" fmla="*/ 0 h 1517983"/>
                  <a:gd name="connsiteX2" fmla="*/ 932600 w 1173906"/>
                  <a:gd name="connsiteY2" fmla="*/ 34541 h 1517983"/>
                  <a:gd name="connsiteX3" fmla="*/ 932600 w 1173906"/>
                  <a:gd name="connsiteY3" fmla="*/ 69082 h 1517983"/>
                  <a:gd name="connsiteX4" fmla="*/ 241784 w 1173906"/>
                  <a:gd name="connsiteY4" fmla="*/ 69082 h 1517983"/>
                  <a:gd name="connsiteX5" fmla="*/ 241784 w 1173906"/>
                  <a:gd name="connsiteY5" fmla="*/ 34541 h 1517983"/>
                  <a:gd name="connsiteX6" fmla="*/ 207243 w 1173906"/>
                  <a:gd name="connsiteY6" fmla="*/ 0 h 1517983"/>
                  <a:gd name="connsiteX7" fmla="*/ 34541 w 1173906"/>
                  <a:gd name="connsiteY7" fmla="*/ 0 h 1517983"/>
                  <a:gd name="connsiteX8" fmla="*/ 0 w 1173906"/>
                  <a:gd name="connsiteY8" fmla="*/ 34541 h 1517983"/>
                  <a:gd name="connsiteX9" fmla="*/ 0 w 1173906"/>
                  <a:gd name="connsiteY9" fmla="*/ 1485256 h 1517983"/>
                  <a:gd name="connsiteX10" fmla="*/ 34541 w 1173906"/>
                  <a:gd name="connsiteY10" fmla="*/ 1519797 h 1517983"/>
                  <a:gd name="connsiteX11" fmla="*/ 939547 w 1173906"/>
                  <a:gd name="connsiteY11" fmla="*/ 1519797 h 1517983"/>
                  <a:gd name="connsiteX12" fmla="*/ 966385 w 1173906"/>
                  <a:gd name="connsiteY12" fmla="*/ 1507017 h 1517983"/>
                  <a:gd name="connsiteX13" fmla="*/ 973363 w 1173906"/>
                  <a:gd name="connsiteY13" fmla="*/ 1478139 h 1517983"/>
                  <a:gd name="connsiteX14" fmla="*/ 1003136 w 1173906"/>
                  <a:gd name="connsiteY14" fmla="*/ 1286885 h 1517983"/>
                  <a:gd name="connsiteX15" fmla="*/ 1169831 w 1173906"/>
                  <a:gd name="connsiteY15" fmla="*/ 995566 h 1517983"/>
                  <a:gd name="connsiteX16" fmla="*/ 1174389 w 1173906"/>
                  <a:gd name="connsiteY16" fmla="*/ 978399 h 1517983"/>
                  <a:gd name="connsiteX17" fmla="*/ 1174389 w 1173906"/>
                  <a:gd name="connsiteY17" fmla="*/ 34541 h 1517983"/>
                  <a:gd name="connsiteX18" fmla="*/ 1139847 w 1173906"/>
                  <a:gd name="connsiteY18" fmla="*/ 0 h 1517983"/>
                  <a:gd name="connsiteX19" fmla="*/ 1105306 w 1173906"/>
                  <a:gd name="connsiteY19" fmla="*/ 969251 h 1517983"/>
                  <a:gd name="connsiteX20" fmla="*/ 943174 w 1173906"/>
                  <a:gd name="connsiteY20" fmla="*/ 1252555 h 1517983"/>
                  <a:gd name="connsiteX21" fmla="*/ 899618 w 1173906"/>
                  <a:gd name="connsiteY21" fmla="*/ 1450714 h 1517983"/>
                  <a:gd name="connsiteX22" fmla="*/ 69078 w 1173906"/>
                  <a:gd name="connsiteY22" fmla="*/ 1450714 h 1517983"/>
                  <a:gd name="connsiteX23" fmla="*/ 69078 w 1173906"/>
                  <a:gd name="connsiteY23" fmla="*/ 69082 h 1517983"/>
                  <a:gd name="connsiteX24" fmla="*/ 172702 w 1173906"/>
                  <a:gd name="connsiteY24" fmla="*/ 69082 h 1517983"/>
                  <a:gd name="connsiteX25" fmla="*/ 172702 w 1173906"/>
                  <a:gd name="connsiteY25" fmla="*/ 103624 h 1517983"/>
                  <a:gd name="connsiteX26" fmla="*/ 207243 w 1173906"/>
                  <a:gd name="connsiteY26" fmla="*/ 138165 h 1517983"/>
                  <a:gd name="connsiteX27" fmla="*/ 967142 w 1173906"/>
                  <a:gd name="connsiteY27" fmla="*/ 138165 h 1517983"/>
                  <a:gd name="connsiteX28" fmla="*/ 1001683 w 1173906"/>
                  <a:gd name="connsiteY28" fmla="*/ 103624 h 1517983"/>
                  <a:gd name="connsiteX29" fmla="*/ 1001683 w 1173906"/>
                  <a:gd name="connsiteY29" fmla="*/ 69082 h 1517983"/>
                  <a:gd name="connsiteX30" fmla="*/ 1105306 w 1173906"/>
                  <a:gd name="connsiteY30" fmla="*/ 69082 h 1517983"/>
                  <a:gd name="connsiteX31" fmla="*/ 1105306 w 1173906"/>
                  <a:gd name="connsiteY31" fmla="*/ 969251 h 15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73906" h="1517983">
                    <a:moveTo>
                      <a:pt x="1139847" y="0"/>
                    </a:moveTo>
                    <a:lnTo>
                      <a:pt x="967142" y="0"/>
                    </a:lnTo>
                    <a:cubicBezTo>
                      <a:pt x="948076" y="0"/>
                      <a:pt x="932600" y="15439"/>
                      <a:pt x="932600" y="34541"/>
                    </a:cubicBezTo>
                    <a:lnTo>
                      <a:pt x="932600" y="69082"/>
                    </a:lnTo>
                    <a:lnTo>
                      <a:pt x="241784" y="69082"/>
                    </a:lnTo>
                    <a:lnTo>
                      <a:pt x="241784" y="34541"/>
                    </a:lnTo>
                    <a:cubicBezTo>
                      <a:pt x="241784" y="15439"/>
                      <a:pt x="226309" y="0"/>
                      <a:pt x="207243" y="0"/>
                    </a:cubicBezTo>
                    <a:lnTo>
                      <a:pt x="34541" y="0"/>
                    </a:lnTo>
                    <a:cubicBezTo>
                      <a:pt x="15475" y="0"/>
                      <a:pt x="0" y="15439"/>
                      <a:pt x="0" y="34541"/>
                    </a:cubicBezTo>
                    <a:lnTo>
                      <a:pt x="0" y="1485256"/>
                    </a:lnTo>
                    <a:cubicBezTo>
                      <a:pt x="0" y="1504358"/>
                      <a:pt x="15475" y="1519797"/>
                      <a:pt x="34541" y="1519797"/>
                    </a:cubicBezTo>
                    <a:lnTo>
                      <a:pt x="939547" y="1519797"/>
                    </a:lnTo>
                    <a:cubicBezTo>
                      <a:pt x="949942" y="1519797"/>
                      <a:pt x="959823" y="1515097"/>
                      <a:pt x="966385" y="1507017"/>
                    </a:cubicBezTo>
                    <a:cubicBezTo>
                      <a:pt x="972946" y="1498970"/>
                      <a:pt x="975505" y="1488332"/>
                      <a:pt x="973363" y="1478139"/>
                    </a:cubicBezTo>
                    <a:cubicBezTo>
                      <a:pt x="959548" y="1412477"/>
                      <a:pt x="970117" y="1344536"/>
                      <a:pt x="1003136" y="1286885"/>
                    </a:cubicBezTo>
                    <a:lnTo>
                      <a:pt x="1169831" y="995566"/>
                    </a:lnTo>
                    <a:cubicBezTo>
                      <a:pt x="1172834" y="990348"/>
                      <a:pt x="1174389" y="984410"/>
                      <a:pt x="1174389" y="978399"/>
                    </a:cubicBezTo>
                    <a:lnTo>
                      <a:pt x="1174389" y="34541"/>
                    </a:lnTo>
                    <a:cubicBezTo>
                      <a:pt x="1174385" y="15439"/>
                      <a:pt x="1158913" y="0"/>
                      <a:pt x="1139847" y="0"/>
                    </a:cubicBezTo>
                    <a:close/>
                    <a:moveTo>
                      <a:pt x="1105306" y="969251"/>
                    </a:moveTo>
                    <a:lnTo>
                      <a:pt x="943174" y="1252555"/>
                    </a:lnTo>
                    <a:cubicBezTo>
                      <a:pt x="908701" y="1312760"/>
                      <a:pt x="893712" y="1381842"/>
                      <a:pt x="899618" y="1450714"/>
                    </a:cubicBezTo>
                    <a:lnTo>
                      <a:pt x="69078" y="1450714"/>
                    </a:lnTo>
                    <a:lnTo>
                      <a:pt x="69078" y="69082"/>
                    </a:lnTo>
                    <a:lnTo>
                      <a:pt x="172702" y="69082"/>
                    </a:lnTo>
                    <a:lnTo>
                      <a:pt x="172702" y="103624"/>
                    </a:lnTo>
                    <a:cubicBezTo>
                      <a:pt x="172702" y="122726"/>
                      <a:pt x="188177" y="138165"/>
                      <a:pt x="207243" y="138165"/>
                    </a:cubicBezTo>
                    <a:lnTo>
                      <a:pt x="967142" y="138165"/>
                    </a:lnTo>
                    <a:cubicBezTo>
                      <a:pt x="986207" y="138165"/>
                      <a:pt x="1001683" y="122726"/>
                      <a:pt x="1001683" y="103624"/>
                    </a:cubicBezTo>
                    <a:lnTo>
                      <a:pt x="1001683" y="69082"/>
                    </a:lnTo>
                    <a:lnTo>
                      <a:pt x="1105306" y="69082"/>
                    </a:lnTo>
                    <a:lnTo>
                      <a:pt x="1105306" y="969251"/>
                    </a:lnTo>
                    <a:close/>
                  </a:path>
                </a:pathLst>
              </a:custGeom>
              <a:grpFill/>
              <a:ln w="4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7B241B3-70BE-46FE-9DAB-DDB8CCD848EC}"/>
              </a:ext>
            </a:extLst>
          </p:cNvPr>
          <p:cNvGrpSpPr/>
          <p:nvPr/>
        </p:nvGrpSpPr>
        <p:grpSpPr>
          <a:xfrm>
            <a:off x="6974669" y="1939219"/>
            <a:ext cx="602512" cy="602512"/>
            <a:chOff x="6974669" y="1889039"/>
            <a:chExt cx="602512" cy="60251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8A1433B-CAA9-4945-A9CA-DB67AFAB2A6D}"/>
                </a:ext>
              </a:extLst>
            </p:cNvPr>
            <p:cNvSpPr/>
            <p:nvPr/>
          </p:nvSpPr>
          <p:spPr>
            <a:xfrm rot="2700000">
              <a:off x="6974669" y="1889039"/>
              <a:ext cx="602512" cy="602512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Calibri Light" panose="020F0302020204030204" pitchFamily="34" charset="0"/>
              </a:endParaRPr>
            </a:p>
          </p:txBody>
        </p:sp>
        <p:sp>
          <p:nvSpPr>
            <p:cNvPr id="89" name="Freeform 29">
              <a:extLst>
                <a:ext uri="{FF2B5EF4-FFF2-40B4-BE49-F238E27FC236}">
                  <a16:creationId xmlns:a16="http://schemas.microsoft.com/office/drawing/2014/main" id="{425866ED-973A-43F8-83A1-B79402956F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74697" y="2018442"/>
              <a:ext cx="202456" cy="343706"/>
            </a:xfrm>
            <a:custGeom>
              <a:avLst/>
              <a:gdLst>
                <a:gd name="T0" fmla="*/ 97 w 129"/>
                <a:gd name="T1" fmla="*/ 38 h 219"/>
                <a:gd name="T2" fmla="*/ 112 w 129"/>
                <a:gd name="T3" fmla="*/ 38 h 219"/>
                <a:gd name="T4" fmla="*/ 112 w 129"/>
                <a:gd name="T5" fmla="*/ 0 h 219"/>
                <a:gd name="T6" fmla="*/ 17 w 129"/>
                <a:gd name="T7" fmla="*/ 0 h 219"/>
                <a:gd name="T8" fmla="*/ 17 w 129"/>
                <a:gd name="T9" fmla="*/ 38 h 219"/>
                <a:gd name="T10" fmla="*/ 32 w 129"/>
                <a:gd name="T11" fmla="*/ 38 h 219"/>
                <a:gd name="T12" fmla="*/ 0 w 129"/>
                <a:gd name="T13" fmla="*/ 70 h 219"/>
                <a:gd name="T14" fmla="*/ 0 w 129"/>
                <a:gd name="T15" fmla="*/ 219 h 219"/>
                <a:gd name="T16" fmla="*/ 129 w 129"/>
                <a:gd name="T17" fmla="*/ 219 h 219"/>
                <a:gd name="T18" fmla="*/ 129 w 129"/>
                <a:gd name="T19" fmla="*/ 70 h 219"/>
                <a:gd name="T20" fmla="*/ 97 w 129"/>
                <a:gd name="T21" fmla="*/ 38 h 219"/>
                <a:gd name="T22" fmla="*/ 26 w 129"/>
                <a:gd name="T23" fmla="*/ 30 h 219"/>
                <a:gd name="T24" fmla="*/ 26 w 129"/>
                <a:gd name="T25" fmla="*/ 8 h 219"/>
                <a:gd name="T26" fmla="*/ 103 w 129"/>
                <a:gd name="T27" fmla="*/ 8 h 219"/>
                <a:gd name="T28" fmla="*/ 103 w 129"/>
                <a:gd name="T29" fmla="*/ 30 h 219"/>
                <a:gd name="T30" fmla="*/ 26 w 129"/>
                <a:gd name="T31" fmla="*/ 30 h 219"/>
                <a:gd name="T32" fmla="*/ 120 w 129"/>
                <a:gd name="T33" fmla="*/ 158 h 219"/>
                <a:gd name="T34" fmla="*/ 60 w 129"/>
                <a:gd name="T35" fmla="*/ 158 h 219"/>
                <a:gd name="T36" fmla="*/ 60 w 129"/>
                <a:gd name="T37" fmla="*/ 107 h 219"/>
                <a:gd name="T38" fmla="*/ 120 w 129"/>
                <a:gd name="T39" fmla="*/ 107 h 219"/>
                <a:gd name="T40" fmla="*/ 120 w 129"/>
                <a:gd name="T41" fmla="*/ 158 h 219"/>
                <a:gd name="T42" fmla="*/ 120 w 129"/>
                <a:gd name="T43" fmla="*/ 98 h 219"/>
                <a:gd name="T44" fmla="*/ 51 w 129"/>
                <a:gd name="T45" fmla="*/ 98 h 219"/>
                <a:gd name="T46" fmla="*/ 51 w 129"/>
                <a:gd name="T47" fmla="*/ 167 h 219"/>
                <a:gd name="T48" fmla="*/ 120 w 129"/>
                <a:gd name="T49" fmla="*/ 167 h 219"/>
                <a:gd name="T50" fmla="*/ 120 w 129"/>
                <a:gd name="T51" fmla="*/ 210 h 219"/>
                <a:gd name="T52" fmla="*/ 9 w 129"/>
                <a:gd name="T53" fmla="*/ 210 h 219"/>
                <a:gd name="T54" fmla="*/ 9 w 129"/>
                <a:gd name="T55" fmla="*/ 75 h 219"/>
                <a:gd name="T56" fmla="*/ 45 w 129"/>
                <a:gd name="T57" fmla="*/ 38 h 219"/>
                <a:gd name="T58" fmla="*/ 84 w 129"/>
                <a:gd name="T59" fmla="*/ 38 h 219"/>
                <a:gd name="T60" fmla="*/ 120 w 129"/>
                <a:gd name="T61" fmla="*/ 75 h 219"/>
                <a:gd name="T62" fmla="*/ 120 w 129"/>
                <a:gd name="T63" fmla="*/ 98 h 219"/>
                <a:gd name="T64" fmla="*/ 86 w 129"/>
                <a:gd name="T65" fmla="*/ 150 h 219"/>
                <a:gd name="T66" fmla="*/ 94 w 129"/>
                <a:gd name="T67" fmla="*/ 150 h 219"/>
                <a:gd name="T68" fmla="*/ 94 w 129"/>
                <a:gd name="T69" fmla="*/ 137 h 219"/>
                <a:gd name="T70" fmla="*/ 107 w 129"/>
                <a:gd name="T71" fmla="*/ 137 h 219"/>
                <a:gd name="T72" fmla="*/ 107 w 129"/>
                <a:gd name="T73" fmla="*/ 128 h 219"/>
                <a:gd name="T74" fmla="*/ 94 w 129"/>
                <a:gd name="T75" fmla="*/ 128 h 219"/>
                <a:gd name="T76" fmla="*/ 94 w 129"/>
                <a:gd name="T77" fmla="*/ 116 h 219"/>
                <a:gd name="T78" fmla="*/ 86 w 129"/>
                <a:gd name="T79" fmla="*/ 116 h 219"/>
                <a:gd name="T80" fmla="*/ 86 w 129"/>
                <a:gd name="T81" fmla="*/ 128 h 219"/>
                <a:gd name="T82" fmla="*/ 73 w 129"/>
                <a:gd name="T83" fmla="*/ 128 h 219"/>
                <a:gd name="T84" fmla="*/ 73 w 129"/>
                <a:gd name="T85" fmla="*/ 137 h 219"/>
                <a:gd name="T86" fmla="*/ 86 w 129"/>
                <a:gd name="T87" fmla="*/ 137 h 219"/>
                <a:gd name="T88" fmla="*/ 86 w 129"/>
                <a:gd name="T89" fmla="*/ 1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219">
                  <a:moveTo>
                    <a:pt x="97" y="38"/>
                  </a:moveTo>
                  <a:lnTo>
                    <a:pt x="112" y="38"/>
                  </a:lnTo>
                  <a:lnTo>
                    <a:pt x="112" y="0"/>
                  </a:lnTo>
                  <a:lnTo>
                    <a:pt x="17" y="0"/>
                  </a:lnTo>
                  <a:lnTo>
                    <a:pt x="17" y="38"/>
                  </a:lnTo>
                  <a:lnTo>
                    <a:pt x="32" y="38"/>
                  </a:lnTo>
                  <a:lnTo>
                    <a:pt x="0" y="70"/>
                  </a:lnTo>
                  <a:lnTo>
                    <a:pt x="0" y="219"/>
                  </a:lnTo>
                  <a:lnTo>
                    <a:pt x="129" y="219"/>
                  </a:lnTo>
                  <a:lnTo>
                    <a:pt x="129" y="70"/>
                  </a:lnTo>
                  <a:lnTo>
                    <a:pt x="97" y="38"/>
                  </a:lnTo>
                  <a:close/>
                  <a:moveTo>
                    <a:pt x="26" y="30"/>
                  </a:moveTo>
                  <a:lnTo>
                    <a:pt x="26" y="8"/>
                  </a:lnTo>
                  <a:lnTo>
                    <a:pt x="103" y="8"/>
                  </a:lnTo>
                  <a:lnTo>
                    <a:pt x="103" y="30"/>
                  </a:lnTo>
                  <a:lnTo>
                    <a:pt x="26" y="30"/>
                  </a:lnTo>
                  <a:close/>
                  <a:moveTo>
                    <a:pt x="120" y="158"/>
                  </a:moveTo>
                  <a:lnTo>
                    <a:pt x="60" y="158"/>
                  </a:lnTo>
                  <a:lnTo>
                    <a:pt x="60" y="107"/>
                  </a:lnTo>
                  <a:lnTo>
                    <a:pt x="120" y="107"/>
                  </a:lnTo>
                  <a:lnTo>
                    <a:pt x="120" y="158"/>
                  </a:lnTo>
                  <a:close/>
                  <a:moveTo>
                    <a:pt x="120" y="98"/>
                  </a:moveTo>
                  <a:lnTo>
                    <a:pt x="51" y="98"/>
                  </a:lnTo>
                  <a:lnTo>
                    <a:pt x="51" y="167"/>
                  </a:lnTo>
                  <a:lnTo>
                    <a:pt x="120" y="167"/>
                  </a:lnTo>
                  <a:lnTo>
                    <a:pt x="120" y="210"/>
                  </a:lnTo>
                  <a:lnTo>
                    <a:pt x="9" y="210"/>
                  </a:lnTo>
                  <a:lnTo>
                    <a:pt x="9" y="75"/>
                  </a:lnTo>
                  <a:lnTo>
                    <a:pt x="45" y="38"/>
                  </a:lnTo>
                  <a:lnTo>
                    <a:pt x="84" y="38"/>
                  </a:lnTo>
                  <a:lnTo>
                    <a:pt x="120" y="75"/>
                  </a:lnTo>
                  <a:lnTo>
                    <a:pt x="120" y="98"/>
                  </a:lnTo>
                  <a:close/>
                  <a:moveTo>
                    <a:pt x="86" y="150"/>
                  </a:moveTo>
                  <a:lnTo>
                    <a:pt x="94" y="150"/>
                  </a:lnTo>
                  <a:lnTo>
                    <a:pt x="94" y="137"/>
                  </a:lnTo>
                  <a:lnTo>
                    <a:pt x="107" y="137"/>
                  </a:lnTo>
                  <a:lnTo>
                    <a:pt x="107" y="128"/>
                  </a:lnTo>
                  <a:lnTo>
                    <a:pt x="94" y="128"/>
                  </a:lnTo>
                  <a:lnTo>
                    <a:pt x="94" y="116"/>
                  </a:lnTo>
                  <a:lnTo>
                    <a:pt x="86" y="116"/>
                  </a:lnTo>
                  <a:lnTo>
                    <a:pt x="86" y="128"/>
                  </a:lnTo>
                  <a:lnTo>
                    <a:pt x="73" y="128"/>
                  </a:lnTo>
                  <a:lnTo>
                    <a:pt x="73" y="137"/>
                  </a:lnTo>
                  <a:lnTo>
                    <a:pt x="86" y="137"/>
                  </a:lnTo>
                  <a:lnTo>
                    <a:pt x="86" y="1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194372F-EB22-9671-DDD8-DEFCA686F363}"/>
              </a:ext>
            </a:extLst>
          </p:cNvPr>
          <p:cNvSpPr txBox="1"/>
          <p:nvPr/>
        </p:nvSpPr>
        <p:spPr>
          <a:xfrm>
            <a:off x="1093521" y="4144448"/>
            <a:ext cx="31529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Независимыми факторами риска, которые предсказывали тяжесть закупорки коронарной артерии, были возраст, высокий уровень ЛПВП и свободного тестостерона.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DF8B5D-351E-5913-FB82-F27DCED9971A}"/>
              </a:ext>
            </a:extLst>
          </p:cNvPr>
          <p:cNvSpPr txBox="1"/>
          <p:nvPr/>
        </p:nvSpPr>
        <p:spPr>
          <a:xfrm>
            <a:off x="6872700" y="5450433"/>
            <a:ext cx="3277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Свободный тестостерон может быть более сильным показателем коронарной болезни сердца, чем метаболический синдром.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3513E-9377-0C0A-D13D-74CFEC06775C}"/>
              </a:ext>
            </a:extLst>
          </p:cNvPr>
          <p:cNvSpPr txBox="1"/>
          <p:nvPr/>
        </p:nvSpPr>
        <p:spPr>
          <a:xfrm>
            <a:off x="8937379" y="4144448"/>
            <a:ext cx="3277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Низкие концентрации тестостерона связаны с повышенным риском возникновения сердечно-сосудистых заболеваний у мужчин.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274BFC-ACBD-E313-2322-96186331AC9B}"/>
              </a:ext>
            </a:extLst>
          </p:cNvPr>
          <p:cNvSpPr txBox="1"/>
          <p:nvPr/>
        </p:nvSpPr>
        <p:spPr>
          <a:xfrm>
            <a:off x="5762190" y="242131"/>
            <a:ext cx="4445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Абсолютная частота возникновения неблагоприятных сердечно-сосудистых событий на 50% ниже у мужчин, которые получали тестостерон, по сравнению с мужчинами, которые не проходили лечение</a:t>
            </a:r>
          </a:p>
        </p:txBody>
      </p:sp>
    </p:spTree>
    <p:extLst>
      <p:ext uri="{BB962C8B-B14F-4D97-AF65-F5344CB8AC3E}">
        <p14:creationId xmlns:p14="http://schemas.microsoft.com/office/powerpoint/2010/main" val="1135053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6AD48F4-838E-43EF-9498-21E256540938}"/>
              </a:ext>
            </a:extLst>
          </p:cNvPr>
          <p:cNvSpPr/>
          <p:nvPr/>
        </p:nvSpPr>
        <p:spPr>
          <a:xfrm>
            <a:off x="591888" y="2079075"/>
            <a:ext cx="2897815" cy="119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Фармацевтически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экстемпоральные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пеллеты обеспечивают постоянный уровень гормона в кровотоке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BD23A20-4639-4945-AF04-BC77B97638D4}"/>
              </a:ext>
            </a:extLst>
          </p:cNvPr>
          <p:cNvGrpSpPr/>
          <p:nvPr/>
        </p:nvGrpSpPr>
        <p:grpSpPr>
          <a:xfrm>
            <a:off x="2735771" y="3721747"/>
            <a:ext cx="596040" cy="596040"/>
            <a:chOff x="3380886" y="3398446"/>
            <a:chExt cx="596040" cy="59604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98E5A03-3060-40BE-B633-DC41799245F2}"/>
                </a:ext>
              </a:extLst>
            </p:cNvPr>
            <p:cNvSpPr/>
            <p:nvPr/>
          </p:nvSpPr>
          <p:spPr>
            <a:xfrm>
              <a:off x="3380886" y="3398446"/>
              <a:ext cx="596040" cy="5960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939800" sx="92000" sy="92000" algn="ctr" rotWithShape="0">
                <a:prstClr val="black">
                  <a:alpha val="2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0E2398E9-DDA8-4828-9A5D-3BF4A6C8C4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6669" y="3530572"/>
              <a:ext cx="244475" cy="331788"/>
            </a:xfrm>
            <a:custGeom>
              <a:avLst/>
              <a:gdLst>
                <a:gd name="T0" fmla="*/ 75 w 144"/>
                <a:gd name="T1" fmla="*/ 4 h 194"/>
                <a:gd name="T2" fmla="*/ 72 w 144"/>
                <a:gd name="T3" fmla="*/ 0 h 194"/>
                <a:gd name="T4" fmla="*/ 69 w 144"/>
                <a:gd name="T5" fmla="*/ 4 h 194"/>
                <a:gd name="T6" fmla="*/ 0 w 144"/>
                <a:gd name="T7" fmla="*/ 122 h 194"/>
                <a:gd name="T8" fmla="*/ 72 w 144"/>
                <a:gd name="T9" fmla="*/ 194 h 194"/>
                <a:gd name="T10" fmla="*/ 144 w 144"/>
                <a:gd name="T11" fmla="*/ 122 h 194"/>
                <a:gd name="T12" fmla="*/ 75 w 144"/>
                <a:gd name="T13" fmla="*/ 4 h 194"/>
                <a:gd name="T14" fmla="*/ 72 w 144"/>
                <a:gd name="T15" fmla="*/ 186 h 194"/>
                <a:gd name="T16" fmla="*/ 8 w 144"/>
                <a:gd name="T17" fmla="*/ 122 h 194"/>
                <a:gd name="T18" fmla="*/ 72 w 144"/>
                <a:gd name="T19" fmla="*/ 13 h 194"/>
                <a:gd name="T20" fmla="*/ 136 w 144"/>
                <a:gd name="T21" fmla="*/ 122 h 194"/>
                <a:gd name="T22" fmla="*/ 72 w 144"/>
                <a:gd name="T23" fmla="*/ 186 h 194"/>
                <a:gd name="T24" fmla="*/ 28 w 144"/>
                <a:gd name="T25" fmla="*/ 114 h 194"/>
                <a:gd name="T26" fmla="*/ 28 w 144"/>
                <a:gd name="T27" fmla="*/ 114 h 194"/>
                <a:gd name="T28" fmla="*/ 28 w 144"/>
                <a:gd name="T29" fmla="*/ 114 h 194"/>
                <a:gd name="T30" fmla="*/ 28 w 144"/>
                <a:gd name="T31" fmla="*/ 114 h 194"/>
                <a:gd name="T32" fmla="*/ 24 w 144"/>
                <a:gd name="T33" fmla="*/ 114 h 194"/>
                <a:gd name="T34" fmla="*/ 20 w 144"/>
                <a:gd name="T35" fmla="*/ 114 h 194"/>
                <a:gd name="T36" fmla="*/ 20 w 144"/>
                <a:gd name="T37" fmla="*/ 114 h 194"/>
                <a:gd name="T38" fmla="*/ 20 w 144"/>
                <a:gd name="T39" fmla="*/ 114 h 194"/>
                <a:gd name="T40" fmla="*/ 20 w 144"/>
                <a:gd name="T41" fmla="*/ 114 h 194"/>
                <a:gd name="T42" fmla="*/ 20 w 144"/>
                <a:gd name="T43" fmla="*/ 115 h 194"/>
                <a:gd name="T44" fmla="*/ 72 w 144"/>
                <a:gd name="T45" fmla="*/ 167 h 194"/>
                <a:gd name="T46" fmla="*/ 72 w 144"/>
                <a:gd name="T47" fmla="*/ 159 h 194"/>
                <a:gd name="T48" fmla="*/ 28 w 144"/>
                <a:gd name="T49" fmla="*/ 11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194">
                  <a:moveTo>
                    <a:pt x="75" y="4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6" y="7"/>
                    <a:pt x="0" y="83"/>
                    <a:pt x="0" y="122"/>
                  </a:cubicBezTo>
                  <a:cubicBezTo>
                    <a:pt x="0" y="162"/>
                    <a:pt x="32" y="194"/>
                    <a:pt x="72" y="194"/>
                  </a:cubicBezTo>
                  <a:cubicBezTo>
                    <a:pt x="112" y="194"/>
                    <a:pt x="144" y="162"/>
                    <a:pt x="144" y="122"/>
                  </a:cubicBezTo>
                  <a:cubicBezTo>
                    <a:pt x="144" y="83"/>
                    <a:pt x="78" y="7"/>
                    <a:pt x="75" y="4"/>
                  </a:cubicBezTo>
                  <a:close/>
                  <a:moveTo>
                    <a:pt x="72" y="186"/>
                  </a:moveTo>
                  <a:cubicBezTo>
                    <a:pt x="37" y="186"/>
                    <a:pt x="8" y="157"/>
                    <a:pt x="8" y="122"/>
                  </a:cubicBezTo>
                  <a:cubicBezTo>
                    <a:pt x="8" y="91"/>
                    <a:pt x="59" y="28"/>
                    <a:pt x="72" y="13"/>
                  </a:cubicBezTo>
                  <a:cubicBezTo>
                    <a:pt x="85" y="28"/>
                    <a:pt x="136" y="91"/>
                    <a:pt x="136" y="122"/>
                  </a:cubicBezTo>
                  <a:cubicBezTo>
                    <a:pt x="136" y="157"/>
                    <a:pt x="107" y="186"/>
                    <a:pt x="72" y="186"/>
                  </a:cubicBezTo>
                  <a:close/>
                  <a:moveTo>
                    <a:pt x="28" y="114"/>
                  </a:moveTo>
                  <a:cubicBezTo>
                    <a:pt x="28" y="114"/>
                    <a:pt x="28" y="114"/>
                    <a:pt x="28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4" y="114"/>
                    <a:pt x="24" y="114"/>
                    <a:pt x="24" y="114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0" y="115"/>
                    <a:pt x="20" y="115"/>
                    <a:pt x="20" y="115"/>
                  </a:cubicBezTo>
                  <a:cubicBezTo>
                    <a:pt x="20" y="144"/>
                    <a:pt x="43" y="167"/>
                    <a:pt x="72" y="167"/>
                  </a:cubicBezTo>
                  <a:cubicBezTo>
                    <a:pt x="72" y="159"/>
                    <a:pt x="72" y="159"/>
                    <a:pt x="72" y="159"/>
                  </a:cubicBezTo>
                  <a:cubicBezTo>
                    <a:pt x="48" y="159"/>
                    <a:pt x="28" y="138"/>
                    <a:pt x="28" y="1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43F3453-74B0-40C9-8000-05047295F5FD}"/>
              </a:ext>
            </a:extLst>
          </p:cNvPr>
          <p:cNvGrpSpPr/>
          <p:nvPr/>
        </p:nvGrpSpPr>
        <p:grpSpPr>
          <a:xfrm>
            <a:off x="2829021" y="1278960"/>
            <a:ext cx="596040" cy="596040"/>
            <a:chOff x="3380886" y="1738330"/>
            <a:chExt cx="596040" cy="59604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091F685-CCA5-4BBB-B437-BCD8559DC3F0}"/>
                </a:ext>
              </a:extLst>
            </p:cNvPr>
            <p:cNvSpPr/>
            <p:nvPr/>
          </p:nvSpPr>
          <p:spPr>
            <a:xfrm>
              <a:off x="3380886" y="1738330"/>
              <a:ext cx="596040" cy="5960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FE859F6A-482C-4400-90A8-BCF007C468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7775" y="1874425"/>
              <a:ext cx="322263" cy="323850"/>
            </a:xfrm>
            <a:custGeom>
              <a:avLst/>
              <a:gdLst>
                <a:gd name="T0" fmla="*/ 203 w 203"/>
                <a:gd name="T1" fmla="*/ 105 h 204"/>
                <a:gd name="T2" fmla="*/ 166 w 203"/>
                <a:gd name="T3" fmla="*/ 68 h 204"/>
                <a:gd name="T4" fmla="*/ 184 w 203"/>
                <a:gd name="T5" fmla="*/ 50 h 204"/>
                <a:gd name="T6" fmla="*/ 194 w 203"/>
                <a:gd name="T7" fmla="*/ 58 h 204"/>
                <a:gd name="T8" fmla="*/ 199 w 203"/>
                <a:gd name="T9" fmla="*/ 53 h 204"/>
                <a:gd name="T10" fmla="*/ 170 w 203"/>
                <a:gd name="T11" fmla="*/ 24 h 204"/>
                <a:gd name="T12" fmla="*/ 160 w 203"/>
                <a:gd name="T13" fmla="*/ 13 h 204"/>
                <a:gd name="T14" fmla="*/ 160 w 203"/>
                <a:gd name="T15" fmla="*/ 13 h 204"/>
                <a:gd name="T16" fmla="*/ 151 w 203"/>
                <a:gd name="T17" fmla="*/ 4 h 204"/>
                <a:gd name="T18" fmla="*/ 145 w 203"/>
                <a:gd name="T19" fmla="*/ 10 h 204"/>
                <a:gd name="T20" fmla="*/ 154 w 203"/>
                <a:gd name="T21" fmla="*/ 19 h 204"/>
                <a:gd name="T22" fmla="*/ 136 w 203"/>
                <a:gd name="T23" fmla="*/ 37 h 204"/>
                <a:gd name="T24" fmla="*/ 121 w 203"/>
                <a:gd name="T25" fmla="*/ 22 h 204"/>
                <a:gd name="T26" fmla="*/ 121 w 203"/>
                <a:gd name="T27" fmla="*/ 22 h 204"/>
                <a:gd name="T28" fmla="*/ 100 w 203"/>
                <a:gd name="T29" fmla="*/ 0 h 204"/>
                <a:gd name="T30" fmla="*/ 93 w 203"/>
                <a:gd name="T31" fmla="*/ 7 h 204"/>
                <a:gd name="T32" fmla="*/ 115 w 203"/>
                <a:gd name="T33" fmla="*/ 28 h 204"/>
                <a:gd name="T34" fmla="*/ 12 w 203"/>
                <a:gd name="T35" fmla="*/ 131 h 204"/>
                <a:gd name="T36" fmla="*/ 38 w 203"/>
                <a:gd name="T37" fmla="*/ 159 h 204"/>
                <a:gd name="T38" fmla="*/ 0 w 203"/>
                <a:gd name="T39" fmla="*/ 198 h 204"/>
                <a:gd name="T40" fmla="*/ 5 w 203"/>
                <a:gd name="T41" fmla="*/ 204 h 204"/>
                <a:gd name="T42" fmla="*/ 45 w 203"/>
                <a:gd name="T43" fmla="*/ 165 h 204"/>
                <a:gd name="T44" fmla="*/ 72 w 203"/>
                <a:gd name="T45" fmla="*/ 193 h 204"/>
                <a:gd name="T46" fmla="*/ 176 w 203"/>
                <a:gd name="T47" fmla="*/ 90 h 204"/>
                <a:gd name="T48" fmla="*/ 196 w 203"/>
                <a:gd name="T49" fmla="*/ 110 h 204"/>
                <a:gd name="T50" fmla="*/ 203 w 203"/>
                <a:gd name="T51" fmla="*/ 105 h 204"/>
                <a:gd name="T52" fmla="*/ 169 w 203"/>
                <a:gd name="T53" fmla="*/ 35 h 204"/>
                <a:gd name="T54" fmla="*/ 178 w 203"/>
                <a:gd name="T55" fmla="*/ 43 h 204"/>
                <a:gd name="T56" fmla="*/ 160 w 203"/>
                <a:gd name="T57" fmla="*/ 62 h 204"/>
                <a:gd name="T58" fmla="*/ 142 w 203"/>
                <a:gd name="T59" fmla="*/ 43 h 204"/>
                <a:gd name="T60" fmla="*/ 160 w 203"/>
                <a:gd name="T61" fmla="*/ 25 h 204"/>
                <a:gd name="T62" fmla="*/ 169 w 203"/>
                <a:gd name="T63" fmla="*/ 35 h 204"/>
                <a:gd name="T64" fmla="*/ 72 w 203"/>
                <a:gd name="T65" fmla="*/ 180 h 204"/>
                <a:gd name="T66" fmla="*/ 23 w 203"/>
                <a:gd name="T67" fmla="*/ 131 h 204"/>
                <a:gd name="T68" fmla="*/ 48 w 203"/>
                <a:gd name="T69" fmla="*/ 107 h 204"/>
                <a:gd name="T70" fmla="*/ 63 w 203"/>
                <a:gd name="T71" fmla="*/ 123 h 204"/>
                <a:gd name="T72" fmla="*/ 70 w 203"/>
                <a:gd name="T73" fmla="*/ 116 h 204"/>
                <a:gd name="T74" fmla="*/ 54 w 203"/>
                <a:gd name="T75" fmla="*/ 101 h 204"/>
                <a:gd name="T76" fmla="*/ 72 w 203"/>
                <a:gd name="T77" fmla="*/ 83 h 204"/>
                <a:gd name="T78" fmla="*/ 88 w 203"/>
                <a:gd name="T79" fmla="*/ 98 h 204"/>
                <a:gd name="T80" fmla="*/ 93 w 203"/>
                <a:gd name="T81" fmla="*/ 92 h 204"/>
                <a:gd name="T82" fmla="*/ 78 w 203"/>
                <a:gd name="T83" fmla="*/ 77 h 204"/>
                <a:gd name="T84" fmla="*/ 96 w 203"/>
                <a:gd name="T85" fmla="*/ 58 h 204"/>
                <a:gd name="T86" fmla="*/ 111 w 203"/>
                <a:gd name="T87" fmla="*/ 73 h 204"/>
                <a:gd name="T88" fmla="*/ 118 w 203"/>
                <a:gd name="T89" fmla="*/ 68 h 204"/>
                <a:gd name="T90" fmla="*/ 103 w 203"/>
                <a:gd name="T91" fmla="*/ 53 h 204"/>
                <a:gd name="T92" fmla="*/ 121 w 203"/>
                <a:gd name="T93" fmla="*/ 35 h 204"/>
                <a:gd name="T94" fmla="*/ 125 w 203"/>
                <a:gd name="T95" fmla="*/ 39 h 204"/>
                <a:gd name="T96" fmla="*/ 130 w 203"/>
                <a:gd name="T97" fmla="*/ 43 h 204"/>
                <a:gd name="T98" fmla="*/ 130 w 203"/>
                <a:gd name="T99" fmla="*/ 43 h 204"/>
                <a:gd name="T100" fmla="*/ 145 w 203"/>
                <a:gd name="T101" fmla="*/ 58 h 204"/>
                <a:gd name="T102" fmla="*/ 169 w 203"/>
                <a:gd name="T103" fmla="*/ 83 h 204"/>
                <a:gd name="T104" fmla="*/ 72 w 203"/>
                <a:gd name="T105" fmla="*/ 18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3" h="204">
                  <a:moveTo>
                    <a:pt x="203" y="105"/>
                  </a:moveTo>
                  <a:lnTo>
                    <a:pt x="166" y="68"/>
                  </a:lnTo>
                  <a:lnTo>
                    <a:pt x="184" y="50"/>
                  </a:lnTo>
                  <a:lnTo>
                    <a:pt x="194" y="58"/>
                  </a:lnTo>
                  <a:lnTo>
                    <a:pt x="199" y="53"/>
                  </a:lnTo>
                  <a:lnTo>
                    <a:pt x="170" y="24"/>
                  </a:lnTo>
                  <a:lnTo>
                    <a:pt x="160" y="13"/>
                  </a:lnTo>
                  <a:lnTo>
                    <a:pt x="160" y="13"/>
                  </a:lnTo>
                  <a:lnTo>
                    <a:pt x="151" y="4"/>
                  </a:lnTo>
                  <a:lnTo>
                    <a:pt x="145" y="10"/>
                  </a:lnTo>
                  <a:lnTo>
                    <a:pt x="154" y="19"/>
                  </a:lnTo>
                  <a:lnTo>
                    <a:pt x="136" y="37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00" y="0"/>
                  </a:lnTo>
                  <a:lnTo>
                    <a:pt x="93" y="7"/>
                  </a:lnTo>
                  <a:lnTo>
                    <a:pt x="115" y="28"/>
                  </a:lnTo>
                  <a:lnTo>
                    <a:pt x="12" y="131"/>
                  </a:lnTo>
                  <a:lnTo>
                    <a:pt x="38" y="159"/>
                  </a:lnTo>
                  <a:lnTo>
                    <a:pt x="0" y="198"/>
                  </a:lnTo>
                  <a:lnTo>
                    <a:pt x="5" y="204"/>
                  </a:lnTo>
                  <a:lnTo>
                    <a:pt x="45" y="165"/>
                  </a:lnTo>
                  <a:lnTo>
                    <a:pt x="72" y="193"/>
                  </a:lnTo>
                  <a:lnTo>
                    <a:pt x="176" y="90"/>
                  </a:lnTo>
                  <a:lnTo>
                    <a:pt x="196" y="110"/>
                  </a:lnTo>
                  <a:lnTo>
                    <a:pt x="203" y="105"/>
                  </a:lnTo>
                  <a:close/>
                  <a:moveTo>
                    <a:pt x="169" y="35"/>
                  </a:moveTo>
                  <a:lnTo>
                    <a:pt x="178" y="43"/>
                  </a:lnTo>
                  <a:lnTo>
                    <a:pt x="160" y="62"/>
                  </a:lnTo>
                  <a:lnTo>
                    <a:pt x="142" y="43"/>
                  </a:lnTo>
                  <a:lnTo>
                    <a:pt x="160" y="25"/>
                  </a:lnTo>
                  <a:lnTo>
                    <a:pt x="169" y="35"/>
                  </a:lnTo>
                  <a:close/>
                  <a:moveTo>
                    <a:pt x="72" y="180"/>
                  </a:moveTo>
                  <a:lnTo>
                    <a:pt x="23" y="131"/>
                  </a:lnTo>
                  <a:lnTo>
                    <a:pt x="48" y="107"/>
                  </a:lnTo>
                  <a:lnTo>
                    <a:pt x="63" y="123"/>
                  </a:lnTo>
                  <a:lnTo>
                    <a:pt x="70" y="116"/>
                  </a:lnTo>
                  <a:lnTo>
                    <a:pt x="54" y="101"/>
                  </a:lnTo>
                  <a:lnTo>
                    <a:pt x="72" y="83"/>
                  </a:lnTo>
                  <a:lnTo>
                    <a:pt x="88" y="98"/>
                  </a:lnTo>
                  <a:lnTo>
                    <a:pt x="93" y="92"/>
                  </a:lnTo>
                  <a:lnTo>
                    <a:pt x="78" y="77"/>
                  </a:lnTo>
                  <a:lnTo>
                    <a:pt x="96" y="58"/>
                  </a:lnTo>
                  <a:lnTo>
                    <a:pt x="111" y="73"/>
                  </a:lnTo>
                  <a:lnTo>
                    <a:pt x="118" y="68"/>
                  </a:lnTo>
                  <a:lnTo>
                    <a:pt x="103" y="53"/>
                  </a:lnTo>
                  <a:lnTo>
                    <a:pt x="121" y="35"/>
                  </a:lnTo>
                  <a:lnTo>
                    <a:pt x="125" y="39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45" y="58"/>
                  </a:lnTo>
                  <a:lnTo>
                    <a:pt x="169" y="83"/>
                  </a:lnTo>
                  <a:lnTo>
                    <a:pt x="72" y="1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3FE9244-E7B4-4CA2-B361-96008A94F8B9}"/>
              </a:ext>
            </a:extLst>
          </p:cNvPr>
          <p:cNvGrpSpPr/>
          <p:nvPr/>
        </p:nvGrpSpPr>
        <p:grpSpPr>
          <a:xfrm>
            <a:off x="3663578" y="992221"/>
            <a:ext cx="4866172" cy="4873558"/>
            <a:chOff x="3663578" y="992221"/>
            <a:chExt cx="4866172" cy="487355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F67BAF8D-694A-4C13-84C5-8DC673205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3312" y="1240947"/>
              <a:ext cx="1319973" cy="1137738"/>
            </a:xfrm>
            <a:custGeom>
              <a:avLst/>
              <a:gdLst>
                <a:gd name="T0" fmla="*/ 2031 w 4827"/>
                <a:gd name="T1" fmla="*/ 0 h 4164"/>
                <a:gd name="T2" fmla="*/ 2031 w 4827"/>
                <a:gd name="T3" fmla="*/ 0 h 4164"/>
                <a:gd name="T4" fmla="*/ 2174 w 4827"/>
                <a:gd name="T5" fmla="*/ 4 h 4164"/>
                <a:gd name="T6" fmla="*/ 2316 w 4827"/>
                <a:gd name="T7" fmla="*/ 15 h 4164"/>
                <a:gd name="T8" fmla="*/ 2456 w 4827"/>
                <a:gd name="T9" fmla="*/ 33 h 4164"/>
                <a:gd name="T10" fmla="*/ 2594 w 4827"/>
                <a:gd name="T11" fmla="*/ 57 h 4164"/>
                <a:gd name="T12" fmla="*/ 2730 w 4827"/>
                <a:gd name="T13" fmla="*/ 89 h 4164"/>
                <a:gd name="T14" fmla="*/ 2862 w 4827"/>
                <a:gd name="T15" fmla="*/ 127 h 4164"/>
                <a:gd name="T16" fmla="*/ 2992 w 4827"/>
                <a:gd name="T17" fmla="*/ 171 h 4164"/>
                <a:gd name="T18" fmla="*/ 3119 w 4827"/>
                <a:gd name="T19" fmla="*/ 221 h 4164"/>
                <a:gd name="T20" fmla="*/ 3243 w 4827"/>
                <a:gd name="T21" fmla="*/ 277 h 4164"/>
                <a:gd name="T22" fmla="*/ 3363 w 4827"/>
                <a:gd name="T23" fmla="*/ 339 h 4164"/>
                <a:gd name="T24" fmla="*/ 3481 w 4827"/>
                <a:gd name="T25" fmla="*/ 407 h 4164"/>
                <a:gd name="T26" fmla="*/ 3594 w 4827"/>
                <a:gd name="T27" fmla="*/ 480 h 4164"/>
                <a:gd name="T28" fmla="*/ 3703 w 4827"/>
                <a:gd name="T29" fmla="*/ 558 h 4164"/>
                <a:gd name="T30" fmla="*/ 3810 w 4827"/>
                <a:gd name="T31" fmla="*/ 641 h 4164"/>
                <a:gd name="T32" fmla="*/ 3911 w 4827"/>
                <a:gd name="T33" fmla="*/ 729 h 4164"/>
                <a:gd name="T34" fmla="*/ 4008 w 4827"/>
                <a:gd name="T35" fmla="*/ 822 h 4164"/>
                <a:gd name="T36" fmla="*/ 4101 w 4827"/>
                <a:gd name="T37" fmla="*/ 920 h 4164"/>
                <a:gd name="T38" fmla="*/ 4189 w 4827"/>
                <a:gd name="T39" fmla="*/ 1021 h 4164"/>
                <a:gd name="T40" fmla="*/ 4271 w 4827"/>
                <a:gd name="T41" fmla="*/ 1127 h 4164"/>
                <a:gd name="T42" fmla="*/ 4350 w 4827"/>
                <a:gd name="T43" fmla="*/ 1237 h 4164"/>
                <a:gd name="T44" fmla="*/ 4423 w 4827"/>
                <a:gd name="T45" fmla="*/ 1351 h 4164"/>
                <a:gd name="T46" fmla="*/ 4490 w 4827"/>
                <a:gd name="T47" fmla="*/ 1467 h 4164"/>
                <a:gd name="T48" fmla="*/ 4551 w 4827"/>
                <a:gd name="T49" fmla="*/ 1589 h 4164"/>
                <a:gd name="T50" fmla="*/ 4608 w 4827"/>
                <a:gd name="T51" fmla="*/ 1712 h 4164"/>
                <a:gd name="T52" fmla="*/ 4658 w 4827"/>
                <a:gd name="T53" fmla="*/ 1840 h 4164"/>
                <a:gd name="T54" fmla="*/ 4702 w 4827"/>
                <a:gd name="T55" fmla="*/ 1971 h 4164"/>
                <a:gd name="T56" fmla="*/ 4739 w 4827"/>
                <a:gd name="T57" fmla="*/ 2103 h 4164"/>
                <a:gd name="T58" fmla="*/ 4770 w 4827"/>
                <a:gd name="T59" fmla="*/ 2239 h 4164"/>
                <a:gd name="T60" fmla="*/ 4795 w 4827"/>
                <a:gd name="T61" fmla="*/ 2377 h 4164"/>
                <a:gd name="T62" fmla="*/ 4813 w 4827"/>
                <a:gd name="T63" fmla="*/ 2517 h 4164"/>
                <a:gd name="T64" fmla="*/ 4824 w 4827"/>
                <a:gd name="T65" fmla="*/ 2660 h 4164"/>
                <a:gd name="T66" fmla="*/ 4827 w 4827"/>
                <a:gd name="T67" fmla="*/ 2803 h 4164"/>
                <a:gd name="T68" fmla="*/ 4827 w 4827"/>
                <a:gd name="T69" fmla="*/ 4164 h 4164"/>
                <a:gd name="T70" fmla="*/ 0 w 4827"/>
                <a:gd name="T71" fmla="*/ 4164 h 4164"/>
                <a:gd name="T72" fmla="*/ 0 w 4827"/>
                <a:gd name="T73" fmla="*/ 0 h 4164"/>
                <a:gd name="T74" fmla="*/ 2031 w 4827"/>
                <a:gd name="T75" fmla="*/ 0 h 4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27" h="4164">
                  <a:moveTo>
                    <a:pt x="2031" y="0"/>
                  </a:moveTo>
                  <a:lnTo>
                    <a:pt x="2031" y="0"/>
                  </a:lnTo>
                  <a:lnTo>
                    <a:pt x="2174" y="4"/>
                  </a:lnTo>
                  <a:lnTo>
                    <a:pt x="2316" y="15"/>
                  </a:lnTo>
                  <a:lnTo>
                    <a:pt x="2456" y="33"/>
                  </a:lnTo>
                  <a:lnTo>
                    <a:pt x="2594" y="57"/>
                  </a:lnTo>
                  <a:lnTo>
                    <a:pt x="2730" y="89"/>
                  </a:lnTo>
                  <a:lnTo>
                    <a:pt x="2862" y="127"/>
                  </a:lnTo>
                  <a:lnTo>
                    <a:pt x="2992" y="171"/>
                  </a:lnTo>
                  <a:lnTo>
                    <a:pt x="3119" y="221"/>
                  </a:lnTo>
                  <a:lnTo>
                    <a:pt x="3243" y="277"/>
                  </a:lnTo>
                  <a:lnTo>
                    <a:pt x="3363" y="339"/>
                  </a:lnTo>
                  <a:lnTo>
                    <a:pt x="3481" y="407"/>
                  </a:lnTo>
                  <a:lnTo>
                    <a:pt x="3594" y="480"/>
                  </a:lnTo>
                  <a:lnTo>
                    <a:pt x="3703" y="558"/>
                  </a:lnTo>
                  <a:lnTo>
                    <a:pt x="3810" y="641"/>
                  </a:lnTo>
                  <a:lnTo>
                    <a:pt x="3911" y="729"/>
                  </a:lnTo>
                  <a:lnTo>
                    <a:pt x="4008" y="822"/>
                  </a:lnTo>
                  <a:lnTo>
                    <a:pt x="4101" y="920"/>
                  </a:lnTo>
                  <a:lnTo>
                    <a:pt x="4189" y="1021"/>
                  </a:lnTo>
                  <a:lnTo>
                    <a:pt x="4271" y="1127"/>
                  </a:lnTo>
                  <a:lnTo>
                    <a:pt x="4350" y="1237"/>
                  </a:lnTo>
                  <a:lnTo>
                    <a:pt x="4423" y="1351"/>
                  </a:lnTo>
                  <a:lnTo>
                    <a:pt x="4490" y="1467"/>
                  </a:lnTo>
                  <a:lnTo>
                    <a:pt x="4551" y="1589"/>
                  </a:lnTo>
                  <a:lnTo>
                    <a:pt x="4608" y="1712"/>
                  </a:lnTo>
                  <a:lnTo>
                    <a:pt x="4658" y="1840"/>
                  </a:lnTo>
                  <a:lnTo>
                    <a:pt x="4702" y="1971"/>
                  </a:lnTo>
                  <a:lnTo>
                    <a:pt x="4739" y="2103"/>
                  </a:lnTo>
                  <a:lnTo>
                    <a:pt x="4770" y="2239"/>
                  </a:lnTo>
                  <a:lnTo>
                    <a:pt x="4795" y="2377"/>
                  </a:lnTo>
                  <a:lnTo>
                    <a:pt x="4813" y="2517"/>
                  </a:lnTo>
                  <a:lnTo>
                    <a:pt x="4824" y="2660"/>
                  </a:lnTo>
                  <a:lnTo>
                    <a:pt x="4827" y="2803"/>
                  </a:lnTo>
                  <a:lnTo>
                    <a:pt x="4827" y="4164"/>
                  </a:lnTo>
                  <a:lnTo>
                    <a:pt x="0" y="4164"/>
                  </a:lnTo>
                  <a:lnTo>
                    <a:pt x="0" y="0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9CF39ABB-6E4F-4309-B400-00C6FD3CD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842" y="2366634"/>
              <a:ext cx="1140202" cy="1322435"/>
            </a:xfrm>
            <a:custGeom>
              <a:avLst/>
              <a:gdLst>
                <a:gd name="T0" fmla="*/ 0 w 4160"/>
                <a:gd name="T1" fmla="*/ 2802 h 4834"/>
                <a:gd name="T2" fmla="*/ 4 w 4160"/>
                <a:gd name="T3" fmla="*/ 2657 h 4834"/>
                <a:gd name="T4" fmla="*/ 15 w 4160"/>
                <a:gd name="T5" fmla="*/ 2515 h 4834"/>
                <a:gd name="T6" fmla="*/ 33 w 4160"/>
                <a:gd name="T7" fmla="*/ 2375 h 4834"/>
                <a:gd name="T8" fmla="*/ 57 w 4160"/>
                <a:gd name="T9" fmla="*/ 2237 h 4834"/>
                <a:gd name="T10" fmla="*/ 88 w 4160"/>
                <a:gd name="T11" fmla="*/ 2101 h 4834"/>
                <a:gd name="T12" fmla="*/ 126 w 4160"/>
                <a:gd name="T13" fmla="*/ 1968 h 4834"/>
                <a:gd name="T14" fmla="*/ 171 w 4160"/>
                <a:gd name="T15" fmla="*/ 1839 h 4834"/>
                <a:gd name="T16" fmla="*/ 221 w 4160"/>
                <a:gd name="T17" fmla="*/ 1711 h 4834"/>
                <a:gd name="T18" fmla="*/ 276 w 4160"/>
                <a:gd name="T19" fmla="*/ 1587 h 4834"/>
                <a:gd name="T20" fmla="*/ 339 w 4160"/>
                <a:gd name="T21" fmla="*/ 1466 h 4834"/>
                <a:gd name="T22" fmla="*/ 406 w 4160"/>
                <a:gd name="T23" fmla="*/ 1349 h 4834"/>
                <a:gd name="T24" fmla="*/ 479 w 4160"/>
                <a:gd name="T25" fmla="*/ 1235 h 4834"/>
                <a:gd name="T26" fmla="*/ 556 w 4160"/>
                <a:gd name="T27" fmla="*/ 1125 h 4834"/>
                <a:gd name="T28" fmla="*/ 640 w 4160"/>
                <a:gd name="T29" fmla="*/ 1019 h 4834"/>
                <a:gd name="T30" fmla="*/ 728 w 4160"/>
                <a:gd name="T31" fmla="*/ 918 h 4834"/>
                <a:gd name="T32" fmla="*/ 821 w 4160"/>
                <a:gd name="T33" fmla="*/ 820 h 4834"/>
                <a:gd name="T34" fmla="*/ 918 w 4160"/>
                <a:gd name="T35" fmla="*/ 728 h 4834"/>
                <a:gd name="T36" fmla="*/ 1019 w 4160"/>
                <a:gd name="T37" fmla="*/ 640 h 4834"/>
                <a:gd name="T38" fmla="*/ 1125 w 4160"/>
                <a:gd name="T39" fmla="*/ 556 h 4834"/>
                <a:gd name="T40" fmla="*/ 1234 w 4160"/>
                <a:gd name="T41" fmla="*/ 478 h 4834"/>
                <a:gd name="T42" fmla="*/ 1349 w 4160"/>
                <a:gd name="T43" fmla="*/ 405 h 4834"/>
                <a:gd name="T44" fmla="*/ 1466 w 4160"/>
                <a:gd name="T45" fmla="*/ 338 h 4834"/>
                <a:gd name="T46" fmla="*/ 1586 w 4160"/>
                <a:gd name="T47" fmla="*/ 276 h 4834"/>
                <a:gd name="T48" fmla="*/ 1710 w 4160"/>
                <a:gd name="T49" fmla="*/ 220 h 4834"/>
                <a:gd name="T50" fmla="*/ 1837 w 4160"/>
                <a:gd name="T51" fmla="*/ 170 h 4834"/>
                <a:gd name="T52" fmla="*/ 1967 w 4160"/>
                <a:gd name="T53" fmla="*/ 125 h 4834"/>
                <a:gd name="T54" fmla="*/ 2100 w 4160"/>
                <a:gd name="T55" fmla="*/ 88 h 4834"/>
                <a:gd name="T56" fmla="*/ 2236 w 4160"/>
                <a:gd name="T57" fmla="*/ 56 h 4834"/>
                <a:gd name="T58" fmla="*/ 2374 w 4160"/>
                <a:gd name="T59" fmla="*/ 32 h 4834"/>
                <a:gd name="T60" fmla="*/ 2514 w 4160"/>
                <a:gd name="T61" fmla="*/ 14 h 4834"/>
                <a:gd name="T62" fmla="*/ 2655 w 4160"/>
                <a:gd name="T63" fmla="*/ 3 h 4834"/>
                <a:gd name="T64" fmla="*/ 2799 w 4160"/>
                <a:gd name="T65" fmla="*/ 0 h 4834"/>
                <a:gd name="T66" fmla="*/ 4160 w 4160"/>
                <a:gd name="T67" fmla="*/ 0 h 4834"/>
                <a:gd name="T68" fmla="*/ 4160 w 4160"/>
                <a:gd name="T69" fmla="*/ 4834 h 4834"/>
                <a:gd name="T70" fmla="*/ 0 w 4160"/>
                <a:gd name="T71" fmla="*/ 4834 h 4834"/>
                <a:gd name="T72" fmla="*/ 0 w 4160"/>
                <a:gd name="T73" fmla="*/ 2802 h 4834"/>
                <a:gd name="T74" fmla="*/ 0 w 4160"/>
                <a:gd name="T75" fmla="*/ 2802 h 4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60" h="4834">
                  <a:moveTo>
                    <a:pt x="0" y="2802"/>
                  </a:moveTo>
                  <a:lnTo>
                    <a:pt x="4" y="2657"/>
                  </a:lnTo>
                  <a:lnTo>
                    <a:pt x="15" y="2515"/>
                  </a:lnTo>
                  <a:lnTo>
                    <a:pt x="33" y="2375"/>
                  </a:lnTo>
                  <a:lnTo>
                    <a:pt x="57" y="2237"/>
                  </a:lnTo>
                  <a:lnTo>
                    <a:pt x="88" y="2101"/>
                  </a:lnTo>
                  <a:lnTo>
                    <a:pt x="126" y="1968"/>
                  </a:lnTo>
                  <a:lnTo>
                    <a:pt x="171" y="1839"/>
                  </a:lnTo>
                  <a:lnTo>
                    <a:pt x="221" y="1711"/>
                  </a:lnTo>
                  <a:lnTo>
                    <a:pt x="276" y="1587"/>
                  </a:lnTo>
                  <a:lnTo>
                    <a:pt x="339" y="1466"/>
                  </a:lnTo>
                  <a:lnTo>
                    <a:pt x="406" y="1349"/>
                  </a:lnTo>
                  <a:lnTo>
                    <a:pt x="479" y="1235"/>
                  </a:lnTo>
                  <a:lnTo>
                    <a:pt x="556" y="1125"/>
                  </a:lnTo>
                  <a:lnTo>
                    <a:pt x="640" y="1019"/>
                  </a:lnTo>
                  <a:lnTo>
                    <a:pt x="728" y="918"/>
                  </a:lnTo>
                  <a:lnTo>
                    <a:pt x="821" y="820"/>
                  </a:lnTo>
                  <a:lnTo>
                    <a:pt x="918" y="728"/>
                  </a:lnTo>
                  <a:lnTo>
                    <a:pt x="1019" y="640"/>
                  </a:lnTo>
                  <a:lnTo>
                    <a:pt x="1125" y="556"/>
                  </a:lnTo>
                  <a:lnTo>
                    <a:pt x="1234" y="478"/>
                  </a:lnTo>
                  <a:lnTo>
                    <a:pt x="1349" y="405"/>
                  </a:lnTo>
                  <a:lnTo>
                    <a:pt x="1466" y="338"/>
                  </a:lnTo>
                  <a:lnTo>
                    <a:pt x="1586" y="276"/>
                  </a:lnTo>
                  <a:lnTo>
                    <a:pt x="1710" y="220"/>
                  </a:lnTo>
                  <a:lnTo>
                    <a:pt x="1837" y="170"/>
                  </a:lnTo>
                  <a:lnTo>
                    <a:pt x="1967" y="125"/>
                  </a:lnTo>
                  <a:lnTo>
                    <a:pt x="2100" y="88"/>
                  </a:lnTo>
                  <a:lnTo>
                    <a:pt x="2236" y="56"/>
                  </a:lnTo>
                  <a:lnTo>
                    <a:pt x="2374" y="32"/>
                  </a:lnTo>
                  <a:lnTo>
                    <a:pt x="2514" y="14"/>
                  </a:lnTo>
                  <a:lnTo>
                    <a:pt x="2655" y="3"/>
                  </a:lnTo>
                  <a:lnTo>
                    <a:pt x="2799" y="0"/>
                  </a:lnTo>
                  <a:lnTo>
                    <a:pt x="4160" y="0"/>
                  </a:lnTo>
                  <a:lnTo>
                    <a:pt x="4160" y="4834"/>
                  </a:lnTo>
                  <a:lnTo>
                    <a:pt x="0" y="4834"/>
                  </a:lnTo>
                  <a:lnTo>
                    <a:pt x="0" y="2802"/>
                  </a:lnTo>
                  <a:lnTo>
                    <a:pt x="0" y="28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1D53008-FB8E-4B12-A21A-0888C6FAE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7580" y="4479315"/>
              <a:ext cx="1322437" cy="1140200"/>
            </a:xfrm>
            <a:custGeom>
              <a:avLst/>
              <a:gdLst>
                <a:gd name="T0" fmla="*/ 4827 w 4827"/>
                <a:gd name="T1" fmla="*/ 0 h 4167"/>
                <a:gd name="T2" fmla="*/ 4827 w 4827"/>
                <a:gd name="T3" fmla="*/ 4167 h 4167"/>
                <a:gd name="T4" fmla="*/ 2797 w 4827"/>
                <a:gd name="T5" fmla="*/ 4167 h 4167"/>
                <a:gd name="T6" fmla="*/ 2797 w 4827"/>
                <a:gd name="T7" fmla="*/ 4167 h 4167"/>
                <a:gd name="T8" fmla="*/ 2653 w 4827"/>
                <a:gd name="T9" fmla="*/ 4164 h 4167"/>
                <a:gd name="T10" fmla="*/ 2510 w 4827"/>
                <a:gd name="T11" fmla="*/ 4153 h 4167"/>
                <a:gd name="T12" fmla="*/ 2370 w 4827"/>
                <a:gd name="T13" fmla="*/ 4135 h 4167"/>
                <a:gd name="T14" fmla="*/ 2234 w 4827"/>
                <a:gd name="T15" fmla="*/ 4110 h 4167"/>
                <a:gd name="T16" fmla="*/ 2098 w 4827"/>
                <a:gd name="T17" fmla="*/ 4078 h 4167"/>
                <a:gd name="T18" fmla="*/ 1965 w 4827"/>
                <a:gd name="T19" fmla="*/ 4040 h 4167"/>
                <a:gd name="T20" fmla="*/ 1835 w 4827"/>
                <a:gd name="T21" fmla="*/ 3997 h 4167"/>
                <a:gd name="T22" fmla="*/ 1708 w 4827"/>
                <a:gd name="T23" fmla="*/ 3947 h 4167"/>
                <a:gd name="T24" fmla="*/ 1585 w 4827"/>
                <a:gd name="T25" fmla="*/ 3890 h 4167"/>
                <a:gd name="T26" fmla="*/ 1463 w 4827"/>
                <a:gd name="T27" fmla="*/ 3829 h 4167"/>
                <a:gd name="T28" fmla="*/ 1347 w 4827"/>
                <a:gd name="T29" fmla="*/ 3761 h 4167"/>
                <a:gd name="T30" fmla="*/ 1233 w 4827"/>
                <a:gd name="T31" fmla="*/ 3687 h 4167"/>
                <a:gd name="T32" fmla="*/ 1123 w 4827"/>
                <a:gd name="T33" fmla="*/ 3609 h 4167"/>
                <a:gd name="T34" fmla="*/ 1018 w 4827"/>
                <a:gd name="T35" fmla="*/ 3526 h 4167"/>
                <a:gd name="T36" fmla="*/ 915 w 4827"/>
                <a:gd name="T37" fmla="*/ 3438 h 4167"/>
                <a:gd name="T38" fmla="*/ 819 w 4827"/>
                <a:gd name="T39" fmla="*/ 3346 h 4167"/>
                <a:gd name="T40" fmla="*/ 726 w 4827"/>
                <a:gd name="T41" fmla="*/ 3248 h 4167"/>
                <a:gd name="T42" fmla="*/ 639 w 4827"/>
                <a:gd name="T43" fmla="*/ 3146 h 4167"/>
                <a:gd name="T44" fmla="*/ 555 w 4827"/>
                <a:gd name="T45" fmla="*/ 3041 h 4167"/>
                <a:gd name="T46" fmla="*/ 477 w 4827"/>
                <a:gd name="T47" fmla="*/ 2930 h 4167"/>
                <a:gd name="T48" fmla="*/ 404 w 4827"/>
                <a:gd name="T49" fmla="*/ 2817 h 4167"/>
                <a:gd name="T50" fmla="*/ 337 w 4827"/>
                <a:gd name="T51" fmla="*/ 2700 h 4167"/>
                <a:gd name="T52" fmla="*/ 275 w 4827"/>
                <a:gd name="T53" fmla="*/ 2579 h 4167"/>
                <a:gd name="T54" fmla="*/ 220 w 4827"/>
                <a:gd name="T55" fmla="*/ 2455 h 4167"/>
                <a:gd name="T56" fmla="*/ 170 w 4827"/>
                <a:gd name="T57" fmla="*/ 2327 h 4167"/>
                <a:gd name="T58" fmla="*/ 125 w 4827"/>
                <a:gd name="T59" fmla="*/ 2197 h 4167"/>
                <a:gd name="T60" fmla="*/ 87 w 4827"/>
                <a:gd name="T61" fmla="*/ 2064 h 4167"/>
                <a:gd name="T62" fmla="*/ 56 w 4827"/>
                <a:gd name="T63" fmla="*/ 1928 h 4167"/>
                <a:gd name="T64" fmla="*/ 32 w 4827"/>
                <a:gd name="T65" fmla="*/ 1790 h 4167"/>
                <a:gd name="T66" fmla="*/ 14 w 4827"/>
                <a:gd name="T67" fmla="*/ 1650 h 4167"/>
                <a:gd name="T68" fmla="*/ 3 w 4827"/>
                <a:gd name="T69" fmla="*/ 1508 h 4167"/>
                <a:gd name="T70" fmla="*/ 0 w 4827"/>
                <a:gd name="T71" fmla="*/ 1364 h 4167"/>
                <a:gd name="T72" fmla="*/ 0 w 4827"/>
                <a:gd name="T73" fmla="*/ 0 h 4167"/>
                <a:gd name="T74" fmla="*/ 4827 w 4827"/>
                <a:gd name="T75" fmla="*/ 0 h 4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27" h="4167">
                  <a:moveTo>
                    <a:pt x="4827" y="0"/>
                  </a:moveTo>
                  <a:lnTo>
                    <a:pt x="4827" y="4167"/>
                  </a:lnTo>
                  <a:lnTo>
                    <a:pt x="2797" y="4167"/>
                  </a:lnTo>
                  <a:lnTo>
                    <a:pt x="2797" y="4167"/>
                  </a:lnTo>
                  <a:lnTo>
                    <a:pt x="2653" y="4164"/>
                  </a:lnTo>
                  <a:lnTo>
                    <a:pt x="2510" y="4153"/>
                  </a:lnTo>
                  <a:lnTo>
                    <a:pt x="2370" y="4135"/>
                  </a:lnTo>
                  <a:lnTo>
                    <a:pt x="2234" y="4110"/>
                  </a:lnTo>
                  <a:lnTo>
                    <a:pt x="2098" y="4078"/>
                  </a:lnTo>
                  <a:lnTo>
                    <a:pt x="1965" y="4040"/>
                  </a:lnTo>
                  <a:lnTo>
                    <a:pt x="1835" y="3997"/>
                  </a:lnTo>
                  <a:lnTo>
                    <a:pt x="1708" y="3947"/>
                  </a:lnTo>
                  <a:lnTo>
                    <a:pt x="1585" y="3890"/>
                  </a:lnTo>
                  <a:lnTo>
                    <a:pt x="1463" y="3829"/>
                  </a:lnTo>
                  <a:lnTo>
                    <a:pt x="1347" y="3761"/>
                  </a:lnTo>
                  <a:lnTo>
                    <a:pt x="1233" y="3687"/>
                  </a:lnTo>
                  <a:lnTo>
                    <a:pt x="1123" y="3609"/>
                  </a:lnTo>
                  <a:lnTo>
                    <a:pt x="1018" y="3526"/>
                  </a:lnTo>
                  <a:lnTo>
                    <a:pt x="915" y="3438"/>
                  </a:lnTo>
                  <a:lnTo>
                    <a:pt x="819" y="3346"/>
                  </a:lnTo>
                  <a:lnTo>
                    <a:pt x="726" y="3248"/>
                  </a:lnTo>
                  <a:lnTo>
                    <a:pt x="639" y="3146"/>
                  </a:lnTo>
                  <a:lnTo>
                    <a:pt x="555" y="3041"/>
                  </a:lnTo>
                  <a:lnTo>
                    <a:pt x="477" y="2930"/>
                  </a:lnTo>
                  <a:lnTo>
                    <a:pt x="404" y="2817"/>
                  </a:lnTo>
                  <a:lnTo>
                    <a:pt x="337" y="2700"/>
                  </a:lnTo>
                  <a:lnTo>
                    <a:pt x="275" y="2579"/>
                  </a:lnTo>
                  <a:lnTo>
                    <a:pt x="220" y="2455"/>
                  </a:lnTo>
                  <a:lnTo>
                    <a:pt x="170" y="2327"/>
                  </a:lnTo>
                  <a:lnTo>
                    <a:pt x="125" y="2197"/>
                  </a:lnTo>
                  <a:lnTo>
                    <a:pt x="87" y="2064"/>
                  </a:lnTo>
                  <a:lnTo>
                    <a:pt x="56" y="1928"/>
                  </a:lnTo>
                  <a:lnTo>
                    <a:pt x="32" y="1790"/>
                  </a:lnTo>
                  <a:lnTo>
                    <a:pt x="14" y="1650"/>
                  </a:lnTo>
                  <a:lnTo>
                    <a:pt x="3" y="1508"/>
                  </a:lnTo>
                  <a:lnTo>
                    <a:pt x="0" y="1364"/>
                  </a:lnTo>
                  <a:lnTo>
                    <a:pt x="0" y="0"/>
                  </a:lnTo>
                  <a:lnTo>
                    <a:pt x="48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CDE693F2-A32F-4CCF-AF02-B6C51C06A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285" y="3156878"/>
              <a:ext cx="1137738" cy="1322435"/>
            </a:xfrm>
            <a:custGeom>
              <a:avLst/>
              <a:gdLst>
                <a:gd name="T0" fmla="*/ 0 w 4157"/>
                <a:gd name="T1" fmla="*/ 0 h 4835"/>
                <a:gd name="T2" fmla="*/ 4157 w 4157"/>
                <a:gd name="T3" fmla="*/ 0 h 4835"/>
                <a:gd name="T4" fmla="*/ 4157 w 4157"/>
                <a:gd name="T5" fmla="*/ 2033 h 4835"/>
                <a:gd name="T6" fmla="*/ 4157 w 4157"/>
                <a:gd name="T7" fmla="*/ 2033 h 4835"/>
                <a:gd name="T8" fmla="*/ 4153 w 4157"/>
                <a:gd name="T9" fmla="*/ 2177 h 4835"/>
                <a:gd name="T10" fmla="*/ 4143 w 4157"/>
                <a:gd name="T11" fmla="*/ 2320 h 4835"/>
                <a:gd name="T12" fmla="*/ 4125 w 4157"/>
                <a:gd name="T13" fmla="*/ 2459 h 4835"/>
                <a:gd name="T14" fmla="*/ 4099 w 4157"/>
                <a:gd name="T15" fmla="*/ 2597 h 4835"/>
                <a:gd name="T16" fmla="*/ 4068 w 4157"/>
                <a:gd name="T17" fmla="*/ 2733 h 4835"/>
                <a:gd name="T18" fmla="*/ 4030 w 4157"/>
                <a:gd name="T19" fmla="*/ 2867 h 4835"/>
                <a:gd name="T20" fmla="*/ 3987 w 4157"/>
                <a:gd name="T21" fmla="*/ 2997 h 4835"/>
                <a:gd name="T22" fmla="*/ 3936 w 4157"/>
                <a:gd name="T23" fmla="*/ 3124 h 4835"/>
                <a:gd name="T24" fmla="*/ 3880 w 4157"/>
                <a:gd name="T25" fmla="*/ 3247 h 4835"/>
                <a:gd name="T26" fmla="*/ 3818 w 4157"/>
                <a:gd name="T27" fmla="*/ 3369 h 4835"/>
                <a:gd name="T28" fmla="*/ 3751 w 4157"/>
                <a:gd name="T29" fmla="*/ 3485 h 4835"/>
                <a:gd name="T30" fmla="*/ 3678 w 4157"/>
                <a:gd name="T31" fmla="*/ 3599 h 4835"/>
                <a:gd name="T32" fmla="*/ 3600 w 4157"/>
                <a:gd name="T33" fmla="*/ 3709 h 4835"/>
                <a:gd name="T34" fmla="*/ 3517 w 4157"/>
                <a:gd name="T35" fmla="*/ 3815 h 4835"/>
                <a:gd name="T36" fmla="*/ 3429 w 4157"/>
                <a:gd name="T37" fmla="*/ 3916 h 4835"/>
                <a:gd name="T38" fmla="*/ 3337 w 4157"/>
                <a:gd name="T39" fmla="*/ 4014 h 4835"/>
                <a:gd name="T40" fmla="*/ 3239 w 4157"/>
                <a:gd name="T41" fmla="*/ 4107 h 4835"/>
                <a:gd name="T42" fmla="*/ 3138 w 4157"/>
                <a:gd name="T43" fmla="*/ 4195 h 4835"/>
                <a:gd name="T44" fmla="*/ 3032 w 4157"/>
                <a:gd name="T45" fmla="*/ 4278 h 4835"/>
                <a:gd name="T46" fmla="*/ 2922 w 4157"/>
                <a:gd name="T47" fmla="*/ 4356 h 4835"/>
                <a:gd name="T48" fmla="*/ 2809 w 4157"/>
                <a:gd name="T49" fmla="*/ 4429 h 4835"/>
                <a:gd name="T50" fmla="*/ 2691 w 4157"/>
                <a:gd name="T51" fmla="*/ 4496 h 4835"/>
                <a:gd name="T52" fmla="*/ 2571 w 4157"/>
                <a:gd name="T53" fmla="*/ 4559 h 4835"/>
                <a:gd name="T54" fmla="*/ 2447 w 4157"/>
                <a:gd name="T55" fmla="*/ 4614 h 4835"/>
                <a:gd name="T56" fmla="*/ 2320 w 4157"/>
                <a:gd name="T57" fmla="*/ 4664 h 4835"/>
                <a:gd name="T58" fmla="*/ 2190 w 4157"/>
                <a:gd name="T59" fmla="*/ 4709 h 4835"/>
                <a:gd name="T60" fmla="*/ 2058 w 4157"/>
                <a:gd name="T61" fmla="*/ 4747 h 4835"/>
                <a:gd name="T62" fmla="*/ 1922 w 4157"/>
                <a:gd name="T63" fmla="*/ 4778 h 4835"/>
                <a:gd name="T64" fmla="*/ 1784 w 4157"/>
                <a:gd name="T65" fmla="*/ 4802 h 4835"/>
                <a:gd name="T66" fmla="*/ 1644 w 4157"/>
                <a:gd name="T67" fmla="*/ 4820 h 4835"/>
                <a:gd name="T68" fmla="*/ 1502 w 4157"/>
                <a:gd name="T69" fmla="*/ 4831 h 4835"/>
                <a:gd name="T70" fmla="*/ 1357 w 4157"/>
                <a:gd name="T71" fmla="*/ 4835 h 4835"/>
                <a:gd name="T72" fmla="*/ 0 w 4157"/>
                <a:gd name="T73" fmla="*/ 4835 h 4835"/>
                <a:gd name="T74" fmla="*/ 0 w 4157"/>
                <a:gd name="T75" fmla="*/ 0 h 4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57" h="4835">
                  <a:moveTo>
                    <a:pt x="0" y="0"/>
                  </a:moveTo>
                  <a:lnTo>
                    <a:pt x="4157" y="0"/>
                  </a:lnTo>
                  <a:lnTo>
                    <a:pt x="4157" y="2033"/>
                  </a:lnTo>
                  <a:lnTo>
                    <a:pt x="4157" y="2033"/>
                  </a:lnTo>
                  <a:lnTo>
                    <a:pt x="4153" y="2177"/>
                  </a:lnTo>
                  <a:lnTo>
                    <a:pt x="4143" y="2320"/>
                  </a:lnTo>
                  <a:lnTo>
                    <a:pt x="4125" y="2459"/>
                  </a:lnTo>
                  <a:lnTo>
                    <a:pt x="4099" y="2597"/>
                  </a:lnTo>
                  <a:lnTo>
                    <a:pt x="4068" y="2733"/>
                  </a:lnTo>
                  <a:lnTo>
                    <a:pt x="4030" y="2867"/>
                  </a:lnTo>
                  <a:lnTo>
                    <a:pt x="3987" y="2997"/>
                  </a:lnTo>
                  <a:lnTo>
                    <a:pt x="3936" y="3124"/>
                  </a:lnTo>
                  <a:lnTo>
                    <a:pt x="3880" y="3247"/>
                  </a:lnTo>
                  <a:lnTo>
                    <a:pt x="3818" y="3369"/>
                  </a:lnTo>
                  <a:lnTo>
                    <a:pt x="3751" y="3485"/>
                  </a:lnTo>
                  <a:lnTo>
                    <a:pt x="3678" y="3599"/>
                  </a:lnTo>
                  <a:lnTo>
                    <a:pt x="3600" y="3709"/>
                  </a:lnTo>
                  <a:lnTo>
                    <a:pt x="3517" y="3815"/>
                  </a:lnTo>
                  <a:lnTo>
                    <a:pt x="3429" y="3916"/>
                  </a:lnTo>
                  <a:lnTo>
                    <a:pt x="3337" y="4014"/>
                  </a:lnTo>
                  <a:lnTo>
                    <a:pt x="3239" y="4107"/>
                  </a:lnTo>
                  <a:lnTo>
                    <a:pt x="3138" y="4195"/>
                  </a:lnTo>
                  <a:lnTo>
                    <a:pt x="3032" y="4278"/>
                  </a:lnTo>
                  <a:lnTo>
                    <a:pt x="2922" y="4356"/>
                  </a:lnTo>
                  <a:lnTo>
                    <a:pt x="2809" y="4429"/>
                  </a:lnTo>
                  <a:lnTo>
                    <a:pt x="2691" y="4496"/>
                  </a:lnTo>
                  <a:lnTo>
                    <a:pt x="2571" y="4559"/>
                  </a:lnTo>
                  <a:lnTo>
                    <a:pt x="2447" y="4614"/>
                  </a:lnTo>
                  <a:lnTo>
                    <a:pt x="2320" y="4664"/>
                  </a:lnTo>
                  <a:lnTo>
                    <a:pt x="2190" y="4709"/>
                  </a:lnTo>
                  <a:lnTo>
                    <a:pt x="2058" y="4747"/>
                  </a:lnTo>
                  <a:lnTo>
                    <a:pt x="1922" y="4778"/>
                  </a:lnTo>
                  <a:lnTo>
                    <a:pt x="1784" y="4802"/>
                  </a:lnTo>
                  <a:lnTo>
                    <a:pt x="1644" y="4820"/>
                  </a:lnTo>
                  <a:lnTo>
                    <a:pt x="1502" y="4831"/>
                  </a:lnTo>
                  <a:lnTo>
                    <a:pt x="1357" y="4835"/>
                  </a:lnTo>
                  <a:lnTo>
                    <a:pt x="0" y="4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222FF3B0-5F3B-4973-9395-B091D95A6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305" y="992221"/>
              <a:ext cx="3117698" cy="2154807"/>
            </a:xfrm>
            <a:custGeom>
              <a:avLst/>
              <a:gdLst>
                <a:gd name="T0" fmla="*/ 0 w 11399"/>
                <a:gd name="T1" fmla="*/ 7872 h 7872"/>
                <a:gd name="T2" fmla="*/ 6 w 11399"/>
                <a:gd name="T3" fmla="*/ 5458 h 7872"/>
                <a:gd name="T4" fmla="*/ 55 w 11399"/>
                <a:gd name="T5" fmla="*/ 4974 h 7872"/>
                <a:gd name="T6" fmla="*/ 151 w 11399"/>
                <a:gd name="T7" fmla="*/ 4505 h 7872"/>
                <a:gd name="T8" fmla="*/ 291 w 11399"/>
                <a:gd name="T9" fmla="*/ 4054 h 7872"/>
                <a:gd name="T10" fmla="*/ 472 w 11399"/>
                <a:gd name="T11" fmla="*/ 3623 h 7872"/>
                <a:gd name="T12" fmla="*/ 693 w 11399"/>
                <a:gd name="T13" fmla="*/ 3215 h 7872"/>
                <a:gd name="T14" fmla="*/ 952 w 11399"/>
                <a:gd name="T15" fmla="*/ 2832 h 7872"/>
                <a:gd name="T16" fmla="*/ 1245 w 11399"/>
                <a:gd name="T17" fmla="*/ 2477 h 7872"/>
                <a:gd name="T18" fmla="*/ 1570 w 11399"/>
                <a:gd name="T19" fmla="*/ 2151 h 7872"/>
                <a:gd name="T20" fmla="*/ 1925 w 11399"/>
                <a:gd name="T21" fmla="*/ 1858 h 7872"/>
                <a:gd name="T22" fmla="*/ 2308 w 11399"/>
                <a:gd name="T23" fmla="*/ 1599 h 7872"/>
                <a:gd name="T24" fmla="*/ 2715 w 11399"/>
                <a:gd name="T25" fmla="*/ 1377 h 7872"/>
                <a:gd name="T26" fmla="*/ 3145 w 11399"/>
                <a:gd name="T27" fmla="*/ 1196 h 7872"/>
                <a:gd name="T28" fmla="*/ 3595 w 11399"/>
                <a:gd name="T29" fmla="*/ 1055 h 7872"/>
                <a:gd name="T30" fmla="*/ 4063 w 11399"/>
                <a:gd name="T31" fmla="*/ 960 h 7872"/>
                <a:gd name="T32" fmla="*/ 4547 w 11399"/>
                <a:gd name="T33" fmla="*/ 909 h 7872"/>
                <a:gd name="T34" fmla="*/ 7857 w 11399"/>
                <a:gd name="T35" fmla="*/ 904 h 7872"/>
                <a:gd name="T36" fmla="*/ 11399 w 11399"/>
                <a:gd name="T37" fmla="*/ 2987 h 7872"/>
                <a:gd name="T38" fmla="*/ 7857 w 11399"/>
                <a:gd name="T39" fmla="*/ 5071 h 7872"/>
                <a:gd name="T40" fmla="*/ 2655 w 11399"/>
                <a:gd name="T41" fmla="*/ 5074 h 7872"/>
                <a:gd name="T42" fmla="*/ 2373 w 11399"/>
                <a:gd name="T43" fmla="*/ 5103 h 7872"/>
                <a:gd name="T44" fmla="*/ 2099 w 11399"/>
                <a:gd name="T45" fmla="*/ 5159 h 7872"/>
                <a:gd name="T46" fmla="*/ 1837 w 11399"/>
                <a:gd name="T47" fmla="*/ 5240 h 7872"/>
                <a:gd name="T48" fmla="*/ 1586 w 11399"/>
                <a:gd name="T49" fmla="*/ 5347 h 7872"/>
                <a:gd name="T50" fmla="*/ 1348 w 11399"/>
                <a:gd name="T51" fmla="*/ 5476 h 7872"/>
                <a:gd name="T52" fmla="*/ 1125 w 11399"/>
                <a:gd name="T53" fmla="*/ 5627 h 7872"/>
                <a:gd name="T54" fmla="*/ 918 w 11399"/>
                <a:gd name="T55" fmla="*/ 5797 h 7872"/>
                <a:gd name="T56" fmla="*/ 728 w 11399"/>
                <a:gd name="T57" fmla="*/ 5988 h 7872"/>
                <a:gd name="T58" fmla="*/ 557 w 11399"/>
                <a:gd name="T59" fmla="*/ 6196 h 7872"/>
                <a:gd name="T60" fmla="*/ 405 w 11399"/>
                <a:gd name="T61" fmla="*/ 6419 h 7872"/>
                <a:gd name="T62" fmla="*/ 277 w 11399"/>
                <a:gd name="T63" fmla="*/ 6657 h 7872"/>
                <a:gd name="T64" fmla="*/ 170 w 11399"/>
                <a:gd name="T65" fmla="*/ 6908 h 7872"/>
                <a:gd name="T66" fmla="*/ 89 w 11399"/>
                <a:gd name="T67" fmla="*/ 7171 h 7872"/>
                <a:gd name="T68" fmla="*/ 32 w 11399"/>
                <a:gd name="T69" fmla="*/ 7445 h 7872"/>
                <a:gd name="T70" fmla="*/ 3 w 11399"/>
                <a:gd name="T71" fmla="*/ 7728 h 7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399" h="7872">
                  <a:moveTo>
                    <a:pt x="0" y="7872"/>
                  </a:moveTo>
                  <a:lnTo>
                    <a:pt x="0" y="7872"/>
                  </a:lnTo>
                  <a:lnTo>
                    <a:pt x="0" y="5705"/>
                  </a:lnTo>
                  <a:lnTo>
                    <a:pt x="6" y="5458"/>
                  </a:lnTo>
                  <a:lnTo>
                    <a:pt x="24" y="5214"/>
                  </a:lnTo>
                  <a:lnTo>
                    <a:pt x="55" y="4974"/>
                  </a:lnTo>
                  <a:lnTo>
                    <a:pt x="98" y="4738"/>
                  </a:lnTo>
                  <a:lnTo>
                    <a:pt x="151" y="4505"/>
                  </a:lnTo>
                  <a:lnTo>
                    <a:pt x="215" y="4277"/>
                  </a:lnTo>
                  <a:lnTo>
                    <a:pt x="291" y="4054"/>
                  </a:lnTo>
                  <a:lnTo>
                    <a:pt x="377" y="3836"/>
                  </a:lnTo>
                  <a:lnTo>
                    <a:pt x="472" y="3623"/>
                  </a:lnTo>
                  <a:lnTo>
                    <a:pt x="579" y="3416"/>
                  </a:lnTo>
                  <a:lnTo>
                    <a:pt x="693" y="3215"/>
                  </a:lnTo>
                  <a:lnTo>
                    <a:pt x="819" y="3020"/>
                  </a:lnTo>
                  <a:lnTo>
                    <a:pt x="952" y="2832"/>
                  </a:lnTo>
                  <a:lnTo>
                    <a:pt x="1095" y="2650"/>
                  </a:lnTo>
                  <a:lnTo>
                    <a:pt x="1245" y="2477"/>
                  </a:lnTo>
                  <a:lnTo>
                    <a:pt x="1404" y="2310"/>
                  </a:lnTo>
                  <a:lnTo>
                    <a:pt x="1570" y="2151"/>
                  </a:lnTo>
                  <a:lnTo>
                    <a:pt x="1744" y="2000"/>
                  </a:lnTo>
                  <a:lnTo>
                    <a:pt x="1925" y="1858"/>
                  </a:lnTo>
                  <a:lnTo>
                    <a:pt x="2114" y="1723"/>
                  </a:lnTo>
                  <a:lnTo>
                    <a:pt x="2308" y="1599"/>
                  </a:lnTo>
                  <a:lnTo>
                    <a:pt x="2508" y="1483"/>
                  </a:lnTo>
                  <a:lnTo>
                    <a:pt x="2715" y="1377"/>
                  </a:lnTo>
                  <a:lnTo>
                    <a:pt x="2927" y="1281"/>
                  </a:lnTo>
                  <a:lnTo>
                    <a:pt x="3145" y="1196"/>
                  </a:lnTo>
                  <a:lnTo>
                    <a:pt x="3368" y="1120"/>
                  </a:lnTo>
                  <a:lnTo>
                    <a:pt x="3595" y="1055"/>
                  </a:lnTo>
                  <a:lnTo>
                    <a:pt x="3828" y="1001"/>
                  </a:lnTo>
                  <a:lnTo>
                    <a:pt x="4063" y="960"/>
                  </a:lnTo>
                  <a:lnTo>
                    <a:pt x="4303" y="928"/>
                  </a:lnTo>
                  <a:lnTo>
                    <a:pt x="4547" y="909"/>
                  </a:lnTo>
                  <a:lnTo>
                    <a:pt x="4794" y="904"/>
                  </a:lnTo>
                  <a:lnTo>
                    <a:pt x="7857" y="904"/>
                  </a:lnTo>
                  <a:lnTo>
                    <a:pt x="7857" y="0"/>
                  </a:lnTo>
                  <a:lnTo>
                    <a:pt x="11399" y="2987"/>
                  </a:lnTo>
                  <a:lnTo>
                    <a:pt x="7857" y="5973"/>
                  </a:lnTo>
                  <a:lnTo>
                    <a:pt x="7857" y="5071"/>
                  </a:lnTo>
                  <a:lnTo>
                    <a:pt x="2800" y="5071"/>
                  </a:lnTo>
                  <a:lnTo>
                    <a:pt x="2655" y="5074"/>
                  </a:lnTo>
                  <a:lnTo>
                    <a:pt x="2513" y="5085"/>
                  </a:lnTo>
                  <a:lnTo>
                    <a:pt x="2373" y="5103"/>
                  </a:lnTo>
                  <a:lnTo>
                    <a:pt x="2235" y="5127"/>
                  </a:lnTo>
                  <a:lnTo>
                    <a:pt x="2099" y="5159"/>
                  </a:lnTo>
                  <a:lnTo>
                    <a:pt x="1967" y="5196"/>
                  </a:lnTo>
                  <a:lnTo>
                    <a:pt x="1837" y="5240"/>
                  </a:lnTo>
                  <a:lnTo>
                    <a:pt x="1710" y="5290"/>
                  </a:lnTo>
                  <a:lnTo>
                    <a:pt x="1586" y="5347"/>
                  </a:lnTo>
                  <a:lnTo>
                    <a:pt x="1466" y="5408"/>
                  </a:lnTo>
                  <a:lnTo>
                    <a:pt x="1348" y="5476"/>
                  </a:lnTo>
                  <a:lnTo>
                    <a:pt x="1235" y="5548"/>
                  </a:lnTo>
                  <a:lnTo>
                    <a:pt x="1125" y="5627"/>
                  </a:lnTo>
                  <a:lnTo>
                    <a:pt x="1019" y="5710"/>
                  </a:lnTo>
                  <a:lnTo>
                    <a:pt x="918" y="5797"/>
                  </a:lnTo>
                  <a:lnTo>
                    <a:pt x="820" y="5891"/>
                  </a:lnTo>
                  <a:lnTo>
                    <a:pt x="728" y="5988"/>
                  </a:lnTo>
                  <a:lnTo>
                    <a:pt x="640" y="6089"/>
                  </a:lnTo>
                  <a:lnTo>
                    <a:pt x="557" y="6196"/>
                  </a:lnTo>
                  <a:lnTo>
                    <a:pt x="479" y="6305"/>
                  </a:lnTo>
                  <a:lnTo>
                    <a:pt x="405" y="6419"/>
                  </a:lnTo>
                  <a:lnTo>
                    <a:pt x="339" y="6537"/>
                  </a:lnTo>
                  <a:lnTo>
                    <a:pt x="277" y="6657"/>
                  </a:lnTo>
                  <a:lnTo>
                    <a:pt x="220" y="6782"/>
                  </a:lnTo>
                  <a:lnTo>
                    <a:pt x="170" y="6908"/>
                  </a:lnTo>
                  <a:lnTo>
                    <a:pt x="126" y="7039"/>
                  </a:lnTo>
                  <a:lnTo>
                    <a:pt x="89" y="7171"/>
                  </a:lnTo>
                  <a:lnTo>
                    <a:pt x="58" y="7307"/>
                  </a:lnTo>
                  <a:lnTo>
                    <a:pt x="32" y="7445"/>
                  </a:lnTo>
                  <a:lnTo>
                    <a:pt x="14" y="7585"/>
                  </a:lnTo>
                  <a:lnTo>
                    <a:pt x="3" y="7728"/>
                  </a:lnTo>
                  <a:lnTo>
                    <a:pt x="0" y="78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939800" sx="92000" sy="92000" algn="ctr" rotWithShape="0">
                <a:prstClr val="black">
                  <a:alpha val="2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 Light" panose="020F03020202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0A0A5C-D9DE-46D4-8733-8C85A599D3C4}"/>
                </a:ext>
              </a:extLst>
            </p:cNvPr>
            <p:cNvSpPr txBox="1"/>
            <p:nvPr/>
          </p:nvSpPr>
          <p:spPr>
            <a:xfrm>
              <a:off x="5537954" y="1486109"/>
              <a:ext cx="10285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Mada"/>
                </a:rPr>
                <a:t>01</a:t>
              </a: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236B0D3A-FF0E-43A5-B496-89C7E3C0E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9867" y="1240947"/>
              <a:ext cx="2149883" cy="3122624"/>
            </a:xfrm>
            <a:custGeom>
              <a:avLst/>
              <a:gdLst>
                <a:gd name="T0" fmla="*/ 2793 w 7859"/>
                <a:gd name="T1" fmla="*/ 2660 h 11417"/>
                <a:gd name="T2" fmla="*/ 2764 w 7859"/>
                <a:gd name="T3" fmla="*/ 2377 h 11417"/>
                <a:gd name="T4" fmla="*/ 2708 w 7859"/>
                <a:gd name="T5" fmla="*/ 2103 h 11417"/>
                <a:gd name="T6" fmla="*/ 2627 w 7859"/>
                <a:gd name="T7" fmla="*/ 1840 h 11417"/>
                <a:gd name="T8" fmla="*/ 2520 w 7859"/>
                <a:gd name="T9" fmla="*/ 1589 h 11417"/>
                <a:gd name="T10" fmla="*/ 2392 w 7859"/>
                <a:gd name="T11" fmla="*/ 1351 h 11417"/>
                <a:gd name="T12" fmla="*/ 2240 w 7859"/>
                <a:gd name="T13" fmla="*/ 1127 h 11417"/>
                <a:gd name="T14" fmla="*/ 2070 w 7859"/>
                <a:gd name="T15" fmla="*/ 920 h 11417"/>
                <a:gd name="T16" fmla="*/ 1880 w 7859"/>
                <a:gd name="T17" fmla="*/ 729 h 11417"/>
                <a:gd name="T18" fmla="*/ 1672 w 7859"/>
                <a:gd name="T19" fmla="*/ 558 h 11417"/>
                <a:gd name="T20" fmla="*/ 1450 w 7859"/>
                <a:gd name="T21" fmla="*/ 407 h 11417"/>
                <a:gd name="T22" fmla="*/ 1212 w 7859"/>
                <a:gd name="T23" fmla="*/ 277 h 11417"/>
                <a:gd name="T24" fmla="*/ 961 w 7859"/>
                <a:gd name="T25" fmla="*/ 171 h 11417"/>
                <a:gd name="T26" fmla="*/ 699 w 7859"/>
                <a:gd name="T27" fmla="*/ 89 h 11417"/>
                <a:gd name="T28" fmla="*/ 425 w 7859"/>
                <a:gd name="T29" fmla="*/ 33 h 11417"/>
                <a:gd name="T30" fmla="*/ 143 w 7859"/>
                <a:gd name="T31" fmla="*/ 4 h 11417"/>
                <a:gd name="T32" fmla="*/ 0 w 7859"/>
                <a:gd name="T33" fmla="*/ 0 h 11417"/>
                <a:gd name="T34" fmla="*/ 2246 w 7859"/>
                <a:gd name="T35" fmla="*/ 1 h 11417"/>
                <a:gd name="T36" fmla="*/ 2410 w 7859"/>
                <a:gd name="T37" fmla="*/ 7 h 11417"/>
                <a:gd name="T38" fmla="*/ 2575 w 7859"/>
                <a:gd name="T39" fmla="*/ 18 h 11417"/>
                <a:gd name="T40" fmla="*/ 2736 w 7859"/>
                <a:gd name="T41" fmla="*/ 35 h 11417"/>
                <a:gd name="T42" fmla="*/ 3034 w 7859"/>
                <a:gd name="T43" fmla="*/ 79 h 11417"/>
                <a:gd name="T44" fmla="*/ 3460 w 7859"/>
                <a:gd name="T45" fmla="*/ 178 h 11417"/>
                <a:gd name="T46" fmla="*/ 3869 w 7859"/>
                <a:gd name="T47" fmla="*/ 313 h 11417"/>
                <a:gd name="T48" fmla="*/ 4261 w 7859"/>
                <a:gd name="T49" fmla="*/ 483 h 11417"/>
                <a:gd name="T50" fmla="*/ 4635 w 7859"/>
                <a:gd name="T51" fmla="*/ 687 h 11417"/>
                <a:gd name="T52" fmla="*/ 4987 w 7859"/>
                <a:gd name="T53" fmla="*/ 921 h 11417"/>
                <a:gd name="T54" fmla="*/ 5316 w 7859"/>
                <a:gd name="T55" fmla="*/ 1185 h 11417"/>
                <a:gd name="T56" fmla="*/ 5620 w 7859"/>
                <a:gd name="T57" fmla="*/ 1476 h 11417"/>
                <a:gd name="T58" fmla="*/ 5899 w 7859"/>
                <a:gd name="T59" fmla="*/ 1794 h 11417"/>
                <a:gd name="T60" fmla="*/ 6150 w 7859"/>
                <a:gd name="T61" fmla="*/ 2134 h 11417"/>
                <a:gd name="T62" fmla="*/ 6370 w 7859"/>
                <a:gd name="T63" fmla="*/ 2497 h 11417"/>
                <a:gd name="T64" fmla="*/ 6557 w 7859"/>
                <a:gd name="T65" fmla="*/ 2880 h 11417"/>
                <a:gd name="T66" fmla="*/ 6711 w 7859"/>
                <a:gd name="T67" fmla="*/ 3281 h 11417"/>
                <a:gd name="T68" fmla="*/ 6830 w 7859"/>
                <a:gd name="T69" fmla="*/ 3698 h 11417"/>
                <a:gd name="T70" fmla="*/ 6910 w 7859"/>
                <a:gd name="T71" fmla="*/ 4130 h 11417"/>
                <a:gd name="T72" fmla="*/ 6951 w 7859"/>
                <a:gd name="T73" fmla="*/ 4574 h 11417"/>
                <a:gd name="T74" fmla="*/ 6956 w 7859"/>
                <a:gd name="T75" fmla="*/ 7869 h 11417"/>
                <a:gd name="T76" fmla="*/ 4877 w 7859"/>
                <a:gd name="T77" fmla="*/ 11417 h 11417"/>
                <a:gd name="T78" fmla="*/ 2796 w 7859"/>
                <a:gd name="T79" fmla="*/ 7869 h 11417"/>
                <a:gd name="T80" fmla="*/ 2796 w 7859"/>
                <a:gd name="T81" fmla="*/ 2803 h 11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59" h="11417">
                  <a:moveTo>
                    <a:pt x="2796" y="2803"/>
                  </a:moveTo>
                  <a:lnTo>
                    <a:pt x="2793" y="2660"/>
                  </a:lnTo>
                  <a:lnTo>
                    <a:pt x="2782" y="2517"/>
                  </a:lnTo>
                  <a:lnTo>
                    <a:pt x="2764" y="2377"/>
                  </a:lnTo>
                  <a:lnTo>
                    <a:pt x="2739" y="2239"/>
                  </a:lnTo>
                  <a:lnTo>
                    <a:pt x="2708" y="2103"/>
                  </a:lnTo>
                  <a:lnTo>
                    <a:pt x="2671" y="1971"/>
                  </a:lnTo>
                  <a:lnTo>
                    <a:pt x="2627" y="1840"/>
                  </a:lnTo>
                  <a:lnTo>
                    <a:pt x="2577" y="1712"/>
                  </a:lnTo>
                  <a:lnTo>
                    <a:pt x="2520" y="1589"/>
                  </a:lnTo>
                  <a:lnTo>
                    <a:pt x="2459" y="1467"/>
                  </a:lnTo>
                  <a:lnTo>
                    <a:pt x="2392" y="1351"/>
                  </a:lnTo>
                  <a:lnTo>
                    <a:pt x="2319" y="1237"/>
                  </a:lnTo>
                  <a:lnTo>
                    <a:pt x="2240" y="1127"/>
                  </a:lnTo>
                  <a:lnTo>
                    <a:pt x="2158" y="1021"/>
                  </a:lnTo>
                  <a:lnTo>
                    <a:pt x="2070" y="920"/>
                  </a:lnTo>
                  <a:lnTo>
                    <a:pt x="1977" y="822"/>
                  </a:lnTo>
                  <a:lnTo>
                    <a:pt x="1880" y="729"/>
                  </a:lnTo>
                  <a:lnTo>
                    <a:pt x="1779" y="641"/>
                  </a:lnTo>
                  <a:lnTo>
                    <a:pt x="1672" y="558"/>
                  </a:lnTo>
                  <a:lnTo>
                    <a:pt x="1563" y="480"/>
                  </a:lnTo>
                  <a:lnTo>
                    <a:pt x="1450" y="407"/>
                  </a:lnTo>
                  <a:lnTo>
                    <a:pt x="1332" y="339"/>
                  </a:lnTo>
                  <a:lnTo>
                    <a:pt x="1212" y="277"/>
                  </a:lnTo>
                  <a:lnTo>
                    <a:pt x="1088" y="221"/>
                  </a:lnTo>
                  <a:lnTo>
                    <a:pt x="961" y="171"/>
                  </a:lnTo>
                  <a:lnTo>
                    <a:pt x="831" y="127"/>
                  </a:lnTo>
                  <a:lnTo>
                    <a:pt x="699" y="89"/>
                  </a:lnTo>
                  <a:lnTo>
                    <a:pt x="563" y="57"/>
                  </a:lnTo>
                  <a:lnTo>
                    <a:pt x="425" y="33"/>
                  </a:lnTo>
                  <a:lnTo>
                    <a:pt x="285" y="15"/>
                  </a:lnTo>
                  <a:lnTo>
                    <a:pt x="14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63" y="0"/>
                  </a:lnTo>
                  <a:lnTo>
                    <a:pt x="2246" y="1"/>
                  </a:lnTo>
                  <a:lnTo>
                    <a:pt x="2328" y="2"/>
                  </a:lnTo>
                  <a:lnTo>
                    <a:pt x="2410" y="7"/>
                  </a:lnTo>
                  <a:lnTo>
                    <a:pt x="2493" y="11"/>
                  </a:lnTo>
                  <a:lnTo>
                    <a:pt x="2575" y="18"/>
                  </a:lnTo>
                  <a:lnTo>
                    <a:pt x="2656" y="26"/>
                  </a:lnTo>
                  <a:lnTo>
                    <a:pt x="2736" y="35"/>
                  </a:lnTo>
                  <a:lnTo>
                    <a:pt x="2817" y="45"/>
                  </a:lnTo>
                  <a:lnTo>
                    <a:pt x="3034" y="79"/>
                  </a:lnTo>
                  <a:lnTo>
                    <a:pt x="3248" y="124"/>
                  </a:lnTo>
                  <a:lnTo>
                    <a:pt x="3460" y="178"/>
                  </a:lnTo>
                  <a:lnTo>
                    <a:pt x="3666" y="241"/>
                  </a:lnTo>
                  <a:lnTo>
                    <a:pt x="3869" y="313"/>
                  </a:lnTo>
                  <a:lnTo>
                    <a:pt x="4068" y="394"/>
                  </a:lnTo>
                  <a:lnTo>
                    <a:pt x="4261" y="483"/>
                  </a:lnTo>
                  <a:lnTo>
                    <a:pt x="4450" y="581"/>
                  </a:lnTo>
                  <a:lnTo>
                    <a:pt x="4635" y="687"/>
                  </a:lnTo>
                  <a:lnTo>
                    <a:pt x="4813" y="801"/>
                  </a:lnTo>
                  <a:lnTo>
                    <a:pt x="4987" y="921"/>
                  </a:lnTo>
                  <a:lnTo>
                    <a:pt x="5155" y="1050"/>
                  </a:lnTo>
                  <a:lnTo>
                    <a:pt x="5316" y="1185"/>
                  </a:lnTo>
                  <a:lnTo>
                    <a:pt x="5471" y="1327"/>
                  </a:lnTo>
                  <a:lnTo>
                    <a:pt x="5620" y="1476"/>
                  </a:lnTo>
                  <a:lnTo>
                    <a:pt x="5764" y="1632"/>
                  </a:lnTo>
                  <a:lnTo>
                    <a:pt x="5899" y="1794"/>
                  </a:lnTo>
                  <a:lnTo>
                    <a:pt x="6028" y="1961"/>
                  </a:lnTo>
                  <a:lnTo>
                    <a:pt x="6150" y="2134"/>
                  </a:lnTo>
                  <a:lnTo>
                    <a:pt x="6263" y="2312"/>
                  </a:lnTo>
                  <a:lnTo>
                    <a:pt x="6370" y="2497"/>
                  </a:lnTo>
                  <a:lnTo>
                    <a:pt x="6467" y="2686"/>
                  </a:lnTo>
                  <a:lnTo>
                    <a:pt x="6557" y="2880"/>
                  </a:lnTo>
                  <a:lnTo>
                    <a:pt x="6639" y="3078"/>
                  </a:lnTo>
                  <a:lnTo>
                    <a:pt x="6711" y="3281"/>
                  </a:lnTo>
                  <a:lnTo>
                    <a:pt x="6775" y="3488"/>
                  </a:lnTo>
                  <a:lnTo>
                    <a:pt x="6830" y="3698"/>
                  </a:lnTo>
                  <a:lnTo>
                    <a:pt x="6874" y="3912"/>
                  </a:lnTo>
                  <a:lnTo>
                    <a:pt x="6910" y="4130"/>
                  </a:lnTo>
                  <a:lnTo>
                    <a:pt x="6935" y="4351"/>
                  </a:lnTo>
                  <a:lnTo>
                    <a:pt x="6951" y="4574"/>
                  </a:lnTo>
                  <a:lnTo>
                    <a:pt x="6956" y="4801"/>
                  </a:lnTo>
                  <a:lnTo>
                    <a:pt x="6956" y="7869"/>
                  </a:lnTo>
                  <a:lnTo>
                    <a:pt x="7859" y="7869"/>
                  </a:lnTo>
                  <a:lnTo>
                    <a:pt x="4877" y="11417"/>
                  </a:lnTo>
                  <a:lnTo>
                    <a:pt x="1895" y="7869"/>
                  </a:lnTo>
                  <a:lnTo>
                    <a:pt x="2796" y="7869"/>
                  </a:lnTo>
                  <a:lnTo>
                    <a:pt x="2796" y="4358"/>
                  </a:lnTo>
                  <a:lnTo>
                    <a:pt x="2796" y="28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939800" sx="92000" sy="92000" algn="ctr" rotWithShape="0">
                <a:prstClr val="black">
                  <a:alpha val="2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 Light" panose="020F0302020204030204" pitchFamily="34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0465CD70-8B80-44EF-B846-A548700FF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3578" y="2494430"/>
              <a:ext cx="2149883" cy="3125086"/>
            </a:xfrm>
            <a:custGeom>
              <a:avLst/>
              <a:gdLst>
                <a:gd name="T0" fmla="*/ 7861 w 7861"/>
                <a:gd name="T1" fmla="*/ 11417 h 11417"/>
                <a:gd name="T2" fmla="*/ 5450 w 7861"/>
                <a:gd name="T3" fmla="*/ 11412 h 11417"/>
                <a:gd name="T4" fmla="*/ 4966 w 7861"/>
                <a:gd name="T5" fmla="*/ 11363 h 11417"/>
                <a:gd name="T6" fmla="*/ 4498 w 7861"/>
                <a:gd name="T7" fmla="*/ 11266 h 11417"/>
                <a:gd name="T8" fmla="*/ 4048 w 7861"/>
                <a:gd name="T9" fmla="*/ 11125 h 11417"/>
                <a:gd name="T10" fmla="*/ 3618 w 7861"/>
                <a:gd name="T11" fmla="*/ 10944 h 11417"/>
                <a:gd name="T12" fmla="*/ 3210 w 7861"/>
                <a:gd name="T13" fmla="*/ 10722 h 11417"/>
                <a:gd name="T14" fmla="*/ 2828 w 7861"/>
                <a:gd name="T15" fmla="*/ 10463 h 11417"/>
                <a:gd name="T16" fmla="*/ 2473 w 7861"/>
                <a:gd name="T17" fmla="*/ 10170 h 11417"/>
                <a:gd name="T18" fmla="*/ 2147 w 7861"/>
                <a:gd name="T19" fmla="*/ 9844 h 11417"/>
                <a:gd name="T20" fmla="*/ 1855 w 7861"/>
                <a:gd name="T21" fmla="*/ 9489 h 11417"/>
                <a:gd name="T22" fmla="*/ 1596 w 7861"/>
                <a:gd name="T23" fmla="*/ 9106 h 11417"/>
                <a:gd name="T24" fmla="*/ 1375 w 7861"/>
                <a:gd name="T25" fmla="*/ 8698 h 11417"/>
                <a:gd name="T26" fmla="*/ 1194 w 7861"/>
                <a:gd name="T27" fmla="*/ 8267 h 11417"/>
                <a:gd name="T28" fmla="*/ 1054 w 7861"/>
                <a:gd name="T29" fmla="*/ 7816 h 11417"/>
                <a:gd name="T30" fmla="*/ 958 w 7861"/>
                <a:gd name="T31" fmla="*/ 7347 h 11417"/>
                <a:gd name="T32" fmla="*/ 908 w 7861"/>
                <a:gd name="T33" fmla="*/ 6863 h 11417"/>
                <a:gd name="T34" fmla="*/ 903 w 7861"/>
                <a:gd name="T35" fmla="*/ 3548 h 11417"/>
                <a:gd name="T36" fmla="*/ 2982 w 7861"/>
                <a:gd name="T37" fmla="*/ 0 h 11417"/>
                <a:gd name="T38" fmla="*/ 5063 w 7861"/>
                <a:gd name="T39" fmla="*/ 3548 h 11417"/>
                <a:gd name="T40" fmla="*/ 5066 w 7861"/>
                <a:gd name="T41" fmla="*/ 8758 h 11417"/>
                <a:gd name="T42" fmla="*/ 5095 w 7861"/>
                <a:gd name="T43" fmla="*/ 9040 h 11417"/>
                <a:gd name="T44" fmla="*/ 5151 w 7861"/>
                <a:gd name="T45" fmla="*/ 9314 h 11417"/>
                <a:gd name="T46" fmla="*/ 5232 w 7861"/>
                <a:gd name="T47" fmla="*/ 9577 h 11417"/>
                <a:gd name="T48" fmla="*/ 5339 w 7861"/>
                <a:gd name="T49" fmla="*/ 9829 h 11417"/>
                <a:gd name="T50" fmla="*/ 5467 w 7861"/>
                <a:gd name="T51" fmla="*/ 10067 h 11417"/>
                <a:gd name="T52" fmla="*/ 5619 w 7861"/>
                <a:gd name="T53" fmla="*/ 10291 h 11417"/>
                <a:gd name="T54" fmla="*/ 5789 w 7861"/>
                <a:gd name="T55" fmla="*/ 10498 h 11417"/>
                <a:gd name="T56" fmla="*/ 5979 w 7861"/>
                <a:gd name="T57" fmla="*/ 10688 h 11417"/>
                <a:gd name="T58" fmla="*/ 6187 w 7861"/>
                <a:gd name="T59" fmla="*/ 10859 h 11417"/>
                <a:gd name="T60" fmla="*/ 6409 w 7861"/>
                <a:gd name="T61" fmla="*/ 11011 h 11417"/>
                <a:gd name="T62" fmla="*/ 6647 w 7861"/>
                <a:gd name="T63" fmla="*/ 11140 h 11417"/>
                <a:gd name="T64" fmla="*/ 6898 w 7861"/>
                <a:gd name="T65" fmla="*/ 11247 h 11417"/>
                <a:gd name="T66" fmla="*/ 7160 w 7861"/>
                <a:gd name="T67" fmla="*/ 11329 h 11417"/>
                <a:gd name="T68" fmla="*/ 7434 w 7861"/>
                <a:gd name="T69" fmla="*/ 11385 h 11417"/>
                <a:gd name="T70" fmla="*/ 7716 w 7861"/>
                <a:gd name="T71" fmla="*/ 11414 h 11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61" h="11417">
                  <a:moveTo>
                    <a:pt x="7861" y="11417"/>
                  </a:moveTo>
                  <a:lnTo>
                    <a:pt x="7861" y="11417"/>
                  </a:lnTo>
                  <a:lnTo>
                    <a:pt x="5696" y="11417"/>
                  </a:lnTo>
                  <a:lnTo>
                    <a:pt x="5450" y="11412"/>
                  </a:lnTo>
                  <a:lnTo>
                    <a:pt x="5206" y="11393"/>
                  </a:lnTo>
                  <a:lnTo>
                    <a:pt x="4966" y="11363"/>
                  </a:lnTo>
                  <a:lnTo>
                    <a:pt x="4731" y="11320"/>
                  </a:lnTo>
                  <a:lnTo>
                    <a:pt x="4498" y="11266"/>
                  </a:lnTo>
                  <a:lnTo>
                    <a:pt x="4270" y="11201"/>
                  </a:lnTo>
                  <a:lnTo>
                    <a:pt x="4048" y="11125"/>
                  </a:lnTo>
                  <a:lnTo>
                    <a:pt x="3830" y="11040"/>
                  </a:lnTo>
                  <a:lnTo>
                    <a:pt x="3618" y="10944"/>
                  </a:lnTo>
                  <a:lnTo>
                    <a:pt x="3411" y="10838"/>
                  </a:lnTo>
                  <a:lnTo>
                    <a:pt x="3210" y="10722"/>
                  </a:lnTo>
                  <a:lnTo>
                    <a:pt x="3015" y="10598"/>
                  </a:lnTo>
                  <a:lnTo>
                    <a:pt x="2828" y="10463"/>
                  </a:lnTo>
                  <a:lnTo>
                    <a:pt x="2646" y="10321"/>
                  </a:lnTo>
                  <a:lnTo>
                    <a:pt x="2473" y="10170"/>
                  </a:lnTo>
                  <a:lnTo>
                    <a:pt x="2306" y="10011"/>
                  </a:lnTo>
                  <a:lnTo>
                    <a:pt x="2147" y="9844"/>
                  </a:lnTo>
                  <a:lnTo>
                    <a:pt x="1997" y="9671"/>
                  </a:lnTo>
                  <a:lnTo>
                    <a:pt x="1855" y="9489"/>
                  </a:lnTo>
                  <a:lnTo>
                    <a:pt x="1721" y="9301"/>
                  </a:lnTo>
                  <a:lnTo>
                    <a:pt x="1596" y="9106"/>
                  </a:lnTo>
                  <a:lnTo>
                    <a:pt x="1481" y="8905"/>
                  </a:lnTo>
                  <a:lnTo>
                    <a:pt x="1375" y="8698"/>
                  </a:lnTo>
                  <a:lnTo>
                    <a:pt x="1279" y="8485"/>
                  </a:lnTo>
                  <a:lnTo>
                    <a:pt x="1194" y="8267"/>
                  </a:lnTo>
                  <a:lnTo>
                    <a:pt x="1118" y="8044"/>
                  </a:lnTo>
                  <a:lnTo>
                    <a:pt x="1054" y="7816"/>
                  </a:lnTo>
                  <a:lnTo>
                    <a:pt x="999" y="7583"/>
                  </a:lnTo>
                  <a:lnTo>
                    <a:pt x="958" y="7347"/>
                  </a:lnTo>
                  <a:lnTo>
                    <a:pt x="927" y="7107"/>
                  </a:lnTo>
                  <a:lnTo>
                    <a:pt x="908" y="6863"/>
                  </a:lnTo>
                  <a:lnTo>
                    <a:pt x="903" y="6616"/>
                  </a:lnTo>
                  <a:lnTo>
                    <a:pt x="903" y="3548"/>
                  </a:lnTo>
                  <a:lnTo>
                    <a:pt x="0" y="3548"/>
                  </a:lnTo>
                  <a:lnTo>
                    <a:pt x="2982" y="0"/>
                  </a:lnTo>
                  <a:lnTo>
                    <a:pt x="5964" y="3548"/>
                  </a:lnTo>
                  <a:lnTo>
                    <a:pt x="5063" y="3548"/>
                  </a:lnTo>
                  <a:lnTo>
                    <a:pt x="5063" y="8614"/>
                  </a:lnTo>
                  <a:lnTo>
                    <a:pt x="5066" y="8758"/>
                  </a:lnTo>
                  <a:lnTo>
                    <a:pt x="5077" y="8900"/>
                  </a:lnTo>
                  <a:lnTo>
                    <a:pt x="5095" y="9040"/>
                  </a:lnTo>
                  <a:lnTo>
                    <a:pt x="5120" y="9178"/>
                  </a:lnTo>
                  <a:lnTo>
                    <a:pt x="5151" y="9314"/>
                  </a:lnTo>
                  <a:lnTo>
                    <a:pt x="5188" y="9447"/>
                  </a:lnTo>
                  <a:lnTo>
                    <a:pt x="5232" y="9577"/>
                  </a:lnTo>
                  <a:lnTo>
                    <a:pt x="5282" y="9705"/>
                  </a:lnTo>
                  <a:lnTo>
                    <a:pt x="5339" y="9829"/>
                  </a:lnTo>
                  <a:lnTo>
                    <a:pt x="5400" y="9950"/>
                  </a:lnTo>
                  <a:lnTo>
                    <a:pt x="5467" y="10067"/>
                  </a:lnTo>
                  <a:lnTo>
                    <a:pt x="5540" y="10180"/>
                  </a:lnTo>
                  <a:lnTo>
                    <a:pt x="5619" y="10291"/>
                  </a:lnTo>
                  <a:lnTo>
                    <a:pt x="5701" y="10396"/>
                  </a:lnTo>
                  <a:lnTo>
                    <a:pt x="5789" y="10498"/>
                  </a:lnTo>
                  <a:lnTo>
                    <a:pt x="5882" y="10596"/>
                  </a:lnTo>
                  <a:lnTo>
                    <a:pt x="5979" y="10688"/>
                  </a:lnTo>
                  <a:lnTo>
                    <a:pt x="6080" y="10776"/>
                  </a:lnTo>
                  <a:lnTo>
                    <a:pt x="6187" y="10859"/>
                  </a:lnTo>
                  <a:lnTo>
                    <a:pt x="6296" y="10937"/>
                  </a:lnTo>
                  <a:lnTo>
                    <a:pt x="6409" y="11011"/>
                  </a:lnTo>
                  <a:lnTo>
                    <a:pt x="6527" y="11079"/>
                  </a:lnTo>
                  <a:lnTo>
                    <a:pt x="6647" y="11140"/>
                  </a:lnTo>
                  <a:lnTo>
                    <a:pt x="6771" y="11197"/>
                  </a:lnTo>
                  <a:lnTo>
                    <a:pt x="6898" y="11247"/>
                  </a:lnTo>
                  <a:lnTo>
                    <a:pt x="7028" y="11291"/>
                  </a:lnTo>
                  <a:lnTo>
                    <a:pt x="7160" y="11329"/>
                  </a:lnTo>
                  <a:lnTo>
                    <a:pt x="7296" y="11360"/>
                  </a:lnTo>
                  <a:lnTo>
                    <a:pt x="7434" y="11385"/>
                  </a:lnTo>
                  <a:lnTo>
                    <a:pt x="7574" y="11403"/>
                  </a:lnTo>
                  <a:lnTo>
                    <a:pt x="7716" y="11414"/>
                  </a:lnTo>
                  <a:lnTo>
                    <a:pt x="7861" y="1141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939800" sx="92000" sy="92000" algn="ctr" rotWithShape="0">
                <a:prstClr val="black">
                  <a:alpha val="2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 Light" panose="020F03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B5E967-26BC-43B2-BEEE-220B1C237231}"/>
                </a:ext>
              </a:extLst>
            </p:cNvPr>
            <p:cNvSpPr txBox="1"/>
            <p:nvPr/>
          </p:nvSpPr>
          <p:spPr>
            <a:xfrm>
              <a:off x="3965643" y="3151252"/>
              <a:ext cx="10285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Mada"/>
                </a:rPr>
                <a:t>04</a:t>
              </a: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DB13FD18-66DC-4129-BE0F-ED5C2F1F4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3325" y="3710972"/>
              <a:ext cx="3120162" cy="2154807"/>
            </a:xfrm>
            <a:custGeom>
              <a:avLst/>
              <a:gdLst>
                <a:gd name="T0" fmla="*/ 11399 w 11399"/>
                <a:gd name="T1" fmla="*/ 0 h 7872"/>
                <a:gd name="T2" fmla="*/ 11394 w 11399"/>
                <a:gd name="T3" fmla="*/ 2414 h 7872"/>
                <a:gd name="T4" fmla="*/ 11345 w 11399"/>
                <a:gd name="T5" fmla="*/ 2898 h 7872"/>
                <a:gd name="T6" fmla="*/ 11249 w 11399"/>
                <a:gd name="T7" fmla="*/ 3367 h 7872"/>
                <a:gd name="T8" fmla="*/ 11109 w 11399"/>
                <a:gd name="T9" fmla="*/ 3818 h 7872"/>
                <a:gd name="T10" fmla="*/ 10927 w 11399"/>
                <a:gd name="T11" fmla="*/ 4249 h 7872"/>
                <a:gd name="T12" fmla="*/ 10706 w 11399"/>
                <a:gd name="T13" fmla="*/ 4657 h 7872"/>
                <a:gd name="T14" fmla="*/ 10448 w 11399"/>
                <a:gd name="T15" fmla="*/ 5040 h 7872"/>
                <a:gd name="T16" fmla="*/ 10154 w 11399"/>
                <a:gd name="T17" fmla="*/ 5395 h 7872"/>
                <a:gd name="T18" fmla="*/ 9829 w 11399"/>
                <a:gd name="T19" fmla="*/ 5721 h 7872"/>
                <a:gd name="T20" fmla="*/ 9474 w 11399"/>
                <a:gd name="T21" fmla="*/ 6014 h 7872"/>
                <a:gd name="T22" fmla="*/ 9092 w 11399"/>
                <a:gd name="T23" fmla="*/ 6273 h 7872"/>
                <a:gd name="T24" fmla="*/ 8684 w 11399"/>
                <a:gd name="T25" fmla="*/ 6495 h 7872"/>
                <a:gd name="T26" fmla="*/ 8254 w 11399"/>
                <a:gd name="T27" fmla="*/ 6676 h 7872"/>
                <a:gd name="T28" fmla="*/ 7804 w 11399"/>
                <a:gd name="T29" fmla="*/ 6817 h 7872"/>
                <a:gd name="T30" fmla="*/ 7336 w 11399"/>
                <a:gd name="T31" fmla="*/ 6914 h 7872"/>
                <a:gd name="T32" fmla="*/ 6852 w 11399"/>
                <a:gd name="T33" fmla="*/ 6963 h 7872"/>
                <a:gd name="T34" fmla="*/ 3543 w 11399"/>
                <a:gd name="T35" fmla="*/ 6968 h 7872"/>
                <a:gd name="T36" fmla="*/ 0 w 11399"/>
                <a:gd name="T37" fmla="*/ 4885 h 7872"/>
                <a:gd name="T38" fmla="*/ 3543 w 11399"/>
                <a:gd name="T39" fmla="*/ 2801 h 7872"/>
                <a:gd name="T40" fmla="*/ 8744 w 11399"/>
                <a:gd name="T41" fmla="*/ 2798 h 7872"/>
                <a:gd name="T42" fmla="*/ 9026 w 11399"/>
                <a:gd name="T43" fmla="*/ 2769 h 7872"/>
                <a:gd name="T44" fmla="*/ 9300 w 11399"/>
                <a:gd name="T45" fmla="*/ 2713 h 7872"/>
                <a:gd name="T46" fmla="*/ 9562 w 11399"/>
                <a:gd name="T47" fmla="*/ 2632 h 7872"/>
                <a:gd name="T48" fmla="*/ 9813 w 11399"/>
                <a:gd name="T49" fmla="*/ 2525 h 7872"/>
                <a:gd name="T50" fmla="*/ 10051 w 11399"/>
                <a:gd name="T51" fmla="*/ 2396 h 7872"/>
                <a:gd name="T52" fmla="*/ 10275 w 11399"/>
                <a:gd name="T53" fmla="*/ 2245 h 7872"/>
                <a:gd name="T54" fmla="*/ 10482 w 11399"/>
                <a:gd name="T55" fmla="*/ 2075 h 7872"/>
                <a:gd name="T56" fmla="*/ 10671 w 11399"/>
                <a:gd name="T57" fmla="*/ 1884 h 7872"/>
                <a:gd name="T58" fmla="*/ 10842 w 11399"/>
                <a:gd name="T59" fmla="*/ 1676 h 7872"/>
                <a:gd name="T60" fmla="*/ 10994 w 11399"/>
                <a:gd name="T61" fmla="*/ 1453 h 7872"/>
                <a:gd name="T62" fmla="*/ 11123 w 11399"/>
                <a:gd name="T63" fmla="*/ 1215 h 7872"/>
                <a:gd name="T64" fmla="*/ 11229 w 11399"/>
                <a:gd name="T65" fmla="*/ 964 h 7872"/>
                <a:gd name="T66" fmla="*/ 11312 w 11399"/>
                <a:gd name="T67" fmla="*/ 700 h 7872"/>
                <a:gd name="T68" fmla="*/ 11367 w 11399"/>
                <a:gd name="T69" fmla="*/ 427 h 7872"/>
                <a:gd name="T70" fmla="*/ 11396 w 11399"/>
                <a:gd name="T71" fmla="*/ 144 h 7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399" h="7872">
                  <a:moveTo>
                    <a:pt x="11399" y="0"/>
                  </a:moveTo>
                  <a:lnTo>
                    <a:pt x="11399" y="0"/>
                  </a:lnTo>
                  <a:lnTo>
                    <a:pt x="11399" y="2167"/>
                  </a:lnTo>
                  <a:lnTo>
                    <a:pt x="11394" y="2414"/>
                  </a:lnTo>
                  <a:lnTo>
                    <a:pt x="11375" y="2658"/>
                  </a:lnTo>
                  <a:lnTo>
                    <a:pt x="11345" y="2898"/>
                  </a:lnTo>
                  <a:lnTo>
                    <a:pt x="11303" y="3134"/>
                  </a:lnTo>
                  <a:lnTo>
                    <a:pt x="11249" y="3367"/>
                  </a:lnTo>
                  <a:lnTo>
                    <a:pt x="11184" y="3595"/>
                  </a:lnTo>
                  <a:lnTo>
                    <a:pt x="11109" y="3818"/>
                  </a:lnTo>
                  <a:lnTo>
                    <a:pt x="11023" y="4036"/>
                  </a:lnTo>
                  <a:lnTo>
                    <a:pt x="10927" y="4249"/>
                  </a:lnTo>
                  <a:lnTo>
                    <a:pt x="10821" y="4456"/>
                  </a:lnTo>
                  <a:lnTo>
                    <a:pt x="10706" y="4657"/>
                  </a:lnTo>
                  <a:lnTo>
                    <a:pt x="10581" y="4852"/>
                  </a:lnTo>
                  <a:lnTo>
                    <a:pt x="10448" y="5040"/>
                  </a:lnTo>
                  <a:lnTo>
                    <a:pt x="10305" y="5222"/>
                  </a:lnTo>
                  <a:lnTo>
                    <a:pt x="10154" y="5395"/>
                  </a:lnTo>
                  <a:lnTo>
                    <a:pt x="9996" y="5562"/>
                  </a:lnTo>
                  <a:lnTo>
                    <a:pt x="9829" y="5721"/>
                  </a:lnTo>
                  <a:lnTo>
                    <a:pt x="9655" y="5872"/>
                  </a:lnTo>
                  <a:lnTo>
                    <a:pt x="9474" y="6014"/>
                  </a:lnTo>
                  <a:lnTo>
                    <a:pt x="9286" y="6149"/>
                  </a:lnTo>
                  <a:lnTo>
                    <a:pt x="9092" y="6273"/>
                  </a:lnTo>
                  <a:lnTo>
                    <a:pt x="8891" y="6389"/>
                  </a:lnTo>
                  <a:lnTo>
                    <a:pt x="8684" y="6495"/>
                  </a:lnTo>
                  <a:lnTo>
                    <a:pt x="8472" y="6591"/>
                  </a:lnTo>
                  <a:lnTo>
                    <a:pt x="8254" y="6676"/>
                  </a:lnTo>
                  <a:lnTo>
                    <a:pt x="8032" y="6752"/>
                  </a:lnTo>
                  <a:lnTo>
                    <a:pt x="7804" y="6817"/>
                  </a:lnTo>
                  <a:lnTo>
                    <a:pt x="7572" y="6871"/>
                  </a:lnTo>
                  <a:lnTo>
                    <a:pt x="7336" y="6914"/>
                  </a:lnTo>
                  <a:lnTo>
                    <a:pt x="7096" y="6944"/>
                  </a:lnTo>
                  <a:lnTo>
                    <a:pt x="6852" y="6963"/>
                  </a:lnTo>
                  <a:lnTo>
                    <a:pt x="6605" y="6968"/>
                  </a:lnTo>
                  <a:lnTo>
                    <a:pt x="3543" y="6968"/>
                  </a:lnTo>
                  <a:lnTo>
                    <a:pt x="3543" y="7872"/>
                  </a:lnTo>
                  <a:lnTo>
                    <a:pt x="0" y="4885"/>
                  </a:lnTo>
                  <a:lnTo>
                    <a:pt x="3543" y="1899"/>
                  </a:lnTo>
                  <a:lnTo>
                    <a:pt x="3543" y="2801"/>
                  </a:lnTo>
                  <a:lnTo>
                    <a:pt x="8601" y="2801"/>
                  </a:lnTo>
                  <a:lnTo>
                    <a:pt x="8744" y="2798"/>
                  </a:lnTo>
                  <a:lnTo>
                    <a:pt x="8886" y="2787"/>
                  </a:lnTo>
                  <a:lnTo>
                    <a:pt x="9026" y="2769"/>
                  </a:lnTo>
                  <a:lnTo>
                    <a:pt x="9164" y="2745"/>
                  </a:lnTo>
                  <a:lnTo>
                    <a:pt x="9300" y="2713"/>
                  </a:lnTo>
                  <a:lnTo>
                    <a:pt x="9432" y="2676"/>
                  </a:lnTo>
                  <a:lnTo>
                    <a:pt x="9562" y="2632"/>
                  </a:lnTo>
                  <a:lnTo>
                    <a:pt x="9690" y="2582"/>
                  </a:lnTo>
                  <a:lnTo>
                    <a:pt x="9813" y="2525"/>
                  </a:lnTo>
                  <a:lnTo>
                    <a:pt x="9934" y="2464"/>
                  </a:lnTo>
                  <a:lnTo>
                    <a:pt x="10051" y="2396"/>
                  </a:lnTo>
                  <a:lnTo>
                    <a:pt x="10164" y="2324"/>
                  </a:lnTo>
                  <a:lnTo>
                    <a:pt x="10275" y="2245"/>
                  </a:lnTo>
                  <a:lnTo>
                    <a:pt x="10380" y="2162"/>
                  </a:lnTo>
                  <a:lnTo>
                    <a:pt x="10482" y="2075"/>
                  </a:lnTo>
                  <a:lnTo>
                    <a:pt x="10579" y="1981"/>
                  </a:lnTo>
                  <a:lnTo>
                    <a:pt x="10671" y="1884"/>
                  </a:lnTo>
                  <a:lnTo>
                    <a:pt x="10760" y="1782"/>
                  </a:lnTo>
                  <a:lnTo>
                    <a:pt x="10842" y="1676"/>
                  </a:lnTo>
                  <a:lnTo>
                    <a:pt x="10921" y="1567"/>
                  </a:lnTo>
                  <a:lnTo>
                    <a:pt x="10994" y="1453"/>
                  </a:lnTo>
                  <a:lnTo>
                    <a:pt x="11061" y="1335"/>
                  </a:lnTo>
                  <a:lnTo>
                    <a:pt x="11123" y="1215"/>
                  </a:lnTo>
                  <a:lnTo>
                    <a:pt x="11179" y="1090"/>
                  </a:lnTo>
                  <a:lnTo>
                    <a:pt x="11229" y="964"/>
                  </a:lnTo>
                  <a:lnTo>
                    <a:pt x="11274" y="833"/>
                  </a:lnTo>
                  <a:lnTo>
                    <a:pt x="11312" y="700"/>
                  </a:lnTo>
                  <a:lnTo>
                    <a:pt x="11343" y="565"/>
                  </a:lnTo>
                  <a:lnTo>
                    <a:pt x="11367" y="427"/>
                  </a:lnTo>
                  <a:lnTo>
                    <a:pt x="11385" y="287"/>
                  </a:lnTo>
                  <a:lnTo>
                    <a:pt x="11396" y="144"/>
                  </a:lnTo>
                  <a:lnTo>
                    <a:pt x="1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939800" sx="92000" sy="92000" algn="ctr" rotWithShape="0">
                <a:prstClr val="black">
                  <a:alpha val="2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 Light" panose="020F03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9811AB-7CED-46D7-AA5C-9B8F1468E681}"/>
                </a:ext>
              </a:extLst>
            </p:cNvPr>
            <p:cNvSpPr txBox="1"/>
            <p:nvPr/>
          </p:nvSpPr>
          <p:spPr>
            <a:xfrm>
              <a:off x="5646777" y="4714686"/>
              <a:ext cx="10285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Mada"/>
                </a:rPr>
                <a:t>03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4BFF20-0C0E-4178-B925-A82989D5E32A}"/>
                </a:ext>
              </a:extLst>
            </p:cNvPr>
            <p:cNvSpPr/>
            <p:nvPr/>
          </p:nvSpPr>
          <p:spPr>
            <a:xfrm>
              <a:off x="7359594" y="3095778"/>
              <a:ext cx="726882" cy="72688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EB0289-210D-4BB7-9337-742975FD5979}"/>
                </a:ext>
              </a:extLst>
            </p:cNvPr>
            <p:cNvSpPr txBox="1"/>
            <p:nvPr/>
          </p:nvSpPr>
          <p:spPr>
            <a:xfrm>
              <a:off x="7197854" y="3172757"/>
              <a:ext cx="10285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Mada"/>
                </a:rPr>
                <a:t>02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1E36E75-4E8D-4C52-B1E4-2626AA9E03ED}"/>
                </a:ext>
              </a:extLst>
            </p:cNvPr>
            <p:cNvSpPr/>
            <p:nvPr/>
          </p:nvSpPr>
          <p:spPr>
            <a:xfrm>
              <a:off x="4141740" y="3095778"/>
              <a:ext cx="726882" cy="72688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2250F8A-1B8B-4FB7-910D-C7D1A7ACAAD8}"/>
                </a:ext>
              </a:extLst>
            </p:cNvPr>
            <p:cNvSpPr/>
            <p:nvPr/>
          </p:nvSpPr>
          <p:spPr>
            <a:xfrm>
              <a:off x="5688812" y="1415055"/>
              <a:ext cx="726882" cy="72688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B1C7344-56C4-4A25-A221-4C74F34F9772}"/>
                </a:ext>
              </a:extLst>
            </p:cNvPr>
            <p:cNvSpPr/>
            <p:nvPr/>
          </p:nvSpPr>
          <p:spPr>
            <a:xfrm>
              <a:off x="5781787" y="4652324"/>
              <a:ext cx="726882" cy="7268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ECF9EF-7851-4F23-939F-8F7DCA0E1933}"/>
              </a:ext>
            </a:extLst>
          </p:cNvPr>
          <p:cNvGrpSpPr/>
          <p:nvPr/>
        </p:nvGrpSpPr>
        <p:grpSpPr>
          <a:xfrm>
            <a:off x="8766939" y="1278960"/>
            <a:ext cx="596040" cy="596040"/>
            <a:chOff x="8766939" y="1278960"/>
            <a:chExt cx="596040" cy="59604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97CFBDA-1987-419C-8806-BB1001581AD7}"/>
                </a:ext>
              </a:extLst>
            </p:cNvPr>
            <p:cNvSpPr/>
            <p:nvPr/>
          </p:nvSpPr>
          <p:spPr>
            <a:xfrm flipH="1">
              <a:off x="8766939" y="1278960"/>
              <a:ext cx="596040" cy="596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939800" sx="92000" sy="92000" algn="ctr" rotWithShape="0">
                <a:prstClr val="black">
                  <a:alpha val="2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5C150AD-84D5-4685-884C-15A2E67DD2B3}"/>
                </a:ext>
              </a:extLst>
            </p:cNvPr>
            <p:cNvGrpSpPr/>
            <p:nvPr/>
          </p:nvGrpSpPr>
          <p:grpSpPr>
            <a:xfrm>
              <a:off x="8907515" y="1439517"/>
              <a:ext cx="314888" cy="274927"/>
              <a:chOff x="7894638" y="4051300"/>
              <a:chExt cx="2501900" cy="2184400"/>
            </a:xfrm>
            <a:solidFill>
              <a:schemeClr val="bg1"/>
            </a:solidFill>
          </p:grpSpPr>
          <p:sp>
            <p:nvSpPr>
              <p:cNvPr id="42" name="Freeform 13">
                <a:extLst>
                  <a:ext uri="{FF2B5EF4-FFF2-40B4-BE49-F238E27FC236}">
                    <a16:creationId xmlns:a16="http://schemas.microsoft.com/office/drawing/2014/main" id="{3F0E85DF-FA2E-40C1-B09D-CD697F41A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5301" y="4511675"/>
                <a:ext cx="153988" cy="212725"/>
              </a:xfrm>
              <a:custGeom>
                <a:avLst/>
                <a:gdLst>
                  <a:gd name="T0" fmla="*/ 47 w 62"/>
                  <a:gd name="T1" fmla="*/ 5 h 86"/>
                  <a:gd name="T2" fmla="*/ 17 w 62"/>
                  <a:gd name="T3" fmla="*/ 15 h 86"/>
                  <a:gd name="T4" fmla="*/ 3 w 62"/>
                  <a:gd name="T5" fmla="*/ 59 h 86"/>
                  <a:gd name="T6" fmla="*/ 20 w 62"/>
                  <a:gd name="T7" fmla="*/ 85 h 86"/>
                  <a:gd name="T8" fmla="*/ 24 w 62"/>
                  <a:gd name="T9" fmla="*/ 86 h 86"/>
                  <a:gd name="T10" fmla="*/ 46 w 62"/>
                  <a:gd name="T11" fmla="*/ 68 h 86"/>
                  <a:gd name="T12" fmla="*/ 57 w 62"/>
                  <a:gd name="T13" fmla="*/ 34 h 86"/>
                  <a:gd name="T14" fmla="*/ 47 w 62"/>
                  <a:gd name="T15" fmla="*/ 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86">
                    <a:moveTo>
                      <a:pt x="47" y="5"/>
                    </a:moveTo>
                    <a:cubicBezTo>
                      <a:pt x="36" y="0"/>
                      <a:pt x="22" y="4"/>
                      <a:pt x="17" y="15"/>
                    </a:cubicBezTo>
                    <a:cubicBezTo>
                      <a:pt x="11" y="29"/>
                      <a:pt x="6" y="44"/>
                      <a:pt x="3" y="59"/>
                    </a:cubicBezTo>
                    <a:cubicBezTo>
                      <a:pt x="0" y="71"/>
                      <a:pt x="8" y="83"/>
                      <a:pt x="20" y="85"/>
                    </a:cubicBezTo>
                    <a:cubicBezTo>
                      <a:pt x="22" y="85"/>
                      <a:pt x="23" y="86"/>
                      <a:pt x="24" y="86"/>
                    </a:cubicBezTo>
                    <a:cubicBezTo>
                      <a:pt x="35" y="86"/>
                      <a:pt x="44" y="78"/>
                      <a:pt x="46" y="68"/>
                    </a:cubicBezTo>
                    <a:cubicBezTo>
                      <a:pt x="48" y="56"/>
                      <a:pt x="52" y="45"/>
                      <a:pt x="57" y="34"/>
                    </a:cubicBezTo>
                    <a:cubicBezTo>
                      <a:pt x="62" y="23"/>
                      <a:pt x="58" y="10"/>
                      <a:pt x="4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3" name="Freeform 14">
                <a:extLst>
                  <a:ext uri="{FF2B5EF4-FFF2-40B4-BE49-F238E27FC236}">
                    <a16:creationId xmlns:a16="http://schemas.microsoft.com/office/drawing/2014/main" id="{B044EFDD-EAF1-462B-A4BB-9D9EA634E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4526" y="4254500"/>
                <a:ext cx="460375" cy="222250"/>
              </a:xfrm>
              <a:custGeom>
                <a:avLst/>
                <a:gdLst>
                  <a:gd name="T0" fmla="*/ 166 w 186"/>
                  <a:gd name="T1" fmla="*/ 10 h 90"/>
                  <a:gd name="T2" fmla="*/ 11 w 186"/>
                  <a:gd name="T3" fmla="*/ 51 h 90"/>
                  <a:gd name="T4" fmla="*/ 8 w 186"/>
                  <a:gd name="T5" fmla="*/ 82 h 90"/>
                  <a:gd name="T6" fmla="*/ 25 w 186"/>
                  <a:gd name="T7" fmla="*/ 90 h 90"/>
                  <a:gd name="T8" fmla="*/ 39 w 186"/>
                  <a:gd name="T9" fmla="*/ 86 h 90"/>
                  <a:gd name="T10" fmla="*/ 159 w 186"/>
                  <a:gd name="T11" fmla="*/ 53 h 90"/>
                  <a:gd name="T12" fmla="*/ 184 w 186"/>
                  <a:gd name="T13" fmla="*/ 35 h 90"/>
                  <a:gd name="T14" fmla="*/ 166 w 186"/>
                  <a:gd name="T15" fmla="*/ 1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6" h="90">
                    <a:moveTo>
                      <a:pt x="166" y="10"/>
                    </a:moveTo>
                    <a:cubicBezTo>
                      <a:pt x="113" y="0"/>
                      <a:pt x="55" y="16"/>
                      <a:pt x="11" y="51"/>
                    </a:cubicBezTo>
                    <a:cubicBezTo>
                      <a:pt x="2" y="59"/>
                      <a:pt x="0" y="73"/>
                      <a:pt x="8" y="82"/>
                    </a:cubicBezTo>
                    <a:cubicBezTo>
                      <a:pt x="12" y="88"/>
                      <a:pt x="18" y="90"/>
                      <a:pt x="25" y="90"/>
                    </a:cubicBezTo>
                    <a:cubicBezTo>
                      <a:pt x="30" y="90"/>
                      <a:pt x="35" y="89"/>
                      <a:pt x="39" y="86"/>
                    </a:cubicBezTo>
                    <a:cubicBezTo>
                      <a:pt x="73" y="58"/>
                      <a:pt x="118" y="46"/>
                      <a:pt x="159" y="53"/>
                    </a:cubicBezTo>
                    <a:cubicBezTo>
                      <a:pt x="170" y="55"/>
                      <a:pt x="182" y="47"/>
                      <a:pt x="184" y="35"/>
                    </a:cubicBezTo>
                    <a:cubicBezTo>
                      <a:pt x="186" y="23"/>
                      <a:pt x="178" y="12"/>
                      <a:pt x="16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id="{67EE69D8-ECA5-4FF8-B56F-A3170D319D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94638" y="4051300"/>
                <a:ext cx="2501900" cy="2184400"/>
              </a:xfrm>
              <a:custGeom>
                <a:avLst/>
                <a:gdLst>
                  <a:gd name="T0" fmla="*/ 729 w 1009"/>
                  <a:gd name="T1" fmla="*/ 0 h 883"/>
                  <a:gd name="T2" fmla="*/ 505 w 1009"/>
                  <a:gd name="T3" fmla="*/ 150 h 883"/>
                  <a:gd name="T4" fmla="*/ 281 w 1009"/>
                  <a:gd name="T5" fmla="*/ 0 h 883"/>
                  <a:gd name="T6" fmla="*/ 0 w 1009"/>
                  <a:gd name="T7" fmla="*/ 281 h 883"/>
                  <a:gd name="T8" fmla="*/ 249 w 1009"/>
                  <a:gd name="T9" fmla="*/ 698 h 883"/>
                  <a:gd name="T10" fmla="*/ 504 w 1009"/>
                  <a:gd name="T11" fmla="*/ 883 h 883"/>
                  <a:gd name="T12" fmla="*/ 516 w 1009"/>
                  <a:gd name="T13" fmla="*/ 880 h 883"/>
                  <a:gd name="T14" fmla="*/ 930 w 1009"/>
                  <a:gd name="T15" fmla="*/ 508 h 883"/>
                  <a:gd name="T16" fmla="*/ 921 w 1009"/>
                  <a:gd name="T17" fmla="*/ 76 h 883"/>
                  <a:gd name="T18" fmla="*/ 505 w 1009"/>
                  <a:gd name="T19" fmla="*/ 836 h 883"/>
                  <a:gd name="T20" fmla="*/ 174 w 1009"/>
                  <a:gd name="T21" fmla="*/ 504 h 883"/>
                  <a:gd name="T22" fmla="*/ 217 w 1009"/>
                  <a:gd name="T23" fmla="*/ 405 h 883"/>
                  <a:gd name="T24" fmla="*/ 294 w 1009"/>
                  <a:gd name="T25" fmla="*/ 616 h 883"/>
                  <a:gd name="T26" fmla="*/ 369 w 1009"/>
                  <a:gd name="T27" fmla="*/ 357 h 883"/>
                  <a:gd name="T28" fmla="*/ 458 w 1009"/>
                  <a:gd name="T29" fmla="*/ 726 h 883"/>
                  <a:gd name="T30" fmla="*/ 480 w 1009"/>
                  <a:gd name="T31" fmla="*/ 710 h 883"/>
                  <a:gd name="T32" fmla="*/ 600 w 1009"/>
                  <a:gd name="T33" fmla="*/ 551 h 883"/>
                  <a:gd name="T34" fmla="*/ 641 w 1009"/>
                  <a:gd name="T35" fmla="*/ 550 h 883"/>
                  <a:gd name="T36" fmla="*/ 723 w 1009"/>
                  <a:gd name="T37" fmla="*/ 464 h 883"/>
                  <a:gd name="T38" fmla="*/ 723 w 1009"/>
                  <a:gd name="T39" fmla="*/ 420 h 883"/>
                  <a:gd name="T40" fmla="*/ 637 w 1009"/>
                  <a:gd name="T41" fmla="*/ 434 h 883"/>
                  <a:gd name="T42" fmla="*/ 571 w 1009"/>
                  <a:gd name="T43" fmla="*/ 372 h 883"/>
                  <a:gd name="T44" fmla="*/ 530 w 1009"/>
                  <a:gd name="T45" fmla="*/ 375 h 883"/>
                  <a:gd name="T46" fmla="*/ 392 w 1009"/>
                  <a:gd name="T47" fmla="*/ 245 h 883"/>
                  <a:gd name="T48" fmla="*/ 371 w 1009"/>
                  <a:gd name="T49" fmla="*/ 227 h 883"/>
                  <a:gd name="T50" fmla="*/ 291 w 1009"/>
                  <a:gd name="T51" fmla="*/ 504 h 883"/>
                  <a:gd name="T52" fmla="*/ 217 w 1009"/>
                  <a:gd name="T53" fmla="*/ 300 h 883"/>
                  <a:gd name="T54" fmla="*/ 195 w 1009"/>
                  <a:gd name="T55" fmla="*/ 316 h 883"/>
                  <a:gd name="T56" fmla="*/ 101 w 1009"/>
                  <a:gd name="T57" fmla="*/ 460 h 883"/>
                  <a:gd name="T58" fmla="*/ 281 w 1009"/>
                  <a:gd name="T59" fmla="*/ 44 h 883"/>
                  <a:gd name="T60" fmla="*/ 495 w 1009"/>
                  <a:gd name="T61" fmla="*/ 241 h 883"/>
                  <a:gd name="T62" fmla="*/ 520 w 1009"/>
                  <a:gd name="T63" fmla="*/ 237 h 883"/>
                  <a:gd name="T64" fmla="*/ 729 w 1009"/>
                  <a:gd name="T65" fmla="*/ 44 h 883"/>
                  <a:gd name="T66" fmla="*/ 732 w 1009"/>
                  <a:gd name="T67" fmla="*/ 665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09" h="883">
                    <a:moveTo>
                      <a:pt x="921" y="76"/>
                    </a:moveTo>
                    <a:cubicBezTo>
                      <a:pt x="868" y="28"/>
                      <a:pt x="798" y="0"/>
                      <a:pt x="729" y="0"/>
                    </a:cubicBezTo>
                    <a:cubicBezTo>
                      <a:pt x="672" y="0"/>
                      <a:pt x="620" y="18"/>
                      <a:pt x="578" y="52"/>
                    </a:cubicBezTo>
                    <a:cubicBezTo>
                      <a:pt x="547" y="77"/>
                      <a:pt x="522" y="110"/>
                      <a:pt x="505" y="150"/>
                    </a:cubicBezTo>
                    <a:cubicBezTo>
                      <a:pt x="487" y="110"/>
                      <a:pt x="462" y="77"/>
                      <a:pt x="432" y="52"/>
                    </a:cubicBezTo>
                    <a:cubicBezTo>
                      <a:pt x="389" y="18"/>
                      <a:pt x="337" y="0"/>
                      <a:pt x="281" y="0"/>
                    </a:cubicBezTo>
                    <a:cubicBezTo>
                      <a:pt x="211" y="0"/>
                      <a:pt x="141" y="28"/>
                      <a:pt x="89" y="76"/>
                    </a:cubicBezTo>
                    <a:cubicBezTo>
                      <a:pt x="32" y="129"/>
                      <a:pt x="0" y="202"/>
                      <a:pt x="0" y="281"/>
                    </a:cubicBezTo>
                    <a:cubicBezTo>
                      <a:pt x="0" y="353"/>
                      <a:pt x="27" y="429"/>
                      <a:pt x="79" y="508"/>
                    </a:cubicBezTo>
                    <a:cubicBezTo>
                      <a:pt x="120" y="570"/>
                      <a:pt x="177" y="634"/>
                      <a:pt x="249" y="698"/>
                    </a:cubicBezTo>
                    <a:cubicBezTo>
                      <a:pt x="369" y="806"/>
                      <a:pt x="488" y="877"/>
                      <a:pt x="493" y="880"/>
                    </a:cubicBezTo>
                    <a:cubicBezTo>
                      <a:pt x="496" y="882"/>
                      <a:pt x="500" y="883"/>
                      <a:pt x="504" y="883"/>
                    </a:cubicBezTo>
                    <a:cubicBezTo>
                      <a:pt x="504" y="883"/>
                      <a:pt x="505" y="883"/>
                      <a:pt x="505" y="883"/>
                    </a:cubicBezTo>
                    <a:cubicBezTo>
                      <a:pt x="509" y="883"/>
                      <a:pt x="513" y="882"/>
                      <a:pt x="516" y="880"/>
                    </a:cubicBezTo>
                    <a:cubicBezTo>
                      <a:pt x="521" y="877"/>
                      <a:pt x="640" y="806"/>
                      <a:pt x="761" y="698"/>
                    </a:cubicBezTo>
                    <a:cubicBezTo>
                      <a:pt x="832" y="634"/>
                      <a:pt x="889" y="570"/>
                      <a:pt x="930" y="508"/>
                    </a:cubicBezTo>
                    <a:cubicBezTo>
                      <a:pt x="983" y="429"/>
                      <a:pt x="1009" y="353"/>
                      <a:pt x="1009" y="281"/>
                    </a:cubicBezTo>
                    <a:cubicBezTo>
                      <a:pt x="1009" y="202"/>
                      <a:pt x="978" y="129"/>
                      <a:pt x="921" y="76"/>
                    </a:cubicBezTo>
                    <a:close/>
                    <a:moveTo>
                      <a:pt x="732" y="665"/>
                    </a:moveTo>
                    <a:cubicBezTo>
                      <a:pt x="635" y="752"/>
                      <a:pt x="537" y="815"/>
                      <a:pt x="505" y="836"/>
                    </a:cubicBezTo>
                    <a:cubicBezTo>
                      <a:pt x="455" y="804"/>
                      <a:pt x="249" y="670"/>
                      <a:pt x="130" y="504"/>
                    </a:cubicBezTo>
                    <a:cubicBezTo>
                      <a:pt x="174" y="504"/>
                      <a:pt x="174" y="504"/>
                      <a:pt x="174" y="504"/>
                    </a:cubicBezTo>
                    <a:cubicBezTo>
                      <a:pt x="184" y="504"/>
                      <a:pt x="193" y="497"/>
                      <a:pt x="195" y="488"/>
                    </a:cubicBezTo>
                    <a:cubicBezTo>
                      <a:pt x="217" y="405"/>
                      <a:pt x="217" y="405"/>
                      <a:pt x="217" y="405"/>
                    </a:cubicBezTo>
                    <a:cubicBezTo>
                      <a:pt x="273" y="600"/>
                      <a:pt x="273" y="600"/>
                      <a:pt x="273" y="600"/>
                    </a:cubicBezTo>
                    <a:cubicBezTo>
                      <a:pt x="275" y="610"/>
                      <a:pt x="284" y="616"/>
                      <a:pt x="294" y="616"/>
                    </a:cubicBezTo>
                    <a:cubicBezTo>
                      <a:pt x="304" y="616"/>
                      <a:pt x="313" y="608"/>
                      <a:pt x="315" y="599"/>
                    </a:cubicBezTo>
                    <a:cubicBezTo>
                      <a:pt x="369" y="357"/>
                      <a:pt x="369" y="357"/>
                      <a:pt x="369" y="357"/>
                    </a:cubicBezTo>
                    <a:cubicBezTo>
                      <a:pt x="437" y="708"/>
                      <a:pt x="437" y="708"/>
                      <a:pt x="437" y="708"/>
                    </a:cubicBezTo>
                    <a:cubicBezTo>
                      <a:pt x="439" y="718"/>
                      <a:pt x="448" y="726"/>
                      <a:pt x="458" y="726"/>
                    </a:cubicBezTo>
                    <a:cubicBezTo>
                      <a:pt x="458" y="726"/>
                      <a:pt x="459" y="726"/>
                      <a:pt x="459" y="726"/>
                    </a:cubicBezTo>
                    <a:cubicBezTo>
                      <a:pt x="469" y="726"/>
                      <a:pt x="477" y="720"/>
                      <a:pt x="480" y="710"/>
                    </a:cubicBezTo>
                    <a:cubicBezTo>
                      <a:pt x="555" y="446"/>
                      <a:pt x="555" y="446"/>
                      <a:pt x="555" y="446"/>
                    </a:cubicBezTo>
                    <a:cubicBezTo>
                      <a:pt x="600" y="551"/>
                      <a:pt x="600" y="551"/>
                      <a:pt x="600" y="551"/>
                    </a:cubicBezTo>
                    <a:cubicBezTo>
                      <a:pt x="604" y="559"/>
                      <a:pt x="612" y="565"/>
                      <a:pt x="621" y="564"/>
                    </a:cubicBezTo>
                    <a:cubicBezTo>
                      <a:pt x="630" y="564"/>
                      <a:pt x="638" y="558"/>
                      <a:pt x="641" y="550"/>
                    </a:cubicBezTo>
                    <a:cubicBezTo>
                      <a:pt x="673" y="464"/>
                      <a:pt x="673" y="464"/>
                      <a:pt x="673" y="464"/>
                    </a:cubicBezTo>
                    <a:cubicBezTo>
                      <a:pt x="723" y="464"/>
                      <a:pt x="723" y="464"/>
                      <a:pt x="723" y="464"/>
                    </a:cubicBezTo>
                    <a:cubicBezTo>
                      <a:pt x="735" y="464"/>
                      <a:pt x="745" y="454"/>
                      <a:pt x="745" y="442"/>
                    </a:cubicBezTo>
                    <a:cubicBezTo>
                      <a:pt x="745" y="430"/>
                      <a:pt x="735" y="420"/>
                      <a:pt x="723" y="420"/>
                    </a:cubicBezTo>
                    <a:cubicBezTo>
                      <a:pt x="657" y="420"/>
                      <a:pt x="657" y="420"/>
                      <a:pt x="657" y="420"/>
                    </a:cubicBezTo>
                    <a:cubicBezTo>
                      <a:pt x="648" y="420"/>
                      <a:pt x="640" y="425"/>
                      <a:pt x="637" y="434"/>
                    </a:cubicBezTo>
                    <a:cubicBezTo>
                      <a:pt x="619" y="483"/>
                      <a:pt x="619" y="483"/>
                      <a:pt x="619" y="483"/>
                    </a:cubicBezTo>
                    <a:cubicBezTo>
                      <a:pt x="571" y="372"/>
                      <a:pt x="571" y="372"/>
                      <a:pt x="571" y="372"/>
                    </a:cubicBezTo>
                    <a:cubicBezTo>
                      <a:pt x="567" y="364"/>
                      <a:pt x="559" y="358"/>
                      <a:pt x="549" y="359"/>
                    </a:cubicBezTo>
                    <a:cubicBezTo>
                      <a:pt x="540" y="359"/>
                      <a:pt x="532" y="366"/>
                      <a:pt x="530" y="375"/>
                    </a:cubicBezTo>
                    <a:cubicBezTo>
                      <a:pt x="463" y="609"/>
                      <a:pt x="463" y="609"/>
                      <a:pt x="463" y="609"/>
                    </a:cubicBezTo>
                    <a:cubicBezTo>
                      <a:pt x="392" y="245"/>
                      <a:pt x="392" y="245"/>
                      <a:pt x="392" y="245"/>
                    </a:cubicBezTo>
                    <a:cubicBezTo>
                      <a:pt x="390" y="235"/>
                      <a:pt x="382" y="228"/>
                      <a:pt x="371" y="228"/>
                    </a:cubicBezTo>
                    <a:cubicBezTo>
                      <a:pt x="371" y="228"/>
                      <a:pt x="371" y="227"/>
                      <a:pt x="371" y="227"/>
                    </a:cubicBezTo>
                    <a:cubicBezTo>
                      <a:pt x="361" y="227"/>
                      <a:pt x="352" y="235"/>
                      <a:pt x="349" y="245"/>
                    </a:cubicBezTo>
                    <a:cubicBezTo>
                      <a:pt x="291" y="504"/>
                      <a:pt x="291" y="504"/>
                      <a:pt x="291" y="504"/>
                    </a:cubicBezTo>
                    <a:cubicBezTo>
                      <a:pt x="238" y="316"/>
                      <a:pt x="238" y="316"/>
                      <a:pt x="238" y="316"/>
                    </a:cubicBezTo>
                    <a:cubicBezTo>
                      <a:pt x="235" y="307"/>
                      <a:pt x="226" y="300"/>
                      <a:pt x="217" y="300"/>
                    </a:cubicBezTo>
                    <a:cubicBezTo>
                      <a:pt x="216" y="300"/>
                      <a:pt x="216" y="300"/>
                      <a:pt x="216" y="300"/>
                    </a:cubicBezTo>
                    <a:cubicBezTo>
                      <a:pt x="207" y="300"/>
                      <a:pt x="198" y="307"/>
                      <a:pt x="195" y="316"/>
                    </a:cubicBezTo>
                    <a:cubicBezTo>
                      <a:pt x="157" y="460"/>
                      <a:pt x="157" y="460"/>
                      <a:pt x="157" y="460"/>
                    </a:cubicBezTo>
                    <a:cubicBezTo>
                      <a:pt x="101" y="460"/>
                      <a:pt x="101" y="460"/>
                      <a:pt x="101" y="460"/>
                    </a:cubicBezTo>
                    <a:cubicBezTo>
                      <a:pt x="66" y="402"/>
                      <a:pt x="44" y="342"/>
                      <a:pt x="44" y="281"/>
                    </a:cubicBezTo>
                    <a:cubicBezTo>
                      <a:pt x="44" y="135"/>
                      <a:pt x="167" y="44"/>
                      <a:pt x="281" y="44"/>
                    </a:cubicBezTo>
                    <a:cubicBezTo>
                      <a:pt x="382" y="44"/>
                      <a:pt x="457" y="111"/>
                      <a:pt x="483" y="224"/>
                    </a:cubicBezTo>
                    <a:cubicBezTo>
                      <a:pt x="484" y="232"/>
                      <a:pt x="488" y="238"/>
                      <a:pt x="495" y="241"/>
                    </a:cubicBezTo>
                    <a:cubicBezTo>
                      <a:pt x="503" y="245"/>
                      <a:pt x="512" y="244"/>
                      <a:pt x="519" y="238"/>
                    </a:cubicBezTo>
                    <a:cubicBezTo>
                      <a:pt x="520" y="237"/>
                      <a:pt x="520" y="237"/>
                      <a:pt x="520" y="237"/>
                    </a:cubicBezTo>
                    <a:cubicBezTo>
                      <a:pt x="523" y="234"/>
                      <a:pt x="525" y="230"/>
                      <a:pt x="527" y="226"/>
                    </a:cubicBezTo>
                    <a:cubicBezTo>
                      <a:pt x="551" y="112"/>
                      <a:pt x="627" y="44"/>
                      <a:pt x="729" y="44"/>
                    </a:cubicBezTo>
                    <a:cubicBezTo>
                      <a:pt x="842" y="44"/>
                      <a:pt x="965" y="135"/>
                      <a:pt x="965" y="281"/>
                    </a:cubicBezTo>
                    <a:cubicBezTo>
                      <a:pt x="965" y="425"/>
                      <a:pt x="838" y="569"/>
                      <a:pt x="732" y="6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5" name="Freeform 16">
                <a:extLst>
                  <a:ext uri="{FF2B5EF4-FFF2-40B4-BE49-F238E27FC236}">
                    <a16:creationId xmlns:a16="http://schemas.microsoft.com/office/drawing/2014/main" id="{F18B25A0-0E09-4721-8BC4-8FB8FBBB9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8051" y="5091113"/>
                <a:ext cx="141288" cy="107950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02DEC6-B493-47E7-BCC2-0C9E314A64DA}"/>
              </a:ext>
            </a:extLst>
          </p:cNvPr>
          <p:cNvGrpSpPr/>
          <p:nvPr/>
        </p:nvGrpSpPr>
        <p:grpSpPr>
          <a:xfrm>
            <a:off x="8860189" y="3721747"/>
            <a:ext cx="596040" cy="596040"/>
            <a:chOff x="8860189" y="3721747"/>
            <a:chExt cx="596040" cy="59604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D4973A5-DF78-4BB9-9495-E6418B84B4FB}"/>
                </a:ext>
              </a:extLst>
            </p:cNvPr>
            <p:cNvSpPr/>
            <p:nvPr/>
          </p:nvSpPr>
          <p:spPr>
            <a:xfrm flipH="1">
              <a:off x="8860189" y="3721747"/>
              <a:ext cx="596040" cy="5960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939800" sx="92000" sy="92000" algn="ctr" rotWithShape="0">
                <a:prstClr val="black">
                  <a:alpha val="2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B6416F5-0071-478F-8B3D-6CDB12C75101}"/>
                </a:ext>
              </a:extLst>
            </p:cNvPr>
            <p:cNvGrpSpPr/>
            <p:nvPr/>
          </p:nvGrpSpPr>
          <p:grpSpPr>
            <a:xfrm>
              <a:off x="8980376" y="3842274"/>
              <a:ext cx="355666" cy="354987"/>
              <a:chOff x="7888288" y="3894138"/>
              <a:chExt cx="2493963" cy="2489200"/>
            </a:xfrm>
            <a:solidFill>
              <a:schemeClr val="bg1"/>
            </a:solidFill>
          </p:grpSpPr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AFB48519-77EC-4147-9207-281A36DA35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09175" y="4849813"/>
                <a:ext cx="295275" cy="296863"/>
              </a:xfrm>
              <a:custGeom>
                <a:avLst/>
                <a:gdLst>
                  <a:gd name="T0" fmla="*/ 60 w 119"/>
                  <a:gd name="T1" fmla="*/ 1 h 120"/>
                  <a:gd name="T2" fmla="*/ 1 w 119"/>
                  <a:gd name="T3" fmla="*/ 60 h 120"/>
                  <a:gd name="T4" fmla="*/ 60 w 119"/>
                  <a:gd name="T5" fmla="*/ 119 h 120"/>
                  <a:gd name="T6" fmla="*/ 119 w 119"/>
                  <a:gd name="T7" fmla="*/ 65 h 120"/>
                  <a:gd name="T8" fmla="*/ 119 w 119"/>
                  <a:gd name="T9" fmla="*/ 60 h 120"/>
                  <a:gd name="T10" fmla="*/ 119 w 119"/>
                  <a:gd name="T11" fmla="*/ 55 h 120"/>
                  <a:gd name="T12" fmla="*/ 60 w 119"/>
                  <a:gd name="T13" fmla="*/ 1 h 120"/>
                  <a:gd name="T14" fmla="*/ 60 w 119"/>
                  <a:gd name="T15" fmla="*/ 75 h 120"/>
                  <a:gd name="T16" fmla="*/ 50 w 119"/>
                  <a:gd name="T17" fmla="*/ 71 h 120"/>
                  <a:gd name="T18" fmla="*/ 46 w 119"/>
                  <a:gd name="T19" fmla="*/ 66 h 120"/>
                  <a:gd name="T20" fmla="*/ 45 w 119"/>
                  <a:gd name="T21" fmla="*/ 63 h 120"/>
                  <a:gd name="T22" fmla="*/ 45 w 119"/>
                  <a:gd name="T23" fmla="*/ 62 h 120"/>
                  <a:gd name="T24" fmla="*/ 45 w 119"/>
                  <a:gd name="T25" fmla="*/ 60 h 120"/>
                  <a:gd name="T26" fmla="*/ 76 w 119"/>
                  <a:gd name="T27" fmla="*/ 60 h 120"/>
                  <a:gd name="T28" fmla="*/ 60 w 119"/>
                  <a:gd name="T29" fmla="*/ 7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9" h="120">
                    <a:moveTo>
                      <a:pt x="60" y="1"/>
                    </a:moveTo>
                    <a:cubicBezTo>
                      <a:pt x="28" y="0"/>
                      <a:pt x="2" y="28"/>
                      <a:pt x="1" y="60"/>
                    </a:cubicBezTo>
                    <a:cubicBezTo>
                      <a:pt x="0" y="93"/>
                      <a:pt x="29" y="118"/>
                      <a:pt x="60" y="119"/>
                    </a:cubicBezTo>
                    <a:cubicBezTo>
                      <a:pt x="91" y="120"/>
                      <a:pt x="116" y="94"/>
                      <a:pt x="119" y="65"/>
                    </a:cubicBezTo>
                    <a:cubicBezTo>
                      <a:pt x="119" y="63"/>
                      <a:pt x="119" y="62"/>
                      <a:pt x="119" y="60"/>
                    </a:cubicBezTo>
                    <a:cubicBezTo>
                      <a:pt x="119" y="58"/>
                      <a:pt x="119" y="56"/>
                      <a:pt x="119" y="55"/>
                    </a:cubicBezTo>
                    <a:cubicBezTo>
                      <a:pt x="116" y="24"/>
                      <a:pt x="91" y="2"/>
                      <a:pt x="60" y="1"/>
                    </a:cubicBezTo>
                    <a:close/>
                    <a:moveTo>
                      <a:pt x="60" y="75"/>
                    </a:moveTo>
                    <a:cubicBezTo>
                      <a:pt x="57" y="75"/>
                      <a:pt x="53" y="74"/>
                      <a:pt x="50" y="71"/>
                    </a:cubicBezTo>
                    <a:cubicBezTo>
                      <a:pt x="47" y="69"/>
                      <a:pt x="48" y="69"/>
                      <a:pt x="46" y="66"/>
                    </a:cubicBezTo>
                    <a:cubicBezTo>
                      <a:pt x="46" y="66"/>
                      <a:pt x="46" y="65"/>
                      <a:pt x="45" y="63"/>
                    </a:cubicBezTo>
                    <a:cubicBezTo>
                      <a:pt x="45" y="63"/>
                      <a:pt x="45" y="62"/>
                      <a:pt x="45" y="62"/>
                    </a:cubicBezTo>
                    <a:cubicBezTo>
                      <a:pt x="45" y="62"/>
                      <a:pt x="45" y="61"/>
                      <a:pt x="45" y="60"/>
                    </a:cubicBezTo>
                    <a:cubicBezTo>
                      <a:pt x="44" y="40"/>
                      <a:pt x="75" y="40"/>
                      <a:pt x="76" y="60"/>
                    </a:cubicBezTo>
                    <a:cubicBezTo>
                      <a:pt x="76" y="68"/>
                      <a:pt x="69" y="75"/>
                      <a:pt x="6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50" name="Freeform 26">
                <a:extLst>
                  <a:ext uri="{FF2B5EF4-FFF2-40B4-BE49-F238E27FC236}">
                    <a16:creationId xmlns:a16="http://schemas.microsoft.com/office/drawing/2014/main" id="{59DCC061-9BC7-409C-A8EE-BBC78D7309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88288" y="3894138"/>
                <a:ext cx="2493963" cy="2489200"/>
              </a:xfrm>
              <a:custGeom>
                <a:avLst/>
                <a:gdLst>
                  <a:gd name="T0" fmla="*/ 746 w 1006"/>
                  <a:gd name="T1" fmla="*/ 427 h 1007"/>
                  <a:gd name="T2" fmla="*/ 648 w 1006"/>
                  <a:gd name="T3" fmla="*/ 696 h 1007"/>
                  <a:gd name="T4" fmla="*/ 636 w 1006"/>
                  <a:gd name="T5" fmla="*/ 821 h 1007"/>
                  <a:gd name="T6" fmla="*/ 619 w 1006"/>
                  <a:gd name="T7" fmla="*/ 852 h 1007"/>
                  <a:gd name="T8" fmla="*/ 610 w 1006"/>
                  <a:gd name="T9" fmla="*/ 865 h 1007"/>
                  <a:gd name="T10" fmla="*/ 576 w 1006"/>
                  <a:gd name="T11" fmla="*/ 900 h 1007"/>
                  <a:gd name="T12" fmla="*/ 470 w 1006"/>
                  <a:gd name="T13" fmla="*/ 955 h 1007"/>
                  <a:gd name="T14" fmla="*/ 448 w 1006"/>
                  <a:gd name="T15" fmla="*/ 959 h 1007"/>
                  <a:gd name="T16" fmla="*/ 412 w 1006"/>
                  <a:gd name="T17" fmla="*/ 959 h 1007"/>
                  <a:gd name="T18" fmla="*/ 395 w 1006"/>
                  <a:gd name="T19" fmla="*/ 955 h 1007"/>
                  <a:gd name="T20" fmla="*/ 386 w 1006"/>
                  <a:gd name="T21" fmla="*/ 952 h 1007"/>
                  <a:gd name="T22" fmla="*/ 367 w 1006"/>
                  <a:gd name="T23" fmla="*/ 940 h 1007"/>
                  <a:gd name="T24" fmla="*/ 341 w 1006"/>
                  <a:gd name="T25" fmla="*/ 902 h 1007"/>
                  <a:gd name="T26" fmla="*/ 333 w 1006"/>
                  <a:gd name="T27" fmla="*/ 873 h 1007"/>
                  <a:gd name="T28" fmla="*/ 334 w 1006"/>
                  <a:gd name="T29" fmla="*/ 817 h 1007"/>
                  <a:gd name="T30" fmla="*/ 341 w 1006"/>
                  <a:gd name="T31" fmla="*/ 782 h 1007"/>
                  <a:gd name="T32" fmla="*/ 416 w 1006"/>
                  <a:gd name="T33" fmla="*/ 708 h 1007"/>
                  <a:gd name="T34" fmla="*/ 673 w 1006"/>
                  <a:gd name="T35" fmla="*/ 213 h 1007"/>
                  <a:gd name="T36" fmla="*/ 446 w 1006"/>
                  <a:gd name="T37" fmla="*/ 28 h 1007"/>
                  <a:gd name="T38" fmla="*/ 402 w 1006"/>
                  <a:gd name="T39" fmla="*/ 57 h 1007"/>
                  <a:gd name="T40" fmla="*/ 446 w 1006"/>
                  <a:gd name="T41" fmla="*/ 80 h 1007"/>
                  <a:gd name="T42" fmla="*/ 605 w 1006"/>
                  <a:gd name="T43" fmla="*/ 167 h 1007"/>
                  <a:gd name="T44" fmla="*/ 613 w 1006"/>
                  <a:gd name="T45" fmla="*/ 179 h 1007"/>
                  <a:gd name="T46" fmla="*/ 625 w 1006"/>
                  <a:gd name="T47" fmla="*/ 202 h 1007"/>
                  <a:gd name="T48" fmla="*/ 633 w 1006"/>
                  <a:gd name="T49" fmla="*/ 236 h 1007"/>
                  <a:gd name="T50" fmla="*/ 634 w 1006"/>
                  <a:gd name="T51" fmla="*/ 247 h 1007"/>
                  <a:gd name="T52" fmla="*/ 633 w 1006"/>
                  <a:gd name="T53" fmla="*/ 301 h 1007"/>
                  <a:gd name="T54" fmla="*/ 631 w 1006"/>
                  <a:gd name="T55" fmla="*/ 310 h 1007"/>
                  <a:gd name="T56" fmla="*/ 532 w 1006"/>
                  <a:gd name="T57" fmla="*/ 536 h 1007"/>
                  <a:gd name="T58" fmla="*/ 438 w 1006"/>
                  <a:gd name="T59" fmla="*/ 640 h 1007"/>
                  <a:gd name="T60" fmla="*/ 426 w 1006"/>
                  <a:gd name="T61" fmla="*/ 650 h 1007"/>
                  <a:gd name="T62" fmla="*/ 385 w 1006"/>
                  <a:gd name="T63" fmla="*/ 675 h 1007"/>
                  <a:gd name="T64" fmla="*/ 348 w 1006"/>
                  <a:gd name="T65" fmla="*/ 686 h 1007"/>
                  <a:gd name="T66" fmla="*/ 331 w 1006"/>
                  <a:gd name="T67" fmla="*/ 685 h 1007"/>
                  <a:gd name="T68" fmla="*/ 308 w 1006"/>
                  <a:gd name="T69" fmla="*/ 678 h 1007"/>
                  <a:gd name="T70" fmla="*/ 257 w 1006"/>
                  <a:gd name="T71" fmla="*/ 647 h 1007"/>
                  <a:gd name="T72" fmla="*/ 176 w 1006"/>
                  <a:gd name="T73" fmla="*/ 566 h 1007"/>
                  <a:gd name="T74" fmla="*/ 96 w 1006"/>
                  <a:gd name="T75" fmla="*/ 438 h 1007"/>
                  <a:gd name="T76" fmla="*/ 57 w 1006"/>
                  <a:gd name="T77" fmla="*/ 324 h 1007"/>
                  <a:gd name="T78" fmla="*/ 53 w 1006"/>
                  <a:gd name="T79" fmla="*/ 303 h 1007"/>
                  <a:gd name="T80" fmla="*/ 53 w 1006"/>
                  <a:gd name="T81" fmla="*/ 239 h 1007"/>
                  <a:gd name="T82" fmla="*/ 56 w 1006"/>
                  <a:gd name="T83" fmla="*/ 222 h 1007"/>
                  <a:gd name="T84" fmla="*/ 68 w 1006"/>
                  <a:gd name="T85" fmla="*/ 189 h 1007"/>
                  <a:gd name="T86" fmla="*/ 81 w 1006"/>
                  <a:gd name="T87" fmla="*/ 168 h 1007"/>
                  <a:gd name="T88" fmla="*/ 181 w 1006"/>
                  <a:gd name="T89" fmla="*/ 102 h 1007"/>
                  <a:gd name="T90" fmla="*/ 307 w 1006"/>
                  <a:gd name="T91" fmla="*/ 82 h 1007"/>
                  <a:gd name="T92" fmla="*/ 307 w 1006"/>
                  <a:gd name="T93" fmla="*/ 53 h 1007"/>
                  <a:gd name="T94" fmla="*/ 263 w 1006"/>
                  <a:gd name="T95" fmla="*/ 35 h 1007"/>
                  <a:gd name="T96" fmla="*/ 12 w 1006"/>
                  <a:gd name="T97" fmla="*/ 222 h 1007"/>
                  <a:gd name="T98" fmla="*/ 278 w 1006"/>
                  <a:gd name="T99" fmla="*/ 712 h 1007"/>
                  <a:gd name="T100" fmla="*/ 324 w 1006"/>
                  <a:gd name="T101" fmla="*/ 959 h 1007"/>
                  <a:gd name="T102" fmla="*/ 620 w 1006"/>
                  <a:gd name="T103" fmla="*/ 919 h 1007"/>
                  <a:gd name="T104" fmla="*/ 688 w 1006"/>
                  <a:gd name="T105" fmla="*/ 554 h 1007"/>
                  <a:gd name="T106" fmla="*/ 745 w 1006"/>
                  <a:gd name="T107" fmla="*/ 475 h 1007"/>
                  <a:gd name="T108" fmla="*/ 936 w 1006"/>
                  <a:gd name="T109" fmla="*/ 563 h 1007"/>
                  <a:gd name="T110" fmla="*/ 946 w 1006"/>
                  <a:gd name="T111" fmla="*/ 497 h 1007"/>
                  <a:gd name="T112" fmla="*/ 798 w 1006"/>
                  <a:gd name="T113" fmla="*/ 406 h 1007"/>
                  <a:gd name="T114" fmla="*/ 956 w 1006"/>
                  <a:gd name="T115" fmla="*/ 414 h 10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06" h="1007">
                    <a:moveTo>
                      <a:pt x="944" y="335"/>
                    </a:moveTo>
                    <a:cubicBezTo>
                      <a:pt x="905" y="311"/>
                      <a:pt x="855" y="311"/>
                      <a:pt x="815" y="331"/>
                    </a:cubicBezTo>
                    <a:cubicBezTo>
                      <a:pt x="777" y="349"/>
                      <a:pt x="753" y="387"/>
                      <a:pt x="746" y="427"/>
                    </a:cubicBezTo>
                    <a:cubicBezTo>
                      <a:pt x="732" y="432"/>
                      <a:pt x="719" y="439"/>
                      <a:pt x="707" y="448"/>
                    </a:cubicBezTo>
                    <a:cubicBezTo>
                      <a:pt x="671" y="473"/>
                      <a:pt x="650" y="513"/>
                      <a:pt x="644" y="556"/>
                    </a:cubicBezTo>
                    <a:cubicBezTo>
                      <a:pt x="636" y="603"/>
                      <a:pt x="644" y="650"/>
                      <a:pt x="648" y="696"/>
                    </a:cubicBezTo>
                    <a:cubicBezTo>
                      <a:pt x="650" y="721"/>
                      <a:pt x="650" y="746"/>
                      <a:pt x="648" y="770"/>
                    </a:cubicBezTo>
                    <a:cubicBezTo>
                      <a:pt x="646" y="782"/>
                      <a:pt x="644" y="794"/>
                      <a:pt x="641" y="805"/>
                    </a:cubicBezTo>
                    <a:cubicBezTo>
                      <a:pt x="639" y="810"/>
                      <a:pt x="637" y="816"/>
                      <a:pt x="636" y="821"/>
                    </a:cubicBezTo>
                    <a:cubicBezTo>
                      <a:pt x="635" y="823"/>
                      <a:pt x="634" y="824"/>
                      <a:pt x="634" y="826"/>
                    </a:cubicBezTo>
                    <a:cubicBezTo>
                      <a:pt x="634" y="825"/>
                      <a:pt x="632" y="830"/>
                      <a:pt x="632" y="831"/>
                    </a:cubicBezTo>
                    <a:cubicBezTo>
                      <a:pt x="628" y="838"/>
                      <a:pt x="624" y="845"/>
                      <a:pt x="619" y="852"/>
                    </a:cubicBezTo>
                    <a:cubicBezTo>
                      <a:pt x="617" y="856"/>
                      <a:pt x="614" y="859"/>
                      <a:pt x="612" y="863"/>
                    </a:cubicBezTo>
                    <a:cubicBezTo>
                      <a:pt x="612" y="863"/>
                      <a:pt x="612" y="863"/>
                      <a:pt x="611" y="864"/>
                    </a:cubicBezTo>
                    <a:cubicBezTo>
                      <a:pt x="611" y="864"/>
                      <a:pt x="611" y="864"/>
                      <a:pt x="610" y="865"/>
                    </a:cubicBezTo>
                    <a:cubicBezTo>
                      <a:pt x="608" y="867"/>
                      <a:pt x="606" y="870"/>
                      <a:pt x="605" y="872"/>
                    </a:cubicBezTo>
                    <a:cubicBezTo>
                      <a:pt x="599" y="878"/>
                      <a:pt x="593" y="885"/>
                      <a:pt x="586" y="891"/>
                    </a:cubicBezTo>
                    <a:cubicBezTo>
                      <a:pt x="583" y="894"/>
                      <a:pt x="580" y="897"/>
                      <a:pt x="576" y="900"/>
                    </a:cubicBezTo>
                    <a:cubicBezTo>
                      <a:pt x="574" y="901"/>
                      <a:pt x="573" y="903"/>
                      <a:pt x="571" y="904"/>
                    </a:cubicBezTo>
                    <a:cubicBezTo>
                      <a:pt x="568" y="907"/>
                      <a:pt x="569" y="906"/>
                      <a:pt x="567" y="908"/>
                    </a:cubicBezTo>
                    <a:cubicBezTo>
                      <a:pt x="536" y="931"/>
                      <a:pt x="506" y="946"/>
                      <a:pt x="470" y="955"/>
                    </a:cubicBezTo>
                    <a:cubicBezTo>
                      <a:pt x="466" y="956"/>
                      <a:pt x="462" y="957"/>
                      <a:pt x="458" y="957"/>
                    </a:cubicBezTo>
                    <a:cubicBezTo>
                      <a:pt x="456" y="958"/>
                      <a:pt x="454" y="958"/>
                      <a:pt x="452" y="959"/>
                    </a:cubicBezTo>
                    <a:cubicBezTo>
                      <a:pt x="452" y="959"/>
                      <a:pt x="450" y="959"/>
                      <a:pt x="448" y="959"/>
                    </a:cubicBezTo>
                    <a:cubicBezTo>
                      <a:pt x="440" y="960"/>
                      <a:pt x="432" y="960"/>
                      <a:pt x="424" y="960"/>
                    </a:cubicBezTo>
                    <a:cubicBezTo>
                      <a:pt x="420" y="960"/>
                      <a:pt x="416" y="960"/>
                      <a:pt x="412" y="959"/>
                    </a:cubicBezTo>
                    <a:cubicBezTo>
                      <a:pt x="412" y="959"/>
                      <a:pt x="412" y="959"/>
                      <a:pt x="412" y="959"/>
                    </a:cubicBezTo>
                    <a:cubicBezTo>
                      <a:pt x="412" y="959"/>
                      <a:pt x="411" y="959"/>
                      <a:pt x="411" y="959"/>
                    </a:cubicBezTo>
                    <a:cubicBezTo>
                      <a:pt x="409" y="959"/>
                      <a:pt x="407" y="958"/>
                      <a:pt x="405" y="958"/>
                    </a:cubicBezTo>
                    <a:cubicBezTo>
                      <a:pt x="402" y="957"/>
                      <a:pt x="398" y="956"/>
                      <a:pt x="395" y="955"/>
                    </a:cubicBezTo>
                    <a:cubicBezTo>
                      <a:pt x="393" y="955"/>
                      <a:pt x="391" y="954"/>
                      <a:pt x="389" y="954"/>
                    </a:cubicBezTo>
                    <a:cubicBezTo>
                      <a:pt x="388" y="953"/>
                      <a:pt x="388" y="953"/>
                      <a:pt x="387" y="953"/>
                    </a:cubicBezTo>
                    <a:cubicBezTo>
                      <a:pt x="387" y="953"/>
                      <a:pt x="386" y="952"/>
                      <a:pt x="386" y="952"/>
                    </a:cubicBezTo>
                    <a:cubicBezTo>
                      <a:pt x="381" y="950"/>
                      <a:pt x="376" y="947"/>
                      <a:pt x="371" y="943"/>
                    </a:cubicBezTo>
                    <a:cubicBezTo>
                      <a:pt x="370" y="943"/>
                      <a:pt x="370" y="943"/>
                      <a:pt x="370" y="943"/>
                    </a:cubicBezTo>
                    <a:cubicBezTo>
                      <a:pt x="369" y="942"/>
                      <a:pt x="368" y="941"/>
                      <a:pt x="367" y="940"/>
                    </a:cubicBezTo>
                    <a:cubicBezTo>
                      <a:pt x="364" y="938"/>
                      <a:pt x="362" y="935"/>
                      <a:pt x="359" y="933"/>
                    </a:cubicBezTo>
                    <a:cubicBezTo>
                      <a:pt x="354" y="927"/>
                      <a:pt x="353" y="925"/>
                      <a:pt x="348" y="918"/>
                    </a:cubicBezTo>
                    <a:cubicBezTo>
                      <a:pt x="344" y="911"/>
                      <a:pt x="342" y="906"/>
                      <a:pt x="341" y="902"/>
                    </a:cubicBezTo>
                    <a:cubicBezTo>
                      <a:pt x="338" y="895"/>
                      <a:pt x="336" y="888"/>
                      <a:pt x="335" y="881"/>
                    </a:cubicBezTo>
                    <a:cubicBezTo>
                      <a:pt x="335" y="880"/>
                      <a:pt x="334" y="878"/>
                      <a:pt x="334" y="877"/>
                    </a:cubicBezTo>
                    <a:cubicBezTo>
                      <a:pt x="334" y="877"/>
                      <a:pt x="333" y="874"/>
                      <a:pt x="333" y="873"/>
                    </a:cubicBezTo>
                    <a:cubicBezTo>
                      <a:pt x="333" y="870"/>
                      <a:pt x="333" y="867"/>
                      <a:pt x="333" y="864"/>
                    </a:cubicBezTo>
                    <a:cubicBezTo>
                      <a:pt x="331" y="849"/>
                      <a:pt x="332" y="834"/>
                      <a:pt x="334" y="819"/>
                    </a:cubicBezTo>
                    <a:cubicBezTo>
                      <a:pt x="334" y="818"/>
                      <a:pt x="334" y="818"/>
                      <a:pt x="334" y="817"/>
                    </a:cubicBezTo>
                    <a:cubicBezTo>
                      <a:pt x="334" y="816"/>
                      <a:pt x="335" y="814"/>
                      <a:pt x="335" y="812"/>
                    </a:cubicBezTo>
                    <a:cubicBezTo>
                      <a:pt x="336" y="808"/>
                      <a:pt x="336" y="805"/>
                      <a:pt x="337" y="802"/>
                    </a:cubicBezTo>
                    <a:cubicBezTo>
                      <a:pt x="338" y="795"/>
                      <a:pt x="340" y="789"/>
                      <a:pt x="341" y="782"/>
                    </a:cubicBezTo>
                    <a:cubicBezTo>
                      <a:pt x="344" y="771"/>
                      <a:pt x="348" y="759"/>
                      <a:pt x="351" y="747"/>
                    </a:cubicBezTo>
                    <a:cubicBezTo>
                      <a:pt x="354" y="741"/>
                      <a:pt x="356" y="735"/>
                      <a:pt x="359" y="728"/>
                    </a:cubicBezTo>
                    <a:cubicBezTo>
                      <a:pt x="379" y="725"/>
                      <a:pt x="398" y="717"/>
                      <a:pt x="416" y="708"/>
                    </a:cubicBezTo>
                    <a:cubicBezTo>
                      <a:pt x="470" y="678"/>
                      <a:pt x="514" y="631"/>
                      <a:pt x="551" y="583"/>
                    </a:cubicBezTo>
                    <a:cubicBezTo>
                      <a:pt x="594" y="527"/>
                      <a:pt x="628" y="465"/>
                      <a:pt x="652" y="400"/>
                    </a:cubicBezTo>
                    <a:cubicBezTo>
                      <a:pt x="674" y="341"/>
                      <a:pt x="686" y="275"/>
                      <a:pt x="673" y="213"/>
                    </a:cubicBezTo>
                    <a:cubicBezTo>
                      <a:pt x="658" y="142"/>
                      <a:pt x="601" y="94"/>
                      <a:pt x="537" y="65"/>
                    </a:cubicBezTo>
                    <a:cubicBezTo>
                      <a:pt x="508" y="52"/>
                      <a:pt x="477" y="42"/>
                      <a:pt x="446" y="36"/>
                    </a:cubicBezTo>
                    <a:cubicBezTo>
                      <a:pt x="446" y="28"/>
                      <a:pt x="446" y="28"/>
                      <a:pt x="446" y="28"/>
                    </a:cubicBezTo>
                    <a:cubicBezTo>
                      <a:pt x="446" y="0"/>
                      <a:pt x="402" y="0"/>
                      <a:pt x="402" y="28"/>
                    </a:cubicBezTo>
                    <a:cubicBezTo>
                      <a:pt x="402" y="50"/>
                      <a:pt x="402" y="50"/>
                      <a:pt x="402" y="50"/>
                    </a:cubicBezTo>
                    <a:cubicBezTo>
                      <a:pt x="402" y="52"/>
                      <a:pt x="402" y="55"/>
                      <a:pt x="402" y="57"/>
                    </a:cubicBezTo>
                    <a:cubicBezTo>
                      <a:pt x="402" y="82"/>
                      <a:pt x="402" y="82"/>
                      <a:pt x="402" y="82"/>
                    </a:cubicBezTo>
                    <a:cubicBezTo>
                      <a:pt x="402" y="110"/>
                      <a:pt x="446" y="110"/>
                      <a:pt x="446" y="82"/>
                    </a:cubicBezTo>
                    <a:cubicBezTo>
                      <a:pt x="446" y="80"/>
                      <a:pt x="446" y="80"/>
                      <a:pt x="446" y="80"/>
                    </a:cubicBezTo>
                    <a:cubicBezTo>
                      <a:pt x="452" y="82"/>
                      <a:pt x="459" y="84"/>
                      <a:pt x="466" y="86"/>
                    </a:cubicBezTo>
                    <a:cubicBezTo>
                      <a:pt x="502" y="96"/>
                      <a:pt x="531" y="108"/>
                      <a:pt x="562" y="128"/>
                    </a:cubicBezTo>
                    <a:cubicBezTo>
                      <a:pt x="578" y="139"/>
                      <a:pt x="592" y="151"/>
                      <a:pt x="605" y="167"/>
                    </a:cubicBezTo>
                    <a:cubicBezTo>
                      <a:pt x="605" y="167"/>
                      <a:pt x="606" y="168"/>
                      <a:pt x="606" y="168"/>
                    </a:cubicBezTo>
                    <a:cubicBezTo>
                      <a:pt x="607" y="169"/>
                      <a:pt x="608" y="170"/>
                      <a:pt x="608" y="171"/>
                    </a:cubicBezTo>
                    <a:cubicBezTo>
                      <a:pt x="610" y="173"/>
                      <a:pt x="612" y="176"/>
                      <a:pt x="613" y="179"/>
                    </a:cubicBezTo>
                    <a:cubicBezTo>
                      <a:pt x="617" y="184"/>
                      <a:pt x="620" y="190"/>
                      <a:pt x="623" y="196"/>
                    </a:cubicBezTo>
                    <a:cubicBezTo>
                      <a:pt x="623" y="197"/>
                      <a:pt x="623" y="197"/>
                      <a:pt x="623" y="197"/>
                    </a:cubicBezTo>
                    <a:cubicBezTo>
                      <a:pt x="624" y="199"/>
                      <a:pt x="624" y="200"/>
                      <a:pt x="625" y="202"/>
                    </a:cubicBezTo>
                    <a:cubicBezTo>
                      <a:pt x="626" y="205"/>
                      <a:pt x="627" y="208"/>
                      <a:pt x="628" y="211"/>
                    </a:cubicBezTo>
                    <a:cubicBezTo>
                      <a:pt x="630" y="217"/>
                      <a:pt x="631" y="224"/>
                      <a:pt x="632" y="231"/>
                    </a:cubicBezTo>
                    <a:cubicBezTo>
                      <a:pt x="633" y="233"/>
                      <a:pt x="633" y="234"/>
                      <a:pt x="633" y="236"/>
                    </a:cubicBezTo>
                    <a:cubicBezTo>
                      <a:pt x="633" y="236"/>
                      <a:pt x="633" y="236"/>
                      <a:pt x="633" y="236"/>
                    </a:cubicBezTo>
                    <a:cubicBezTo>
                      <a:pt x="633" y="236"/>
                      <a:pt x="633" y="237"/>
                      <a:pt x="633" y="237"/>
                    </a:cubicBezTo>
                    <a:cubicBezTo>
                      <a:pt x="634" y="240"/>
                      <a:pt x="634" y="243"/>
                      <a:pt x="634" y="247"/>
                    </a:cubicBezTo>
                    <a:cubicBezTo>
                      <a:pt x="635" y="254"/>
                      <a:pt x="635" y="261"/>
                      <a:pt x="635" y="269"/>
                    </a:cubicBezTo>
                    <a:cubicBezTo>
                      <a:pt x="635" y="276"/>
                      <a:pt x="634" y="283"/>
                      <a:pt x="634" y="290"/>
                    </a:cubicBezTo>
                    <a:cubicBezTo>
                      <a:pt x="633" y="294"/>
                      <a:pt x="633" y="297"/>
                      <a:pt x="633" y="301"/>
                    </a:cubicBezTo>
                    <a:cubicBezTo>
                      <a:pt x="633" y="301"/>
                      <a:pt x="633" y="301"/>
                      <a:pt x="633" y="301"/>
                    </a:cubicBezTo>
                    <a:cubicBezTo>
                      <a:pt x="633" y="302"/>
                      <a:pt x="632" y="302"/>
                      <a:pt x="632" y="302"/>
                    </a:cubicBezTo>
                    <a:cubicBezTo>
                      <a:pt x="632" y="305"/>
                      <a:pt x="632" y="307"/>
                      <a:pt x="631" y="310"/>
                    </a:cubicBezTo>
                    <a:cubicBezTo>
                      <a:pt x="629" y="325"/>
                      <a:pt x="625" y="341"/>
                      <a:pt x="621" y="356"/>
                    </a:cubicBezTo>
                    <a:cubicBezTo>
                      <a:pt x="611" y="391"/>
                      <a:pt x="600" y="416"/>
                      <a:pt x="585" y="447"/>
                    </a:cubicBezTo>
                    <a:cubicBezTo>
                      <a:pt x="569" y="478"/>
                      <a:pt x="551" y="508"/>
                      <a:pt x="532" y="536"/>
                    </a:cubicBezTo>
                    <a:cubicBezTo>
                      <a:pt x="521" y="552"/>
                      <a:pt x="515" y="560"/>
                      <a:pt x="503" y="573"/>
                    </a:cubicBezTo>
                    <a:cubicBezTo>
                      <a:pt x="493" y="586"/>
                      <a:pt x="482" y="598"/>
                      <a:pt x="471" y="609"/>
                    </a:cubicBezTo>
                    <a:cubicBezTo>
                      <a:pt x="461" y="620"/>
                      <a:pt x="450" y="630"/>
                      <a:pt x="438" y="640"/>
                    </a:cubicBezTo>
                    <a:cubicBezTo>
                      <a:pt x="436" y="642"/>
                      <a:pt x="433" y="644"/>
                      <a:pt x="430" y="646"/>
                    </a:cubicBezTo>
                    <a:cubicBezTo>
                      <a:pt x="430" y="647"/>
                      <a:pt x="429" y="647"/>
                      <a:pt x="428" y="648"/>
                    </a:cubicBezTo>
                    <a:cubicBezTo>
                      <a:pt x="427" y="649"/>
                      <a:pt x="426" y="649"/>
                      <a:pt x="426" y="650"/>
                    </a:cubicBezTo>
                    <a:cubicBezTo>
                      <a:pt x="420" y="654"/>
                      <a:pt x="414" y="658"/>
                      <a:pt x="409" y="662"/>
                    </a:cubicBezTo>
                    <a:cubicBezTo>
                      <a:pt x="404" y="665"/>
                      <a:pt x="398" y="668"/>
                      <a:pt x="393" y="671"/>
                    </a:cubicBezTo>
                    <a:cubicBezTo>
                      <a:pt x="391" y="672"/>
                      <a:pt x="388" y="674"/>
                      <a:pt x="385" y="675"/>
                    </a:cubicBezTo>
                    <a:cubicBezTo>
                      <a:pt x="384" y="675"/>
                      <a:pt x="379" y="678"/>
                      <a:pt x="378" y="678"/>
                    </a:cubicBezTo>
                    <a:cubicBezTo>
                      <a:pt x="370" y="681"/>
                      <a:pt x="362" y="684"/>
                      <a:pt x="354" y="685"/>
                    </a:cubicBezTo>
                    <a:cubicBezTo>
                      <a:pt x="353" y="685"/>
                      <a:pt x="349" y="686"/>
                      <a:pt x="348" y="686"/>
                    </a:cubicBezTo>
                    <a:cubicBezTo>
                      <a:pt x="346" y="686"/>
                      <a:pt x="344" y="686"/>
                      <a:pt x="341" y="686"/>
                    </a:cubicBezTo>
                    <a:cubicBezTo>
                      <a:pt x="339" y="686"/>
                      <a:pt x="337" y="686"/>
                      <a:pt x="335" y="685"/>
                    </a:cubicBezTo>
                    <a:cubicBezTo>
                      <a:pt x="333" y="685"/>
                      <a:pt x="332" y="685"/>
                      <a:pt x="331" y="685"/>
                    </a:cubicBezTo>
                    <a:cubicBezTo>
                      <a:pt x="326" y="684"/>
                      <a:pt x="321" y="682"/>
                      <a:pt x="316" y="681"/>
                    </a:cubicBezTo>
                    <a:cubicBezTo>
                      <a:pt x="314" y="680"/>
                      <a:pt x="311" y="679"/>
                      <a:pt x="309" y="678"/>
                    </a:cubicBezTo>
                    <a:cubicBezTo>
                      <a:pt x="308" y="678"/>
                      <a:pt x="308" y="678"/>
                      <a:pt x="308" y="678"/>
                    </a:cubicBezTo>
                    <a:cubicBezTo>
                      <a:pt x="307" y="677"/>
                      <a:pt x="305" y="676"/>
                      <a:pt x="304" y="676"/>
                    </a:cubicBezTo>
                    <a:cubicBezTo>
                      <a:pt x="293" y="671"/>
                      <a:pt x="282" y="664"/>
                      <a:pt x="272" y="658"/>
                    </a:cubicBezTo>
                    <a:cubicBezTo>
                      <a:pt x="267" y="654"/>
                      <a:pt x="262" y="651"/>
                      <a:pt x="257" y="647"/>
                    </a:cubicBezTo>
                    <a:cubicBezTo>
                      <a:pt x="257" y="647"/>
                      <a:pt x="252" y="643"/>
                      <a:pt x="251" y="642"/>
                    </a:cubicBezTo>
                    <a:cubicBezTo>
                      <a:pt x="248" y="640"/>
                      <a:pt x="245" y="637"/>
                      <a:pt x="242" y="634"/>
                    </a:cubicBezTo>
                    <a:cubicBezTo>
                      <a:pt x="218" y="614"/>
                      <a:pt x="196" y="590"/>
                      <a:pt x="176" y="566"/>
                    </a:cubicBezTo>
                    <a:cubicBezTo>
                      <a:pt x="167" y="555"/>
                      <a:pt x="158" y="542"/>
                      <a:pt x="148" y="528"/>
                    </a:cubicBezTo>
                    <a:cubicBezTo>
                      <a:pt x="138" y="513"/>
                      <a:pt x="129" y="499"/>
                      <a:pt x="121" y="484"/>
                    </a:cubicBezTo>
                    <a:cubicBezTo>
                      <a:pt x="112" y="469"/>
                      <a:pt x="104" y="453"/>
                      <a:pt x="96" y="438"/>
                    </a:cubicBezTo>
                    <a:cubicBezTo>
                      <a:pt x="88" y="420"/>
                      <a:pt x="84" y="411"/>
                      <a:pt x="77" y="394"/>
                    </a:cubicBezTo>
                    <a:cubicBezTo>
                      <a:pt x="72" y="378"/>
                      <a:pt x="67" y="363"/>
                      <a:pt x="62" y="347"/>
                    </a:cubicBezTo>
                    <a:cubicBezTo>
                      <a:pt x="60" y="339"/>
                      <a:pt x="59" y="332"/>
                      <a:pt x="57" y="324"/>
                    </a:cubicBezTo>
                    <a:cubicBezTo>
                      <a:pt x="56" y="321"/>
                      <a:pt x="56" y="317"/>
                      <a:pt x="55" y="313"/>
                    </a:cubicBezTo>
                    <a:cubicBezTo>
                      <a:pt x="55" y="311"/>
                      <a:pt x="54" y="309"/>
                      <a:pt x="54" y="308"/>
                    </a:cubicBezTo>
                    <a:cubicBezTo>
                      <a:pt x="54" y="307"/>
                      <a:pt x="54" y="303"/>
                      <a:pt x="53" y="303"/>
                    </a:cubicBezTo>
                    <a:cubicBezTo>
                      <a:pt x="52" y="288"/>
                      <a:pt x="51" y="274"/>
                      <a:pt x="51" y="260"/>
                    </a:cubicBezTo>
                    <a:cubicBezTo>
                      <a:pt x="51" y="253"/>
                      <a:pt x="52" y="246"/>
                      <a:pt x="53" y="239"/>
                    </a:cubicBezTo>
                    <a:cubicBezTo>
                      <a:pt x="53" y="239"/>
                      <a:pt x="53" y="239"/>
                      <a:pt x="53" y="239"/>
                    </a:cubicBezTo>
                    <a:cubicBezTo>
                      <a:pt x="53" y="239"/>
                      <a:pt x="53" y="239"/>
                      <a:pt x="53" y="239"/>
                    </a:cubicBezTo>
                    <a:cubicBezTo>
                      <a:pt x="53" y="237"/>
                      <a:pt x="53" y="235"/>
                      <a:pt x="54" y="234"/>
                    </a:cubicBezTo>
                    <a:cubicBezTo>
                      <a:pt x="54" y="230"/>
                      <a:pt x="55" y="226"/>
                      <a:pt x="56" y="222"/>
                    </a:cubicBezTo>
                    <a:cubicBezTo>
                      <a:pt x="57" y="216"/>
                      <a:pt x="59" y="210"/>
                      <a:pt x="61" y="204"/>
                    </a:cubicBezTo>
                    <a:cubicBezTo>
                      <a:pt x="62" y="203"/>
                      <a:pt x="64" y="198"/>
                      <a:pt x="64" y="197"/>
                    </a:cubicBezTo>
                    <a:cubicBezTo>
                      <a:pt x="65" y="194"/>
                      <a:pt x="67" y="191"/>
                      <a:pt x="68" y="189"/>
                    </a:cubicBezTo>
                    <a:cubicBezTo>
                      <a:pt x="71" y="183"/>
                      <a:pt x="74" y="178"/>
                      <a:pt x="78" y="172"/>
                    </a:cubicBezTo>
                    <a:cubicBezTo>
                      <a:pt x="79" y="171"/>
                      <a:pt x="80" y="170"/>
                      <a:pt x="80" y="169"/>
                    </a:cubicBezTo>
                    <a:cubicBezTo>
                      <a:pt x="81" y="168"/>
                      <a:pt x="81" y="168"/>
                      <a:pt x="81" y="168"/>
                    </a:cubicBezTo>
                    <a:cubicBezTo>
                      <a:pt x="84" y="164"/>
                      <a:pt x="88" y="160"/>
                      <a:pt x="91" y="157"/>
                    </a:cubicBezTo>
                    <a:cubicBezTo>
                      <a:pt x="105" y="142"/>
                      <a:pt x="116" y="134"/>
                      <a:pt x="134" y="124"/>
                    </a:cubicBezTo>
                    <a:cubicBezTo>
                      <a:pt x="150" y="114"/>
                      <a:pt x="165" y="108"/>
                      <a:pt x="181" y="102"/>
                    </a:cubicBezTo>
                    <a:cubicBezTo>
                      <a:pt x="208" y="92"/>
                      <a:pt x="235" y="85"/>
                      <a:pt x="263" y="79"/>
                    </a:cubicBezTo>
                    <a:cubicBezTo>
                      <a:pt x="263" y="82"/>
                      <a:pt x="263" y="82"/>
                      <a:pt x="263" y="82"/>
                    </a:cubicBezTo>
                    <a:cubicBezTo>
                      <a:pt x="263" y="110"/>
                      <a:pt x="307" y="110"/>
                      <a:pt x="307" y="82"/>
                    </a:cubicBezTo>
                    <a:cubicBezTo>
                      <a:pt x="307" y="55"/>
                      <a:pt x="307" y="55"/>
                      <a:pt x="307" y="55"/>
                    </a:cubicBezTo>
                    <a:cubicBezTo>
                      <a:pt x="307" y="55"/>
                      <a:pt x="307" y="54"/>
                      <a:pt x="307" y="54"/>
                    </a:cubicBezTo>
                    <a:cubicBezTo>
                      <a:pt x="307" y="54"/>
                      <a:pt x="307" y="53"/>
                      <a:pt x="307" y="53"/>
                    </a:cubicBezTo>
                    <a:cubicBezTo>
                      <a:pt x="307" y="29"/>
                      <a:pt x="307" y="29"/>
                      <a:pt x="307" y="29"/>
                    </a:cubicBezTo>
                    <a:cubicBezTo>
                      <a:pt x="307" y="1"/>
                      <a:pt x="263" y="1"/>
                      <a:pt x="263" y="29"/>
                    </a:cubicBezTo>
                    <a:cubicBezTo>
                      <a:pt x="263" y="35"/>
                      <a:pt x="263" y="35"/>
                      <a:pt x="263" y="35"/>
                    </a:cubicBezTo>
                    <a:cubicBezTo>
                      <a:pt x="219" y="42"/>
                      <a:pt x="176" y="55"/>
                      <a:pt x="136" y="74"/>
                    </a:cubicBezTo>
                    <a:cubicBezTo>
                      <a:pt x="100" y="91"/>
                      <a:pt x="68" y="114"/>
                      <a:pt x="44" y="145"/>
                    </a:cubicBezTo>
                    <a:cubicBezTo>
                      <a:pt x="27" y="167"/>
                      <a:pt x="16" y="195"/>
                      <a:pt x="12" y="222"/>
                    </a:cubicBezTo>
                    <a:cubicBezTo>
                      <a:pt x="0" y="286"/>
                      <a:pt x="15" y="352"/>
                      <a:pt x="38" y="411"/>
                    </a:cubicBezTo>
                    <a:cubicBezTo>
                      <a:pt x="63" y="478"/>
                      <a:pt x="100" y="539"/>
                      <a:pt x="144" y="595"/>
                    </a:cubicBezTo>
                    <a:cubicBezTo>
                      <a:pt x="181" y="641"/>
                      <a:pt x="225" y="686"/>
                      <a:pt x="278" y="712"/>
                    </a:cubicBezTo>
                    <a:cubicBezTo>
                      <a:pt x="289" y="717"/>
                      <a:pt x="301" y="722"/>
                      <a:pt x="313" y="725"/>
                    </a:cubicBezTo>
                    <a:cubicBezTo>
                      <a:pt x="298" y="764"/>
                      <a:pt x="289" y="807"/>
                      <a:pt x="289" y="849"/>
                    </a:cubicBezTo>
                    <a:cubicBezTo>
                      <a:pt x="288" y="889"/>
                      <a:pt x="299" y="927"/>
                      <a:pt x="324" y="959"/>
                    </a:cubicBezTo>
                    <a:cubicBezTo>
                      <a:pt x="347" y="987"/>
                      <a:pt x="381" y="1000"/>
                      <a:pt x="416" y="1003"/>
                    </a:cubicBezTo>
                    <a:cubicBezTo>
                      <a:pt x="453" y="1007"/>
                      <a:pt x="491" y="996"/>
                      <a:pt x="524" y="982"/>
                    </a:cubicBezTo>
                    <a:cubicBezTo>
                      <a:pt x="560" y="967"/>
                      <a:pt x="592" y="945"/>
                      <a:pt x="620" y="919"/>
                    </a:cubicBezTo>
                    <a:cubicBezTo>
                      <a:pt x="648" y="892"/>
                      <a:pt x="669" y="860"/>
                      <a:pt x="681" y="823"/>
                    </a:cubicBezTo>
                    <a:cubicBezTo>
                      <a:pt x="696" y="773"/>
                      <a:pt x="694" y="722"/>
                      <a:pt x="689" y="671"/>
                    </a:cubicBezTo>
                    <a:cubicBezTo>
                      <a:pt x="685" y="632"/>
                      <a:pt x="680" y="591"/>
                      <a:pt x="688" y="554"/>
                    </a:cubicBezTo>
                    <a:cubicBezTo>
                      <a:pt x="692" y="537"/>
                      <a:pt x="699" y="520"/>
                      <a:pt x="709" y="505"/>
                    </a:cubicBezTo>
                    <a:cubicBezTo>
                      <a:pt x="715" y="496"/>
                      <a:pt x="726" y="486"/>
                      <a:pt x="737" y="480"/>
                    </a:cubicBezTo>
                    <a:cubicBezTo>
                      <a:pt x="739" y="478"/>
                      <a:pt x="742" y="477"/>
                      <a:pt x="745" y="475"/>
                    </a:cubicBezTo>
                    <a:cubicBezTo>
                      <a:pt x="746" y="475"/>
                      <a:pt x="746" y="474"/>
                      <a:pt x="747" y="474"/>
                    </a:cubicBezTo>
                    <a:cubicBezTo>
                      <a:pt x="754" y="505"/>
                      <a:pt x="773" y="533"/>
                      <a:pt x="799" y="553"/>
                    </a:cubicBezTo>
                    <a:cubicBezTo>
                      <a:pt x="838" y="583"/>
                      <a:pt x="893" y="584"/>
                      <a:pt x="936" y="563"/>
                    </a:cubicBezTo>
                    <a:cubicBezTo>
                      <a:pt x="979" y="541"/>
                      <a:pt x="1006" y="494"/>
                      <a:pt x="1006" y="447"/>
                    </a:cubicBezTo>
                    <a:cubicBezTo>
                      <a:pt x="1006" y="401"/>
                      <a:pt x="982" y="360"/>
                      <a:pt x="944" y="335"/>
                    </a:cubicBezTo>
                    <a:close/>
                    <a:moveTo>
                      <a:pt x="946" y="497"/>
                    </a:moveTo>
                    <a:cubicBezTo>
                      <a:pt x="938" y="510"/>
                      <a:pt x="922" y="522"/>
                      <a:pt x="908" y="528"/>
                    </a:cubicBezTo>
                    <a:cubicBezTo>
                      <a:pt x="872" y="542"/>
                      <a:pt x="835" y="532"/>
                      <a:pt x="810" y="504"/>
                    </a:cubicBezTo>
                    <a:cubicBezTo>
                      <a:pt x="786" y="478"/>
                      <a:pt x="782" y="437"/>
                      <a:pt x="798" y="406"/>
                    </a:cubicBezTo>
                    <a:cubicBezTo>
                      <a:pt x="816" y="373"/>
                      <a:pt x="850" y="356"/>
                      <a:pt x="888" y="360"/>
                    </a:cubicBezTo>
                    <a:cubicBezTo>
                      <a:pt x="907" y="362"/>
                      <a:pt x="927" y="374"/>
                      <a:pt x="941" y="389"/>
                    </a:cubicBezTo>
                    <a:cubicBezTo>
                      <a:pt x="946" y="395"/>
                      <a:pt x="954" y="407"/>
                      <a:pt x="956" y="414"/>
                    </a:cubicBezTo>
                    <a:cubicBezTo>
                      <a:pt x="961" y="426"/>
                      <a:pt x="962" y="435"/>
                      <a:pt x="963" y="447"/>
                    </a:cubicBezTo>
                    <a:cubicBezTo>
                      <a:pt x="962" y="465"/>
                      <a:pt x="957" y="481"/>
                      <a:pt x="946" y="4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 Light" panose="020F0302020204030204" pitchFamily="34" charset="0"/>
                </a:endParaRPr>
              </a:p>
            </p:txBody>
          </p:sp>
        </p:grpSp>
      </p:grpSp>
      <p:sp>
        <p:nvSpPr>
          <p:cNvPr id="21" name="Rectangle 54">
            <a:extLst>
              <a:ext uri="{FF2B5EF4-FFF2-40B4-BE49-F238E27FC236}">
                <a16:creationId xmlns:a16="http://schemas.microsoft.com/office/drawing/2014/main" id="{B410ECB2-7220-B12B-E614-FB6FEB804DC7}"/>
              </a:ext>
            </a:extLst>
          </p:cNvPr>
          <p:cNvSpPr/>
          <p:nvPr/>
        </p:nvSpPr>
        <p:spPr>
          <a:xfrm>
            <a:off x="4433251" y="304711"/>
            <a:ext cx="3278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cs typeface="Poppins" panose="02000000000000000000" pitchFamily="2" charset="0"/>
              </a:rPr>
              <a:t>Почему пеллеты?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Mada"/>
              <a:cs typeface="Poppins" panose="02000000000000000000" pitchFamily="2" charset="0"/>
            </a:endParaRPr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5E632646-D1B6-DB35-25A0-73C0A342D2C2}"/>
              </a:ext>
            </a:extLst>
          </p:cNvPr>
          <p:cNvSpPr/>
          <p:nvPr/>
        </p:nvSpPr>
        <p:spPr>
          <a:xfrm>
            <a:off x="521897" y="4429509"/>
            <a:ext cx="2897815" cy="119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Это помогает избежать колебаний, которые могут возникнуть при использовании кремов, таблеток или пластырей</a:t>
            </a:r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88F89E81-4319-21CF-FA70-16FCE1A63E0F}"/>
              </a:ext>
            </a:extLst>
          </p:cNvPr>
          <p:cNvSpPr/>
          <p:nvPr/>
        </p:nvSpPr>
        <p:spPr>
          <a:xfrm>
            <a:off x="8655652" y="1908097"/>
            <a:ext cx="2897815" cy="1750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Это также помогает избежать изменений в печени, которые наблюдаются при пероральной гормональной терапии, и устраняет выработку повышенных факторов свертывания крови.</a:t>
            </a: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A7244BF8-8BA3-6C45-B93B-01BAE3091F8D}"/>
              </a:ext>
            </a:extLst>
          </p:cNvPr>
          <p:cNvSpPr/>
          <p:nvPr/>
        </p:nvSpPr>
        <p:spPr>
          <a:xfrm>
            <a:off x="8629098" y="4438314"/>
            <a:ext cx="2897815" cy="62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Пеллеты, как правило, действуют в течение 3 - 5 месяцев</a:t>
            </a:r>
          </a:p>
        </p:txBody>
      </p:sp>
    </p:spTree>
    <p:extLst>
      <p:ext uri="{BB962C8B-B14F-4D97-AF65-F5344CB8AC3E}">
        <p14:creationId xmlns:p14="http://schemas.microsoft.com/office/powerpoint/2010/main" val="1762590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32EAF7D4-8451-43F6-81DD-0846DBDF2D83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4ED97C-5F31-4627-BB74-7452BD349934}"/>
              </a:ext>
            </a:extLst>
          </p:cNvPr>
          <p:cNvSpPr txBox="1"/>
          <p:nvPr/>
        </p:nvSpPr>
        <p:spPr>
          <a:xfrm>
            <a:off x="6681053" y="599422"/>
            <a:ext cx="5101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" panose="02000000000000000000" pitchFamily="2" charset="0"/>
              </a:rPr>
              <a:t>Пеллеты для ЗТБГ - оптимальный вариант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Mada"/>
              <a:ea typeface="Roboto" panose="02000000000000000000" pitchFamily="2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0746DFF-146A-461A-8E89-A1CF1D23FF8B}"/>
              </a:ext>
            </a:extLst>
          </p:cNvPr>
          <p:cNvGrpSpPr/>
          <p:nvPr/>
        </p:nvGrpSpPr>
        <p:grpSpPr>
          <a:xfrm>
            <a:off x="6864350" y="2136612"/>
            <a:ext cx="4038598" cy="629852"/>
            <a:chOff x="7820027" y="3513472"/>
            <a:chExt cx="3824720" cy="62985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E25BEE-2FF4-495C-8471-3437D6337A67}"/>
                </a:ext>
              </a:extLst>
            </p:cNvPr>
            <p:cNvSpPr txBox="1"/>
            <p:nvPr/>
          </p:nvSpPr>
          <p:spPr>
            <a:xfrm>
              <a:off x="8032906" y="3513472"/>
              <a:ext cx="3611841" cy="629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ea typeface="Lato Light" panose="020F0502020204030203" pitchFamily="34" charset="0"/>
                  <a:cs typeface="Segoe UI Light" panose="020B0502040204020203" pitchFamily="34" charset="0"/>
                </a:defRPr>
              </a:lvl1pPr>
            </a:lstStyle>
            <a:p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Нерациональные результаты при предварительном применении ЗГТ</a:t>
              </a:r>
            </a:p>
          </p:txBody>
        </p:sp>
        <p:sp>
          <p:nvSpPr>
            <p:cNvPr id="25" name="Freeform 118">
              <a:extLst>
                <a:ext uri="{FF2B5EF4-FFF2-40B4-BE49-F238E27FC236}">
                  <a16:creationId xmlns:a16="http://schemas.microsoft.com/office/drawing/2014/main" id="{8C551705-93AB-4896-AF96-BA0979EC1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0027" y="3620048"/>
              <a:ext cx="158463" cy="158463"/>
            </a:xfrm>
            <a:custGeom>
              <a:avLst/>
              <a:gdLst>
                <a:gd name="T0" fmla="*/ 38763987 w 602"/>
                <a:gd name="T1" fmla="*/ 78441997 h 602"/>
                <a:gd name="T2" fmla="*/ 38763987 w 602"/>
                <a:gd name="T3" fmla="*/ 78441997 h 602"/>
                <a:gd name="T4" fmla="*/ 0 w 602"/>
                <a:gd name="T5" fmla="*/ 38763987 h 602"/>
                <a:gd name="T6" fmla="*/ 38763987 w 602"/>
                <a:gd name="T7" fmla="*/ 0 h 602"/>
                <a:gd name="T8" fmla="*/ 78441997 w 602"/>
                <a:gd name="T9" fmla="*/ 38763987 h 602"/>
                <a:gd name="T10" fmla="*/ 38763987 w 602"/>
                <a:gd name="T11" fmla="*/ 78441997 h 602"/>
                <a:gd name="T12" fmla="*/ 38763987 w 602"/>
                <a:gd name="T13" fmla="*/ 7439717 h 602"/>
                <a:gd name="T14" fmla="*/ 38763987 w 602"/>
                <a:gd name="T15" fmla="*/ 7439717 h 602"/>
                <a:gd name="T16" fmla="*/ 7439717 w 602"/>
                <a:gd name="T17" fmla="*/ 38763987 h 602"/>
                <a:gd name="T18" fmla="*/ 38763987 w 602"/>
                <a:gd name="T19" fmla="*/ 71002280 h 602"/>
                <a:gd name="T20" fmla="*/ 71002280 w 602"/>
                <a:gd name="T21" fmla="*/ 38763987 h 602"/>
                <a:gd name="T22" fmla="*/ 38763987 w 602"/>
                <a:gd name="T23" fmla="*/ 7439717 h 602"/>
                <a:gd name="T24" fmla="*/ 56253627 w 602"/>
                <a:gd name="T25" fmla="*/ 31455051 h 602"/>
                <a:gd name="T26" fmla="*/ 56253627 w 602"/>
                <a:gd name="T27" fmla="*/ 31455051 h 602"/>
                <a:gd name="T28" fmla="*/ 36937024 w 602"/>
                <a:gd name="T29" fmla="*/ 51685677 h 602"/>
                <a:gd name="T30" fmla="*/ 36937024 w 602"/>
                <a:gd name="T31" fmla="*/ 51685677 h 602"/>
                <a:gd name="T32" fmla="*/ 34196037 w 602"/>
                <a:gd name="T33" fmla="*/ 52598978 h 602"/>
                <a:gd name="T34" fmla="*/ 31324631 w 602"/>
                <a:gd name="T35" fmla="*/ 51685677 h 602"/>
                <a:gd name="T36" fmla="*/ 31324631 w 602"/>
                <a:gd name="T37" fmla="*/ 51685677 h 602"/>
                <a:gd name="T38" fmla="*/ 20361046 w 602"/>
                <a:gd name="T39" fmla="*/ 40591311 h 602"/>
                <a:gd name="T40" fmla="*/ 20361046 w 602"/>
                <a:gd name="T41" fmla="*/ 40591311 h 602"/>
                <a:gd name="T42" fmla="*/ 19447384 w 602"/>
                <a:gd name="T43" fmla="*/ 37850325 h 602"/>
                <a:gd name="T44" fmla="*/ 23102033 w 602"/>
                <a:gd name="T45" fmla="*/ 34196037 h 602"/>
                <a:gd name="T46" fmla="*/ 25842658 w 602"/>
                <a:gd name="T47" fmla="*/ 35109700 h 602"/>
                <a:gd name="T48" fmla="*/ 25842658 w 602"/>
                <a:gd name="T49" fmla="*/ 35109700 h 602"/>
                <a:gd name="T50" fmla="*/ 34196037 w 602"/>
                <a:gd name="T51" fmla="*/ 43462718 h 602"/>
                <a:gd name="T52" fmla="*/ 51685677 w 602"/>
                <a:gd name="T53" fmla="*/ 26756320 h 602"/>
                <a:gd name="T54" fmla="*/ 51685677 w 602"/>
                <a:gd name="T55" fmla="*/ 26756320 h 602"/>
                <a:gd name="T56" fmla="*/ 53512640 w 602"/>
                <a:gd name="T57" fmla="*/ 25842658 h 602"/>
                <a:gd name="T58" fmla="*/ 57167289 w 602"/>
                <a:gd name="T59" fmla="*/ 29497307 h 602"/>
                <a:gd name="T60" fmla="*/ 56253627 w 602"/>
                <a:gd name="T61" fmla="*/ 31455051 h 602"/>
                <a:gd name="T62" fmla="*/ 56253627 w 602"/>
                <a:gd name="T63" fmla="*/ 25842658 h 602"/>
                <a:gd name="T64" fmla="*/ 56253627 w 602"/>
                <a:gd name="T65" fmla="*/ 25842658 h 602"/>
                <a:gd name="T66" fmla="*/ 25842658 w 602"/>
                <a:gd name="T67" fmla="*/ 56253627 h 602"/>
                <a:gd name="T68" fmla="*/ 25842658 w 602"/>
                <a:gd name="T69" fmla="*/ 56253627 h 602"/>
                <a:gd name="T70" fmla="*/ 52598978 w 602"/>
                <a:gd name="T71" fmla="*/ 56253627 h 602"/>
                <a:gd name="T72" fmla="*/ 52598978 w 602"/>
                <a:gd name="T73" fmla="*/ 56253627 h 602"/>
                <a:gd name="T74" fmla="*/ 56253627 w 602"/>
                <a:gd name="T75" fmla="*/ 52598978 h 602"/>
                <a:gd name="T76" fmla="*/ 56253627 w 602"/>
                <a:gd name="T77" fmla="*/ 52598978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1" y="241"/>
                  </a:moveTo>
                  <a:lnTo>
                    <a:pt x="431" y="241"/>
                  </a:lnTo>
                  <a:cubicBezTo>
                    <a:pt x="283" y="396"/>
                    <a:pt x="283" y="396"/>
                    <a:pt x="283" y="396"/>
                  </a:cubicBezTo>
                  <a:cubicBezTo>
                    <a:pt x="276" y="403"/>
                    <a:pt x="269" y="403"/>
                    <a:pt x="262" y="403"/>
                  </a:cubicBezTo>
                  <a:cubicBezTo>
                    <a:pt x="255" y="403"/>
                    <a:pt x="248" y="403"/>
                    <a:pt x="240" y="39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49" y="304"/>
                    <a:pt x="149" y="297"/>
                    <a:pt x="149" y="290"/>
                  </a:cubicBezTo>
                  <a:cubicBezTo>
                    <a:pt x="149" y="276"/>
                    <a:pt x="163" y="262"/>
                    <a:pt x="177" y="262"/>
                  </a:cubicBezTo>
                  <a:cubicBezTo>
                    <a:pt x="184" y="262"/>
                    <a:pt x="191" y="262"/>
                    <a:pt x="198" y="269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396" y="198"/>
                    <a:pt x="403" y="198"/>
                    <a:pt x="410" y="198"/>
                  </a:cubicBezTo>
                  <a:cubicBezTo>
                    <a:pt x="431" y="198"/>
                    <a:pt x="438" y="205"/>
                    <a:pt x="438" y="226"/>
                  </a:cubicBezTo>
                  <a:cubicBezTo>
                    <a:pt x="438" y="234"/>
                    <a:pt x="438" y="241"/>
                    <a:pt x="431" y="241"/>
                  </a:cubicBezTo>
                  <a:close/>
                  <a:moveTo>
                    <a:pt x="431" y="198"/>
                  </a:moveTo>
                  <a:lnTo>
                    <a:pt x="431" y="198"/>
                  </a:lnTo>
                  <a:close/>
                  <a:moveTo>
                    <a:pt x="198" y="431"/>
                  </a:moveTo>
                  <a:lnTo>
                    <a:pt x="198" y="431"/>
                  </a:lnTo>
                  <a:close/>
                  <a:moveTo>
                    <a:pt x="403" y="431"/>
                  </a:moveTo>
                  <a:lnTo>
                    <a:pt x="403" y="431"/>
                  </a:lnTo>
                  <a:close/>
                  <a:moveTo>
                    <a:pt x="431" y="403"/>
                  </a:moveTo>
                  <a:lnTo>
                    <a:pt x="431" y="403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963927-E0BD-4D23-88B2-992D6764F7B4}"/>
              </a:ext>
            </a:extLst>
          </p:cNvPr>
          <p:cNvGrpSpPr/>
          <p:nvPr/>
        </p:nvGrpSpPr>
        <p:grpSpPr>
          <a:xfrm>
            <a:off x="6864350" y="2861151"/>
            <a:ext cx="4026694" cy="348750"/>
            <a:chOff x="7820027" y="3926630"/>
            <a:chExt cx="4026694" cy="34875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16E46DA-DA5F-4A10-9C0A-B5523D5E3880}"/>
                </a:ext>
              </a:extLst>
            </p:cNvPr>
            <p:cNvSpPr txBox="1"/>
            <p:nvPr/>
          </p:nvSpPr>
          <p:spPr>
            <a:xfrm>
              <a:off x="8032906" y="3926630"/>
              <a:ext cx="3813815" cy="348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ea typeface="Lato Light" panose="020F0502020204030203" pitchFamily="34" charset="0"/>
                  <a:cs typeface="Segoe UI Light" panose="020B0502040204020203" pitchFamily="34" charset="0"/>
                </a:defRPr>
              </a:lvl1pPr>
            </a:lstStyle>
            <a:p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Плохая реакция на колебание уровня гормонов</a:t>
              </a:r>
            </a:p>
          </p:txBody>
        </p:sp>
        <p:sp>
          <p:nvSpPr>
            <p:cNvPr id="29" name="Freeform 118">
              <a:extLst>
                <a:ext uri="{FF2B5EF4-FFF2-40B4-BE49-F238E27FC236}">
                  <a16:creationId xmlns:a16="http://schemas.microsoft.com/office/drawing/2014/main" id="{4D97AC34-357A-4B77-B3FD-3B5F1712C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0027" y="4033206"/>
              <a:ext cx="158463" cy="158463"/>
            </a:xfrm>
            <a:custGeom>
              <a:avLst/>
              <a:gdLst>
                <a:gd name="T0" fmla="*/ 38763987 w 602"/>
                <a:gd name="T1" fmla="*/ 78441997 h 602"/>
                <a:gd name="T2" fmla="*/ 38763987 w 602"/>
                <a:gd name="T3" fmla="*/ 78441997 h 602"/>
                <a:gd name="T4" fmla="*/ 0 w 602"/>
                <a:gd name="T5" fmla="*/ 38763987 h 602"/>
                <a:gd name="T6" fmla="*/ 38763987 w 602"/>
                <a:gd name="T7" fmla="*/ 0 h 602"/>
                <a:gd name="T8" fmla="*/ 78441997 w 602"/>
                <a:gd name="T9" fmla="*/ 38763987 h 602"/>
                <a:gd name="T10" fmla="*/ 38763987 w 602"/>
                <a:gd name="T11" fmla="*/ 78441997 h 602"/>
                <a:gd name="T12" fmla="*/ 38763987 w 602"/>
                <a:gd name="T13" fmla="*/ 7439717 h 602"/>
                <a:gd name="T14" fmla="*/ 38763987 w 602"/>
                <a:gd name="T15" fmla="*/ 7439717 h 602"/>
                <a:gd name="T16" fmla="*/ 7439717 w 602"/>
                <a:gd name="T17" fmla="*/ 38763987 h 602"/>
                <a:gd name="T18" fmla="*/ 38763987 w 602"/>
                <a:gd name="T19" fmla="*/ 71002280 h 602"/>
                <a:gd name="T20" fmla="*/ 71002280 w 602"/>
                <a:gd name="T21" fmla="*/ 38763987 h 602"/>
                <a:gd name="T22" fmla="*/ 38763987 w 602"/>
                <a:gd name="T23" fmla="*/ 7439717 h 602"/>
                <a:gd name="T24" fmla="*/ 56253627 w 602"/>
                <a:gd name="T25" fmla="*/ 31455051 h 602"/>
                <a:gd name="T26" fmla="*/ 56253627 w 602"/>
                <a:gd name="T27" fmla="*/ 31455051 h 602"/>
                <a:gd name="T28" fmla="*/ 36937024 w 602"/>
                <a:gd name="T29" fmla="*/ 51685677 h 602"/>
                <a:gd name="T30" fmla="*/ 36937024 w 602"/>
                <a:gd name="T31" fmla="*/ 51685677 h 602"/>
                <a:gd name="T32" fmla="*/ 34196037 w 602"/>
                <a:gd name="T33" fmla="*/ 52598978 h 602"/>
                <a:gd name="T34" fmla="*/ 31324631 w 602"/>
                <a:gd name="T35" fmla="*/ 51685677 h 602"/>
                <a:gd name="T36" fmla="*/ 31324631 w 602"/>
                <a:gd name="T37" fmla="*/ 51685677 h 602"/>
                <a:gd name="T38" fmla="*/ 20361046 w 602"/>
                <a:gd name="T39" fmla="*/ 40591311 h 602"/>
                <a:gd name="T40" fmla="*/ 20361046 w 602"/>
                <a:gd name="T41" fmla="*/ 40591311 h 602"/>
                <a:gd name="T42" fmla="*/ 19447384 w 602"/>
                <a:gd name="T43" fmla="*/ 37850325 h 602"/>
                <a:gd name="T44" fmla="*/ 23102033 w 602"/>
                <a:gd name="T45" fmla="*/ 34196037 h 602"/>
                <a:gd name="T46" fmla="*/ 25842658 w 602"/>
                <a:gd name="T47" fmla="*/ 35109700 h 602"/>
                <a:gd name="T48" fmla="*/ 25842658 w 602"/>
                <a:gd name="T49" fmla="*/ 35109700 h 602"/>
                <a:gd name="T50" fmla="*/ 34196037 w 602"/>
                <a:gd name="T51" fmla="*/ 43462718 h 602"/>
                <a:gd name="T52" fmla="*/ 51685677 w 602"/>
                <a:gd name="T53" fmla="*/ 26756320 h 602"/>
                <a:gd name="T54" fmla="*/ 51685677 w 602"/>
                <a:gd name="T55" fmla="*/ 26756320 h 602"/>
                <a:gd name="T56" fmla="*/ 53512640 w 602"/>
                <a:gd name="T57" fmla="*/ 25842658 h 602"/>
                <a:gd name="T58" fmla="*/ 57167289 w 602"/>
                <a:gd name="T59" fmla="*/ 29497307 h 602"/>
                <a:gd name="T60" fmla="*/ 56253627 w 602"/>
                <a:gd name="T61" fmla="*/ 31455051 h 602"/>
                <a:gd name="T62" fmla="*/ 56253627 w 602"/>
                <a:gd name="T63" fmla="*/ 25842658 h 602"/>
                <a:gd name="T64" fmla="*/ 56253627 w 602"/>
                <a:gd name="T65" fmla="*/ 25842658 h 602"/>
                <a:gd name="T66" fmla="*/ 25842658 w 602"/>
                <a:gd name="T67" fmla="*/ 56253627 h 602"/>
                <a:gd name="T68" fmla="*/ 25842658 w 602"/>
                <a:gd name="T69" fmla="*/ 56253627 h 602"/>
                <a:gd name="T70" fmla="*/ 52598978 w 602"/>
                <a:gd name="T71" fmla="*/ 56253627 h 602"/>
                <a:gd name="T72" fmla="*/ 52598978 w 602"/>
                <a:gd name="T73" fmla="*/ 56253627 h 602"/>
                <a:gd name="T74" fmla="*/ 56253627 w 602"/>
                <a:gd name="T75" fmla="*/ 52598978 h 602"/>
                <a:gd name="T76" fmla="*/ 56253627 w 602"/>
                <a:gd name="T77" fmla="*/ 52598978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1" y="241"/>
                  </a:moveTo>
                  <a:lnTo>
                    <a:pt x="431" y="241"/>
                  </a:lnTo>
                  <a:cubicBezTo>
                    <a:pt x="283" y="396"/>
                    <a:pt x="283" y="396"/>
                    <a:pt x="283" y="396"/>
                  </a:cubicBezTo>
                  <a:cubicBezTo>
                    <a:pt x="276" y="403"/>
                    <a:pt x="269" y="403"/>
                    <a:pt x="262" y="403"/>
                  </a:cubicBezTo>
                  <a:cubicBezTo>
                    <a:pt x="255" y="403"/>
                    <a:pt x="248" y="403"/>
                    <a:pt x="240" y="39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49" y="304"/>
                    <a:pt x="149" y="297"/>
                    <a:pt x="149" y="290"/>
                  </a:cubicBezTo>
                  <a:cubicBezTo>
                    <a:pt x="149" y="276"/>
                    <a:pt x="163" y="262"/>
                    <a:pt x="177" y="262"/>
                  </a:cubicBezTo>
                  <a:cubicBezTo>
                    <a:pt x="184" y="262"/>
                    <a:pt x="191" y="262"/>
                    <a:pt x="198" y="269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396" y="198"/>
                    <a:pt x="403" y="198"/>
                    <a:pt x="410" y="198"/>
                  </a:cubicBezTo>
                  <a:cubicBezTo>
                    <a:pt x="431" y="198"/>
                    <a:pt x="438" y="205"/>
                    <a:pt x="438" y="226"/>
                  </a:cubicBezTo>
                  <a:cubicBezTo>
                    <a:pt x="438" y="234"/>
                    <a:pt x="438" y="241"/>
                    <a:pt x="431" y="241"/>
                  </a:cubicBezTo>
                  <a:close/>
                  <a:moveTo>
                    <a:pt x="431" y="198"/>
                  </a:moveTo>
                  <a:lnTo>
                    <a:pt x="431" y="198"/>
                  </a:lnTo>
                  <a:close/>
                  <a:moveTo>
                    <a:pt x="198" y="431"/>
                  </a:moveTo>
                  <a:lnTo>
                    <a:pt x="198" y="431"/>
                  </a:lnTo>
                  <a:close/>
                  <a:moveTo>
                    <a:pt x="403" y="431"/>
                  </a:moveTo>
                  <a:lnTo>
                    <a:pt x="403" y="431"/>
                  </a:lnTo>
                  <a:close/>
                  <a:moveTo>
                    <a:pt x="431" y="403"/>
                  </a:moveTo>
                  <a:lnTo>
                    <a:pt x="431" y="403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A6278A3-DB3B-4B59-8ED0-C0391430BF12}"/>
              </a:ext>
            </a:extLst>
          </p:cNvPr>
          <p:cNvGrpSpPr/>
          <p:nvPr/>
        </p:nvGrpSpPr>
        <p:grpSpPr>
          <a:xfrm>
            <a:off x="6864350" y="3416885"/>
            <a:ext cx="4038598" cy="629852"/>
            <a:chOff x="7820027" y="4339788"/>
            <a:chExt cx="3824720" cy="62985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B71AB2D-1996-45E5-A1E1-4F7FBEAE8B45}"/>
                </a:ext>
              </a:extLst>
            </p:cNvPr>
            <p:cNvSpPr txBox="1"/>
            <p:nvPr/>
          </p:nvSpPr>
          <p:spPr>
            <a:xfrm>
              <a:off x="8032906" y="4339788"/>
              <a:ext cx="3611841" cy="629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ea typeface="Lato Light" panose="020F0502020204030203" pitchFamily="34" charset="0"/>
                  <a:cs typeface="Segoe UI Light" panose="020B0502040204020203" pitchFamily="34" charset="0"/>
                </a:defRPr>
              </a:lvl1pPr>
            </a:lstStyle>
            <a:p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Стойкие симптомы, несмотря на соответствующие уровни</a:t>
              </a:r>
            </a:p>
          </p:txBody>
        </p:sp>
        <p:sp>
          <p:nvSpPr>
            <p:cNvPr id="32" name="Freeform 118">
              <a:extLst>
                <a:ext uri="{FF2B5EF4-FFF2-40B4-BE49-F238E27FC236}">
                  <a16:creationId xmlns:a16="http://schemas.microsoft.com/office/drawing/2014/main" id="{CE5C71F2-6B36-45B3-B23F-D045FCD91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0027" y="4446364"/>
              <a:ext cx="158463" cy="158463"/>
            </a:xfrm>
            <a:custGeom>
              <a:avLst/>
              <a:gdLst>
                <a:gd name="T0" fmla="*/ 38763987 w 602"/>
                <a:gd name="T1" fmla="*/ 78441997 h 602"/>
                <a:gd name="T2" fmla="*/ 38763987 w 602"/>
                <a:gd name="T3" fmla="*/ 78441997 h 602"/>
                <a:gd name="T4" fmla="*/ 0 w 602"/>
                <a:gd name="T5" fmla="*/ 38763987 h 602"/>
                <a:gd name="T6" fmla="*/ 38763987 w 602"/>
                <a:gd name="T7" fmla="*/ 0 h 602"/>
                <a:gd name="T8" fmla="*/ 78441997 w 602"/>
                <a:gd name="T9" fmla="*/ 38763987 h 602"/>
                <a:gd name="T10" fmla="*/ 38763987 w 602"/>
                <a:gd name="T11" fmla="*/ 78441997 h 602"/>
                <a:gd name="T12" fmla="*/ 38763987 w 602"/>
                <a:gd name="T13" fmla="*/ 7439717 h 602"/>
                <a:gd name="T14" fmla="*/ 38763987 w 602"/>
                <a:gd name="T15" fmla="*/ 7439717 h 602"/>
                <a:gd name="T16" fmla="*/ 7439717 w 602"/>
                <a:gd name="T17" fmla="*/ 38763987 h 602"/>
                <a:gd name="T18" fmla="*/ 38763987 w 602"/>
                <a:gd name="T19" fmla="*/ 71002280 h 602"/>
                <a:gd name="T20" fmla="*/ 71002280 w 602"/>
                <a:gd name="T21" fmla="*/ 38763987 h 602"/>
                <a:gd name="T22" fmla="*/ 38763987 w 602"/>
                <a:gd name="T23" fmla="*/ 7439717 h 602"/>
                <a:gd name="T24" fmla="*/ 56253627 w 602"/>
                <a:gd name="T25" fmla="*/ 31455051 h 602"/>
                <a:gd name="T26" fmla="*/ 56253627 w 602"/>
                <a:gd name="T27" fmla="*/ 31455051 h 602"/>
                <a:gd name="T28" fmla="*/ 36937024 w 602"/>
                <a:gd name="T29" fmla="*/ 51685677 h 602"/>
                <a:gd name="T30" fmla="*/ 36937024 w 602"/>
                <a:gd name="T31" fmla="*/ 51685677 h 602"/>
                <a:gd name="T32" fmla="*/ 34196037 w 602"/>
                <a:gd name="T33" fmla="*/ 52598978 h 602"/>
                <a:gd name="T34" fmla="*/ 31324631 w 602"/>
                <a:gd name="T35" fmla="*/ 51685677 h 602"/>
                <a:gd name="T36" fmla="*/ 31324631 w 602"/>
                <a:gd name="T37" fmla="*/ 51685677 h 602"/>
                <a:gd name="T38" fmla="*/ 20361046 w 602"/>
                <a:gd name="T39" fmla="*/ 40591311 h 602"/>
                <a:gd name="T40" fmla="*/ 20361046 w 602"/>
                <a:gd name="T41" fmla="*/ 40591311 h 602"/>
                <a:gd name="T42" fmla="*/ 19447384 w 602"/>
                <a:gd name="T43" fmla="*/ 37850325 h 602"/>
                <a:gd name="T44" fmla="*/ 23102033 w 602"/>
                <a:gd name="T45" fmla="*/ 34196037 h 602"/>
                <a:gd name="T46" fmla="*/ 25842658 w 602"/>
                <a:gd name="T47" fmla="*/ 35109700 h 602"/>
                <a:gd name="T48" fmla="*/ 25842658 w 602"/>
                <a:gd name="T49" fmla="*/ 35109700 h 602"/>
                <a:gd name="T50" fmla="*/ 34196037 w 602"/>
                <a:gd name="T51" fmla="*/ 43462718 h 602"/>
                <a:gd name="T52" fmla="*/ 51685677 w 602"/>
                <a:gd name="T53" fmla="*/ 26756320 h 602"/>
                <a:gd name="T54" fmla="*/ 51685677 w 602"/>
                <a:gd name="T55" fmla="*/ 26756320 h 602"/>
                <a:gd name="T56" fmla="*/ 53512640 w 602"/>
                <a:gd name="T57" fmla="*/ 25842658 h 602"/>
                <a:gd name="T58" fmla="*/ 57167289 w 602"/>
                <a:gd name="T59" fmla="*/ 29497307 h 602"/>
                <a:gd name="T60" fmla="*/ 56253627 w 602"/>
                <a:gd name="T61" fmla="*/ 31455051 h 602"/>
                <a:gd name="T62" fmla="*/ 56253627 w 602"/>
                <a:gd name="T63" fmla="*/ 25842658 h 602"/>
                <a:gd name="T64" fmla="*/ 56253627 w 602"/>
                <a:gd name="T65" fmla="*/ 25842658 h 602"/>
                <a:gd name="T66" fmla="*/ 25842658 w 602"/>
                <a:gd name="T67" fmla="*/ 56253627 h 602"/>
                <a:gd name="T68" fmla="*/ 25842658 w 602"/>
                <a:gd name="T69" fmla="*/ 56253627 h 602"/>
                <a:gd name="T70" fmla="*/ 52598978 w 602"/>
                <a:gd name="T71" fmla="*/ 56253627 h 602"/>
                <a:gd name="T72" fmla="*/ 52598978 w 602"/>
                <a:gd name="T73" fmla="*/ 56253627 h 602"/>
                <a:gd name="T74" fmla="*/ 56253627 w 602"/>
                <a:gd name="T75" fmla="*/ 52598978 h 602"/>
                <a:gd name="T76" fmla="*/ 56253627 w 602"/>
                <a:gd name="T77" fmla="*/ 52598978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1" y="241"/>
                  </a:moveTo>
                  <a:lnTo>
                    <a:pt x="431" y="241"/>
                  </a:lnTo>
                  <a:cubicBezTo>
                    <a:pt x="283" y="396"/>
                    <a:pt x="283" y="396"/>
                    <a:pt x="283" y="396"/>
                  </a:cubicBezTo>
                  <a:cubicBezTo>
                    <a:pt x="276" y="403"/>
                    <a:pt x="269" y="403"/>
                    <a:pt x="262" y="403"/>
                  </a:cubicBezTo>
                  <a:cubicBezTo>
                    <a:pt x="255" y="403"/>
                    <a:pt x="248" y="403"/>
                    <a:pt x="240" y="39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49" y="304"/>
                    <a:pt x="149" y="297"/>
                    <a:pt x="149" y="290"/>
                  </a:cubicBezTo>
                  <a:cubicBezTo>
                    <a:pt x="149" y="276"/>
                    <a:pt x="163" y="262"/>
                    <a:pt x="177" y="262"/>
                  </a:cubicBezTo>
                  <a:cubicBezTo>
                    <a:pt x="184" y="262"/>
                    <a:pt x="191" y="262"/>
                    <a:pt x="198" y="269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396" y="198"/>
                    <a:pt x="403" y="198"/>
                    <a:pt x="410" y="198"/>
                  </a:cubicBezTo>
                  <a:cubicBezTo>
                    <a:pt x="431" y="198"/>
                    <a:pt x="438" y="205"/>
                    <a:pt x="438" y="226"/>
                  </a:cubicBezTo>
                  <a:cubicBezTo>
                    <a:pt x="438" y="234"/>
                    <a:pt x="438" y="241"/>
                    <a:pt x="431" y="241"/>
                  </a:cubicBezTo>
                  <a:close/>
                  <a:moveTo>
                    <a:pt x="431" y="198"/>
                  </a:moveTo>
                  <a:lnTo>
                    <a:pt x="431" y="198"/>
                  </a:lnTo>
                  <a:close/>
                  <a:moveTo>
                    <a:pt x="198" y="431"/>
                  </a:moveTo>
                  <a:lnTo>
                    <a:pt x="198" y="431"/>
                  </a:lnTo>
                  <a:close/>
                  <a:moveTo>
                    <a:pt x="403" y="431"/>
                  </a:moveTo>
                  <a:lnTo>
                    <a:pt x="403" y="431"/>
                  </a:lnTo>
                  <a:close/>
                  <a:moveTo>
                    <a:pt x="431" y="403"/>
                  </a:moveTo>
                  <a:lnTo>
                    <a:pt x="431" y="403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01E087E6-185F-7AE5-29E3-F3FB9882BA0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3370" r="3370"/>
          <a:stretch>
            <a:fillRect/>
          </a:stretch>
        </p:blipFill>
        <p:spPr bwMode="auto">
          <a:xfrm>
            <a:off x="768350" y="1644650"/>
            <a:ext cx="447675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7">
            <a:extLst>
              <a:ext uri="{FF2B5EF4-FFF2-40B4-BE49-F238E27FC236}">
                <a16:creationId xmlns:a16="http://schemas.microsoft.com/office/drawing/2014/main" id="{069790E2-476E-4C42-517B-1B96010F4134}"/>
              </a:ext>
            </a:extLst>
          </p:cNvPr>
          <p:cNvGrpSpPr/>
          <p:nvPr/>
        </p:nvGrpSpPr>
        <p:grpSpPr>
          <a:xfrm>
            <a:off x="6864350" y="4105794"/>
            <a:ext cx="4038598" cy="349776"/>
            <a:chOff x="7820027" y="4339788"/>
            <a:chExt cx="3824720" cy="34977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F8E1A4-A6A5-0DAC-D074-FC381A135B9D}"/>
                </a:ext>
              </a:extLst>
            </p:cNvPr>
            <p:cNvSpPr txBox="1"/>
            <p:nvPr/>
          </p:nvSpPr>
          <p:spPr>
            <a:xfrm>
              <a:off x="8032906" y="4339788"/>
              <a:ext cx="3611841" cy="34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ea typeface="Lato Light" panose="020F0502020204030203" pitchFamily="34" charset="0"/>
                  <a:cs typeface="Segoe UI Light" panose="020B0502040204020203" pitchFamily="34" charset="0"/>
                </a:defRPr>
              </a:lvl1pPr>
            </a:lstStyle>
            <a:p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Текущая терапия является неудобной </a:t>
              </a:r>
            </a:p>
          </p:txBody>
        </p:sp>
        <p:sp>
          <p:nvSpPr>
            <p:cNvPr id="7" name="Freeform 118">
              <a:extLst>
                <a:ext uri="{FF2B5EF4-FFF2-40B4-BE49-F238E27FC236}">
                  <a16:creationId xmlns:a16="http://schemas.microsoft.com/office/drawing/2014/main" id="{3525D581-7D0A-D456-D707-85E7CB000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0027" y="4446364"/>
              <a:ext cx="158463" cy="158463"/>
            </a:xfrm>
            <a:custGeom>
              <a:avLst/>
              <a:gdLst>
                <a:gd name="T0" fmla="*/ 38763987 w 602"/>
                <a:gd name="T1" fmla="*/ 78441997 h 602"/>
                <a:gd name="T2" fmla="*/ 38763987 w 602"/>
                <a:gd name="T3" fmla="*/ 78441997 h 602"/>
                <a:gd name="T4" fmla="*/ 0 w 602"/>
                <a:gd name="T5" fmla="*/ 38763987 h 602"/>
                <a:gd name="T6" fmla="*/ 38763987 w 602"/>
                <a:gd name="T7" fmla="*/ 0 h 602"/>
                <a:gd name="T8" fmla="*/ 78441997 w 602"/>
                <a:gd name="T9" fmla="*/ 38763987 h 602"/>
                <a:gd name="T10" fmla="*/ 38763987 w 602"/>
                <a:gd name="T11" fmla="*/ 78441997 h 602"/>
                <a:gd name="T12" fmla="*/ 38763987 w 602"/>
                <a:gd name="T13" fmla="*/ 7439717 h 602"/>
                <a:gd name="T14" fmla="*/ 38763987 w 602"/>
                <a:gd name="T15" fmla="*/ 7439717 h 602"/>
                <a:gd name="T16" fmla="*/ 7439717 w 602"/>
                <a:gd name="T17" fmla="*/ 38763987 h 602"/>
                <a:gd name="T18" fmla="*/ 38763987 w 602"/>
                <a:gd name="T19" fmla="*/ 71002280 h 602"/>
                <a:gd name="T20" fmla="*/ 71002280 w 602"/>
                <a:gd name="T21" fmla="*/ 38763987 h 602"/>
                <a:gd name="T22" fmla="*/ 38763987 w 602"/>
                <a:gd name="T23" fmla="*/ 7439717 h 602"/>
                <a:gd name="T24" fmla="*/ 56253627 w 602"/>
                <a:gd name="T25" fmla="*/ 31455051 h 602"/>
                <a:gd name="T26" fmla="*/ 56253627 w 602"/>
                <a:gd name="T27" fmla="*/ 31455051 h 602"/>
                <a:gd name="T28" fmla="*/ 36937024 w 602"/>
                <a:gd name="T29" fmla="*/ 51685677 h 602"/>
                <a:gd name="T30" fmla="*/ 36937024 w 602"/>
                <a:gd name="T31" fmla="*/ 51685677 h 602"/>
                <a:gd name="T32" fmla="*/ 34196037 w 602"/>
                <a:gd name="T33" fmla="*/ 52598978 h 602"/>
                <a:gd name="T34" fmla="*/ 31324631 w 602"/>
                <a:gd name="T35" fmla="*/ 51685677 h 602"/>
                <a:gd name="T36" fmla="*/ 31324631 w 602"/>
                <a:gd name="T37" fmla="*/ 51685677 h 602"/>
                <a:gd name="T38" fmla="*/ 20361046 w 602"/>
                <a:gd name="T39" fmla="*/ 40591311 h 602"/>
                <a:gd name="T40" fmla="*/ 20361046 w 602"/>
                <a:gd name="T41" fmla="*/ 40591311 h 602"/>
                <a:gd name="T42" fmla="*/ 19447384 w 602"/>
                <a:gd name="T43" fmla="*/ 37850325 h 602"/>
                <a:gd name="T44" fmla="*/ 23102033 w 602"/>
                <a:gd name="T45" fmla="*/ 34196037 h 602"/>
                <a:gd name="T46" fmla="*/ 25842658 w 602"/>
                <a:gd name="T47" fmla="*/ 35109700 h 602"/>
                <a:gd name="T48" fmla="*/ 25842658 w 602"/>
                <a:gd name="T49" fmla="*/ 35109700 h 602"/>
                <a:gd name="T50" fmla="*/ 34196037 w 602"/>
                <a:gd name="T51" fmla="*/ 43462718 h 602"/>
                <a:gd name="T52" fmla="*/ 51685677 w 602"/>
                <a:gd name="T53" fmla="*/ 26756320 h 602"/>
                <a:gd name="T54" fmla="*/ 51685677 w 602"/>
                <a:gd name="T55" fmla="*/ 26756320 h 602"/>
                <a:gd name="T56" fmla="*/ 53512640 w 602"/>
                <a:gd name="T57" fmla="*/ 25842658 h 602"/>
                <a:gd name="T58" fmla="*/ 57167289 w 602"/>
                <a:gd name="T59" fmla="*/ 29497307 h 602"/>
                <a:gd name="T60" fmla="*/ 56253627 w 602"/>
                <a:gd name="T61" fmla="*/ 31455051 h 602"/>
                <a:gd name="T62" fmla="*/ 56253627 w 602"/>
                <a:gd name="T63" fmla="*/ 25842658 h 602"/>
                <a:gd name="T64" fmla="*/ 56253627 w 602"/>
                <a:gd name="T65" fmla="*/ 25842658 h 602"/>
                <a:gd name="T66" fmla="*/ 25842658 w 602"/>
                <a:gd name="T67" fmla="*/ 56253627 h 602"/>
                <a:gd name="T68" fmla="*/ 25842658 w 602"/>
                <a:gd name="T69" fmla="*/ 56253627 h 602"/>
                <a:gd name="T70" fmla="*/ 52598978 w 602"/>
                <a:gd name="T71" fmla="*/ 56253627 h 602"/>
                <a:gd name="T72" fmla="*/ 52598978 w 602"/>
                <a:gd name="T73" fmla="*/ 56253627 h 602"/>
                <a:gd name="T74" fmla="*/ 56253627 w 602"/>
                <a:gd name="T75" fmla="*/ 52598978 h 602"/>
                <a:gd name="T76" fmla="*/ 56253627 w 602"/>
                <a:gd name="T77" fmla="*/ 52598978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1" y="241"/>
                  </a:moveTo>
                  <a:lnTo>
                    <a:pt x="431" y="241"/>
                  </a:lnTo>
                  <a:cubicBezTo>
                    <a:pt x="283" y="396"/>
                    <a:pt x="283" y="396"/>
                    <a:pt x="283" y="396"/>
                  </a:cubicBezTo>
                  <a:cubicBezTo>
                    <a:pt x="276" y="403"/>
                    <a:pt x="269" y="403"/>
                    <a:pt x="262" y="403"/>
                  </a:cubicBezTo>
                  <a:cubicBezTo>
                    <a:pt x="255" y="403"/>
                    <a:pt x="248" y="403"/>
                    <a:pt x="240" y="39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49" y="304"/>
                    <a:pt x="149" y="297"/>
                    <a:pt x="149" y="290"/>
                  </a:cubicBezTo>
                  <a:cubicBezTo>
                    <a:pt x="149" y="276"/>
                    <a:pt x="163" y="262"/>
                    <a:pt x="177" y="262"/>
                  </a:cubicBezTo>
                  <a:cubicBezTo>
                    <a:pt x="184" y="262"/>
                    <a:pt x="191" y="262"/>
                    <a:pt x="198" y="269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396" y="198"/>
                    <a:pt x="403" y="198"/>
                    <a:pt x="410" y="198"/>
                  </a:cubicBezTo>
                  <a:cubicBezTo>
                    <a:pt x="431" y="198"/>
                    <a:pt x="438" y="205"/>
                    <a:pt x="438" y="226"/>
                  </a:cubicBezTo>
                  <a:cubicBezTo>
                    <a:pt x="438" y="234"/>
                    <a:pt x="438" y="241"/>
                    <a:pt x="431" y="241"/>
                  </a:cubicBezTo>
                  <a:close/>
                  <a:moveTo>
                    <a:pt x="431" y="198"/>
                  </a:moveTo>
                  <a:lnTo>
                    <a:pt x="431" y="198"/>
                  </a:lnTo>
                  <a:close/>
                  <a:moveTo>
                    <a:pt x="198" y="431"/>
                  </a:moveTo>
                  <a:lnTo>
                    <a:pt x="198" y="431"/>
                  </a:lnTo>
                  <a:close/>
                  <a:moveTo>
                    <a:pt x="403" y="431"/>
                  </a:moveTo>
                  <a:lnTo>
                    <a:pt x="403" y="431"/>
                  </a:lnTo>
                  <a:close/>
                  <a:moveTo>
                    <a:pt x="431" y="403"/>
                  </a:moveTo>
                  <a:lnTo>
                    <a:pt x="431" y="403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id="{2D613D72-95D5-DCFE-6CC5-40D8D575002E}"/>
              </a:ext>
            </a:extLst>
          </p:cNvPr>
          <p:cNvGrpSpPr/>
          <p:nvPr/>
        </p:nvGrpSpPr>
        <p:grpSpPr>
          <a:xfrm>
            <a:off x="6864350" y="4636240"/>
            <a:ext cx="4038598" cy="349776"/>
            <a:chOff x="7820027" y="4339788"/>
            <a:chExt cx="3824720" cy="34977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A319BC-E475-4B6F-6ADD-D3A7E82768FF}"/>
                </a:ext>
              </a:extLst>
            </p:cNvPr>
            <p:cNvSpPr txBox="1"/>
            <p:nvPr/>
          </p:nvSpPr>
          <p:spPr>
            <a:xfrm>
              <a:off x="8032906" y="4339788"/>
              <a:ext cx="3611841" cy="34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ea typeface="Lato Light" panose="020F0502020204030203" pitchFamily="34" charset="0"/>
                  <a:cs typeface="Segoe UI Light" panose="020B0502040204020203" pitchFamily="34" charset="0"/>
                </a:defRPr>
              </a:lvl1pPr>
            </a:lstStyle>
            <a:p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Несоответствие</a:t>
              </a:r>
            </a:p>
          </p:txBody>
        </p:sp>
        <p:sp>
          <p:nvSpPr>
            <p:cNvPr id="13" name="Freeform 118">
              <a:extLst>
                <a:ext uri="{FF2B5EF4-FFF2-40B4-BE49-F238E27FC236}">
                  <a16:creationId xmlns:a16="http://schemas.microsoft.com/office/drawing/2014/main" id="{F1D4D7E3-6294-B831-3BBB-A4CFA75D7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0027" y="4446364"/>
              <a:ext cx="158463" cy="158463"/>
            </a:xfrm>
            <a:custGeom>
              <a:avLst/>
              <a:gdLst>
                <a:gd name="T0" fmla="*/ 38763987 w 602"/>
                <a:gd name="T1" fmla="*/ 78441997 h 602"/>
                <a:gd name="T2" fmla="*/ 38763987 w 602"/>
                <a:gd name="T3" fmla="*/ 78441997 h 602"/>
                <a:gd name="T4" fmla="*/ 0 w 602"/>
                <a:gd name="T5" fmla="*/ 38763987 h 602"/>
                <a:gd name="T6" fmla="*/ 38763987 w 602"/>
                <a:gd name="T7" fmla="*/ 0 h 602"/>
                <a:gd name="T8" fmla="*/ 78441997 w 602"/>
                <a:gd name="T9" fmla="*/ 38763987 h 602"/>
                <a:gd name="T10" fmla="*/ 38763987 w 602"/>
                <a:gd name="T11" fmla="*/ 78441997 h 602"/>
                <a:gd name="T12" fmla="*/ 38763987 w 602"/>
                <a:gd name="T13" fmla="*/ 7439717 h 602"/>
                <a:gd name="T14" fmla="*/ 38763987 w 602"/>
                <a:gd name="T15" fmla="*/ 7439717 h 602"/>
                <a:gd name="T16" fmla="*/ 7439717 w 602"/>
                <a:gd name="T17" fmla="*/ 38763987 h 602"/>
                <a:gd name="T18" fmla="*/ 38763987 w 602"/>
                <a:gd name="T19" fmla="*/ 71002280 h 602"/>
                <a:gd name="T20" fmla="*/ 71002280 w 602"/>
                <a:gd name="T21" fmla="*/ 38763987 h 602"/>
                <a:gd name="T22" fmla="*/ 38763987 w 602"/>
                <a:gd name="T23" fmla="*/ 7439717 h 602"/>
                <a:gd name="T24" fmla="*/ 56253627 w 602"/>
                <a:gd name="T25" fmla="*/ 31455051 h 602"/>
                <a:gd name="T26" fmla="*/ 56253627 w 602"/>
                <a:gd name="T27" fmla="*/ 31455051 h 602"/>
                <a:gd name="T28" fmla="*/ 36937024 w 602"/>
                <a:gd name="T29" fmla="*/ 51685677 h 602"/>
                <a:gd name="T30" fmla="*/ 36937024 w 602"/>
                <a:gd name="T31" fmla="*/ 51685677 h 602"/>
                <a:gd name="T32" fmla="*/ 34196037 w 602"/>
                <a:gd name="T33" fmla="*/ 52598978 h 602"/>
                <a:gd name="T34" fmla="*/ 31324631 w 602"/>
                <a:gd name="T35" fmla="*/ 51685677 h 602"/>
                <a:gd name="T36" fmla="*/ 31324631 w 602"/>
                <a:gd name="T37" fmla="*/ 51685677 h 602"/>
                <a:gd name="T38" fmla="*/ 20361046 w 602"/>
                <a:gd name="T39" fmla="*/ 40591311 h 602"/>
                <a:gd name="T40" fmla="*/ 20361046 w 602"/>
                <a:gd name="T41" fmla="*/ 40591311 h 602"/>
                <a:gd name="T42" fmla="*/ 19447384 w 602"/>
                <a:gd name="T43" fmla="*/ 37850325 h 602"/>
                <a:gd name="T44" fmla="*/ 23102033 w 602"/>
                <a:gd name="T45" fmla="*/ 34196037 h 602"/>
                <a:gd name="T46" fmla="*/ 25842658 w 602"/>
                <a:gd name="T47" fmla="*/ 35109700 h 602"/>
                <a:gd name="T48" fmla="*/ 25842658 w 602"/>
                <a:gd name="T49" fmla="*/ 35109700 h 602"/>
                <a:gd name="T50" fmla="*/ 34196037 w 602"/>
                <a:gd name="T51" fmla="*/ 43462718 h 602"/>
                <a:gd name="T52" fmla="*/ 51685677 w 602"/>
                <a:gd name="T53" fmla="*/ 26756320 h 602"/>
                <a:gd name="T54" fmla="*/ 51685677 w 602"/>
                <a:gd name="T55" fmla="*/ 26756320 h 602"/>
                <a:gd name="T56" fmla="*/ 53512640 w 602"/>
                <a:gd name="T57" fmla="*/ 25842658 h 602"/>
                <a:gd name="T58" fmla="*/ 57167289 w 602"/>
                <a:gd name="T59" fmla="*/ 29497307 h 602"/>
                <a:gd name="T60" fmla="*/ 56253627 w 602"/>
                <a:gd name="T61" fmla="*/ 31455051 h 602"/>
                <a:gd name="T62" fmla="*/ 56253627 w 602"/>
                <a:gd name="T63" fmla="*/ 25842658 h 602"/>
                <a:gd name="T64" fmla="*/ 56253627 w 602"/>
                <a:gd name="T65" fmla="*/ 25842658 h 602"/>
                <a:gd name="T66" fmla="*/ 25842658 w 602"/>
                <a:gd name="T67" fmla="*/ 56253627 h 602"/>
                <a:gd name="T68" fmla="*/ 25842658 w 602"/>
                <a:gd name="T69" fmla="*/ 56253627 h 602"/>
                <a:gd name="T70" fmla="*/ 52598978 w 602"/>
                <a:gd name="T71" fmla="*/ 56253627 h 602"/>
                <a:gd name="T72" fmla="*/ 52598978 w 602"/>
                <a:gd name="T73" fmla="*/ 56253627 h 602"/>
                <a:gd name="T74" fmla="*/ 56253627 w 602"/>
                <a:gd name="T75" fmla="*/ 52598978 h 602"/>
                <a:gd name="T76" fmla="*/ 56253627 w 602"/>
                <a:gd name="T77" fmla="*/ 52598978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1" y="241"/>
                  </a:moveTo>
                  <a:lnTo>
                    <a:pt x="431" y="241"/>
                  </a:lnTo>
                  <a:cubicBezTo>
                    <a:pt x="283" y="396"/>
                    <a:pt x="283" y="396"/>
                    <a:pt x="283" y="396"/>
                  </a:cubicBezTo>
                  <a:cubicBezTo>
                    <a:pt x="276" y="403"/>
                    <a:pt x="269" y="403"/>
                    <a:pt x="262" y="403"/>
                  </a:cubicBezTo>
                  <a:cubicBezTo>
                    <a:pt x="255" y="403"/>
                    <a:pt x="248" y="403"/>
                    <a:pt x="240" y="39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49" y="304"/>
                    <a:pt x="149" y="297"/>
                    <a:pt x="149" y="290"/>
                  </a:cubicBezTo>
                  <a:cubicBezTo>
                    <a:pt x="149" y="276"/>
                    <a:pt x="163" y="262"/>
                    <a:pt x="177" y="262"/>
                  </a:cubicBezTo>
                  <a:cubicBezTo>
                    <a:pt x="184" y="262"/>
                    <a:pt x="191" y="262"/>
                    <a:pt x="198" y="269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396" y="198"/>
                    <a:pt x="403" y="198"/>
                    <a:pt x="410" y="198"/>
                  </a:cubicBezTo>
                  <a:cubicBezTo>
                    <a:pt x="431" y="198"/>
                    <a:pt x="438" y="205"/>
                    <a:pt x="438" y="226"/>
                  </a:cubicBezTo>
                  <a:cubicBezTo>
                    <a:pt x="438" y="234"/>
                    <a:pt x="438" y="241"/>
                    <a:pt x="431" y="241"/>
                  </a:cubicBezTo>
                  <a:close/>
                  <a:moveTo>
                    <a:pt x="431" y="198"/>
                  </a:moveTo>
                  <a:lnTo>
                    <a:pt x="431" y="198"/>
                  </a:lnTo>
                  <a:close/>
                  <a:moveTo>
                    <a:pt x="198" y="431"/>
                  </a:moveTo>
                  <a:lnTo>
                    <a:pt x="198" y="431"/>
                  </a:lnTo>
                  <a:close/>
                  <a:moveTo>
                    <a:pt x="403" y="431"/>
                  </a:moveTo>
                  <a:lnTo>
                    <a:pt x="403" y="431"/>
                  </a:lnTo>
                  <a:close/>
                  <a:moveTo>
                    <a:pt x="431" y="403"/>
                  </a:moveTo>
                  <a:lnTo>
                    <a:pt x="431" y="403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14" name="Group 37">
            <a:extLst>
              <a:ext uri="{FF2B5EF4-FFF2-40B4-BE49-F238E27FC236}">
                <a16:creationId xmlns:a16="http://schemas.microsoft.com/office/drawing/2014/main" id="{C1CBC695-C4A5-304B-1224-C37F96829E64}"/>
              </a:ext>
            </a:extLst>
          </p:cNvPr>
          <p:cNvGrpSpPr/>
          <p:nvPr/>
        </p:nvGrpSpPr>
        <p:grpSpPr>
          <a:xfrm>
            <a:off x="6864350" y="5166686"/>
            <a:ext cx="4038598" cy="349776"/>
            <a:chOff x="7820027" y="4339788"/>
            <a:chExt cx="3824720" cy="34977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DA650D-108B-85C8-D8F2-70019D93FCAE}"/>
                </a:ext>
              </a:extLst>
            </p:cNvPr>
            <p:cNvSpPr txBox="1"/>
            <p:nvPr/>
          </p:nvSpPr>
          <p:spPr>
            <a:xfrm>
              <a:off x="8032906" y="4339788"/>
              <a:ext cx="3611841" cy="34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ea typeface="Lato Light" panose="020F0502020204030203" pitchFamily="34" charset="0"/>
                  <a:cs typeface="Segoe UI Light" panose="020B0502040204020203" pitchFamily="34" charset="0"/>
                </a:defRPr>
              </a:lvl1pPr>
            </a:lstStyle>
            <a:p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Поиск индивидуального титрования</a:t>
              </a:r>
            </a:p>
          </p:txBody>
        </p:sp>
        <p:sp>
          <p:nvSpPr>
            <p:cNvPr id="17" name="Freeform 118">
              <a:extLst>
                <a:ext uri="{FF2B5EF4-FFF2-40B4-BE49-F238E27FC236}">
                  <a16:creationId xmlns:a16="http://schemas.microsoft.com/office/drawing/2014/main" id="{F2EC5671-DE78-97B6-E2C6-9A8164EFF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0027" y="4446364"/>
              <a:ext cx="158463" cy="158463"/>
            </a:xfrm>
            <a:custGeom>
              <a:avLst/>
              <a:gdLst>
                <a:gd name="T0" fmla="*/ 38763987 w 602"/>
                <a:gd name="T1" fmla="*/ 78441997 h 602"/>
                <a:gd name="T2" fmla="*/ 38763987 w 602"/>
                <a:gd name="T3" fmla="*/ 78441997 h 602"/>
                <a:gd name="T4" fmla="*/ 0 w 602"/>
                <a:gd name="T5" fmla="*/ 38763987 h 602"/>
                <a:gd name="T6" fmla="*/ 38763987 w 602"/>
                <a:gd name="T7" fmla="*/ 0 h 602"/>
                <a:gd name="T8" fmla="*/ 78441997 w 602"/>
                <a:gd name="T9" fmla="*/ 38763987 h 602"/>
                <a:gd name="T10" fmla="*/ 38763987 w 602"/>
                <a:gd name="T11" fmla="*/ 78441997 h 602"/>
                <a:gd name="T12" fmla="*/ 38763987 w 602"/>
                <a:gd name="T13" fmla="*/ 7439717 h 602"/>
                <a:gd name="T14" fmla="*/ 38763987 w 602"/>
                <a:gd name="T15" fmla="*/ 7439717 h 602"/>
                <a:gd name="T16" fmla="*/ 7439717 w 602"/>
                <a:gd name="T17" fmla="*/ 38763987 h 602"/>
                <a:gd name="T18" fmla="*/ 38763987 w 602"/>
                <a:gd name="T19" fmla="*/ 71002280 h 602"/>
                <a:gd name="T20" fmla="*/ 71002280 w 602"/>
                <a:gd name="T21" fmla="*/ 38763987 h 602"/>
                <a:gd name="T22" fmla="*/ 38763987 w 602"/>
                <a:gd name="T23" fmla="*/ 7439717 h 602"/>
                <a:gd name="T24" fmla="*/ 56253627 w 602"/>
                <a:gd name="T25" fmla="*/ 31455051 h 602"/>
                <a:gd name="T26" fmla="*/ 56253627 w 602"/>
                <a:gd name="T27" fmla="*/ 31455051 h 602"/>
                <a:gd name="T28" fmla="*/ 36937024 w 602"/>
                <a:gd name="T29" fmla="*/ 51685677 h 602"/>
                <a:gd name="T30" fmla="*/ 36937024 w 602"/>
                <a:gd name="T31" fmla="*/ 51685677 h 602"/>
                <a:gd name="T32" fmla="*/ 34196037 w 602"/>
                <a:gd name="T33" fmla="*/ 52598978 h 602"/>
                <a:gd name="T34" fmla="*/ 31324631 w 602"/>
                <a:gd name="T35" fmla="*/ 51685677 h 602"/>
                <a:gd name="T36" fmla="*/ 31324631 w 602"/>
                <a:gd name="T37" fmla="*/ 51685677 h 602"/>
                <a:gd name="T38" fmla="*/ 20361046 w 602"/>
                <a:gd name="T39" fmla="*/ 40591311 h 602"/>
                <a:gd name="T40" fmla="*/ 20361046 w 602"/>
                <a:gd name="T41" fmla="*/ 40591311 h 602"/>
                <a:gd name="T42" fmla="*/ 19447384 w 602"/>
                <a:gd name="T43" fmla="*/ 37850325 h 602"/>
                <a:gd name="T44" fmla="*/ 23102033 w 602"/>
                <a:gd name="T45" fmla="*/ 34196037 h 602"/>
                <a:gd name="T46" fmla="*/ 25842658 w 602"/>
                <a:gd name="T47" fmla="*/ 35109700 h 602"/>
                <a:gd name="T48" fmla="*/ 25842658 w 602"/>
                <a:gd name="T49" fmla="*/ 35109700 h 602"/>
                <a:gd name="T50" fmla="*/ 34196037 w 602"/>
                <a:gd name="T51" fmla="*/ 43462718 h 602"/>
                <a:gd name="T52" fmla="*/ 51685677 w 602"/>
                <a:gd name="T53" fmla="*/ 26756320 h 602"/>
                <a:gd name="T54" fmla="*/ 51685677 w 602"/>
                <a:gd name="T55" fmla="*/ 26756320 h 602"/>
                <a:gd name="T56" fmla="*/ 53512640 w 602"/>
                <a:gd name="T57" fmla="*/ 25842658 h 602"/>
                <a:gd name="T58" fmla="*/ 57167289 w 602"/>
                <a:gd name="T59" fmla="*/ 29497307 h 602"/>
                <a:gd name="T60" fmla="*/ 56253627 w 602"/>
                <a:gd name="T61" fmla="*/ 31455051 h 602"/>
                <a:gd name="T62" fmla="*/ 56253627 w 602"/>
                <a:gd name="T63" fmla="*/ 25842658 h 602"/>
                <a:gd name="T64" fmla="*/ 56253627 w 602"/>
                <a:gd name="T65" fmla="*/ 25842658 h 602"/>
                <a:gd name="T66" fmla="*/ 25842658 w 602"/>
                <a:gd name="T67" fmla="*/ 56253627 h 602"/>
                <a:gd name="T68" fmla="*/ 25842658 w 602"/>
                <a:gd name="T69" fmla="*/ 56253627 h 602"/>
                <a:gd name="T70" fmla="*/ 52598978 w 602"/>
                <a:gd name="T71" fmla="*/ 56253627 h 602"/>
                <a:gd name="T72" fmla="*/ 52598978 w 602"/>
                <a:gd name="T73" fmla="*/ 56253627 h 602"/>
                <a:gd name="T74" fmla="*/ 56253627 w 602"/>
                <a:gd name="T75" fmla="*/ 52598978 h 602"/>
                <a:gd name="T76" fmla="*/ 56253627 w 602"/>
                <a:gd name="T77" fmla="*/ 52598978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1" y="241"/>
                  </a:moveTo>
                  <a:lnTo>
                    <a:pt x="431" y="241"/>
                  </a:lnTo>
                  <a:cubicBezTo>
                    <a:pt x="283" y="396"/>
                    <a:pt x="283" y="396"/>
                    <a:pt x="283" y="396"/>
                  </a:cubicBezTo>
                  <a:cubicBezTo>
                    <a:pt x="276" y="403"/>
                    <a:pt x="269" y="403"/>
                    <a:pt x="262" y="403"/>
                  </a:cubicBezTo>
                  <a:cubicBezTo>
                    <a:pt x="255" y="403"/>
                    <a:pt x="248" y="403"/>
                    <a:pt x="240" y="39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49" y="304"/>
                    <a:pt x="149" y="297"/>
                    <a:pt x="149" y="290"/>
                  </a:cubicBezTo>
                  <a:cubicBezTo>
                    <a:pt x="149" y="276"/>
                    <a:pt x="163" y="262"/>
                    <a:pt x="177" y="262"/>
                  </a:cubicBezTo>
                  <a:cubicBezTo>
                    <a:pt x="184" y="262"/>
                    <a:pt x="191" y="262"/>
                    <a:pt x="198" y="269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396" y="198"/>
                    <a:pt x="403" y="198"/>
                    <a:pt x="410" y="198"/>
                  </a:cubicBezTo>
                  <a:cubicBezTo>
                    <a:pt x="431" y="198"/>
                    <a:pt x="438" y="205"/>
                    <a:pt x="438" y="226"/>
                  </a:cubicBezTo>
                  <a:cubicBezTo>
                    <a:pt x="438" y="234"/>
                    <a:pt x="438" y="241"/>
                    <a:pt x="431" y="241"/>
                  </a:cubicBezTo>
                  <a:close/>
                  <a:moveTo>
                    <a:pt x="431" y="198"/>
                  </a:moveTo>
                  <a:lnTo>
                    <a:pt x="431" y="198"/>
                  </a:lnTo>
                  <a:close/>
                  <a:moveTo>
                    <a:pt x="198" y="431"/>
                  </a:moveTo>
                  <a:lnTo>
                    <a:pt x="198" y="431"/>
                  </a:lnTo>
                  <a:close/>
                  <a:moveTo>
                    <a:pt x="403" y="431"/>
                  </a:moveTo>
                  <a:lnTo>
                    <a:pt x="403" y="431"/>
                  </a:lnTo>
                  <a:close/>
                  <a:moveTo>
                    <a:pt x="431" y="403"/>
                  </a:moveTo>
                  <a:lnTo>
                    <a:pt x="431" y="403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405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C06619B-C6B2-4074-8A1E-B535077C192C}"/>
              </a:ext>
            </a:extLst>
          </p:cNvPr>
          <p:cNvSpPr txBox="1"/>
          <p:nvPr/>
        </p:nvSpPr>
        <p:spPr>
          <a:xfrm>
            <a:off x="1627994" y="326935"/>
            <a:ext cx="929458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" panose="02000000000000000000" pitchFamily="2" charset="0"/>
              </a:rPr>
              <a:t>Оптимальные контингенты для проведения ЗТБГ среди женщин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Mada"/>
              <a:ea typeface="Roboto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5915CE-4916-0458-9CF7-BE46B9521193}"/>
              </a:ext>
            </a:extLst>
          </p:cNvPr>
          <p:cNvGrpSpPr/>
          <p:nvPr/>
        </p:nvGrpSpPr>
        <p:grpSpPr>
          <a:xfrm>
            <a:off x="984778" y="1532520"/>
            <a:ext cx="5662389" cy="978730"/>
            <a:chOff x="2569297" y="4857100"/>
            <a:chExt cx="2106375" cy="1285935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3556901-1E38-4A60-8A59-A579D8175D5E}"/>
                </a:ext>
              </a:extLst>
            </p:cNvPr>
            <p:cNvSpPr/>
            <p:nvPr/>
          </p:nvSpPr>
          <p:spPr>
            <a:xfrm>
              <a:off x="2569297" y="4857100"/>
              <a:ext cx="2106375" cy="128593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  <a:effectLst>
              <a:outerShdw blurRad="685800" dist="317500" dir="5400000" sx="76000" sy="76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Calibri Light" panose="020F0302020204030204" pitchFamily="34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31BD247-09B9-42B1-A3F6-923DA3ADA0FE}"/>
                </a:ext>
              </a:extLst>
            </p:cNvPr>
            <p:cNvGrpSpPr/>
            <p:nvPr/>
          </p:nvGrpSpPr>
          <p:grpSpPr>
            <a:xfrm>
              <a:off x="2594387" y="4932493"/>
              <a:ext cx="2038778" cy="1151898"/>
              <a:chOff x="9190601" y="3382297"/>
              <a:chExt cx="2038778" cy="1151898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837C17A-3FDF-47EF-AE89-C76A5F8095FF}"/>
                  </a:ext>
                </a:extLst>
              </p:cNvPr>
              <p:cNvSpPr txBox="1"/>
              <p:nvPr/>
            </p:nvSpPr>
            <p:spPr>
              <a:xfrm>
                <a:off x="9190601" y="3382297"/>
                <a:ext cx="1836816" cy="44482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ru-RU" sz="1600" spc="100" dirty="0" err="1">
                    <a:solidFill>
                      <a:schemeClr val="bg1"/>
                    </a:solidFill>
                    <a:latin typeface="Mada"/>
                    <a:cs typeface="Calibri Light" panose="020F0302020204030204" pitchFamily="34" charset="0"/>
                  </a:rPr>
                  <a:t>Предклимактерический</a:t>
                </a:r>
                <a:r>
                  <a:rPr lang="ru-RU" sz="1600" spc="100" dirty="0">
                    <a:solidFill>
                      <a:schemeClr val="bg1"/>
                    </a:solidFill>
                    <a:latin typeface="Mada"/>
                    <a:cs typeface="Calibri Light" panose="020F0302020204030204" pitchFamily="34" charset="0"/>
                  </a:rPr>
                  <a:t> возраст после 40 лет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0193F5F-26C6-488F-8D5C-C083F2FFAD2B}"/>
                  </a:ext>
                </a:extLst>
              </p:cNvPr>
              <p:cNvSpPr txBox="1"/>
              <p:nvPr/>
            </p:nvSpPr>
            <p:spPr>
              <a:xfrm>
                <a:off x="9257783" y="3706644"/>
                <a:ext cx="1971596" cy="827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ru-RU" sz="14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Lato Light" panose="020F0502020204030203" pitchFamily="34" charset="0"/>
                    <a:cs typeface="Calibri Light" panose="020F0302020204030204" pitchFamily="34" charset="0"/>
                  </a:rPr>
                  <a:t>Усталость, стресс, прибавка в весе </a:t>
                </a:r>
              </a:p>
              <a:p>
                <a:pPr>
                  <a:lnSpc>
                    <a:spcPct val="130000"/>
                  </a:lnSpc>
                </a:pPr>
                <a:r>
                  <a:rPr lang="ru-RU" sz="14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Lato Light" panose="020F0502020204030203" pitchFamily="34" charset="0"/>
                    <a:cs typeface="Calibri Light" panose="020F0302020204030204" pitchFamily="34" charset="0"/>
                  </a:rPr>
                  <a:t>Расстройство настроения, депрессия, паническая атака</a:t>
                </a:r>
              </a:p>
            </p:txBody>
          </p:sp>
        </p:grpSp>
      </p:grpSp>
      <p:pic>
        <p:nvPicPr>
          <p:cNvPr id="10" name="Google Shape;382;p38">
            <a:extLst>
              <a:ext uri="{FF2B5EF4-FFF2-40B4-BE49-F238E27FC236}">
                <a16:creationId xmlns:a16="http://schemas.microsoft.com/office/drawing/2014/main" id="{EF4736ED-E5EA-E76B-B071-E8CCBA31EA9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5807" y="3660131"/>
            <a:ext cx="4451643" cy="304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Image result for menopause and testosterone">
            <a:extLst>
              <a:ext uri="{FF2B5EF4-FFF2-40B4-BE49-F238E27FC236}">
                <a16:creationId xmlns:a16="http://schemas.microsoft.com/office/drawing/2014/main" id="{E37BC07E-7BC5-57C9-CC0F-5F6B5090B7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2016" t="3335" r="8274" b="2299"/>
          <a:stretch/>
        </p:blipFill>
        <p:spPr bwMode="auto">
          <a:xfrm>
            <a:off x="6770349" y="1023370"/>
            <a:ext cx="4487083" cy="257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">
            <a:extLst>
              <a:ext uri="{FF2B5EF4-FFF2-40B4-BE49-F238E27FC236}">
                <a16:creationId xmlns:a16="http://schemas.microsoft.com/office/drawing/2014/main" id="{F4C861C4-8996-3732-2633-3252C1F6C392}"/>
              </a:ext>
            </a:extLst>
          </p:cNvPr>
          <p:cNvGrpSpPr/>
          <p:nvPr/>
        </p:nvGrpSpPr>
        <p:grpSpPr>
          <a:xfrm>
            <a:off x="984778" y="2681401"/>
            <a:ext cx="5662389" cy="978730"/>
            <a:chOff x="2569297" y="4857100"/>
            <a:chExt cx="2106375" cy="1285935"/>
          </a:xfrm>
        </p:grpSpPr>
        <p:sp>
          <p:nvSpPr>
            <p:cNvPr id="15" name="Rectangle: Rounded Corners 49">
              <a:extLst>
                <a:ext uri="{FF2B5EF4-FFF2-40B4-BE49-F238E27FC236}">
                  <a16:creationId xmlns:a16="http://schemas.microsoft.com/office/drawing/2014/main" id="{01509751-9A7D-C161-310A-0FC33A18B8B4}"/>
                </a:ext>
              </a:extLst>
            </p:cNvPr>
            <p:cNvSpPr/>
            <p:nvPr/>
          </p:nvSpPr>
          <p:spPr>
            <a:xfrm>
              <a:off x="2569297" y="4857100"/>
              <a:ext cx="2106375" cy="128593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  <a:effectLst>
              <a:outerShdw blurRad="685800" dist="317500" dir="5400000" sx="76000" sy="76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Calibri Light" panose="020F0302020204030204" pitchFamily="34" charset="0"/>
              </a:endParaRPr>
            </a:p>
          </p:txBody>
        </p:sp>
        <p:grpSp>
          <p:nvGrpSpPr>
            <p:cNvPr id="16" name="Group 50">
              <a:extLst>
                <a:ext uri="{FF2B5EF4-FFF2-40B4-BE49-F238E27FC236}">
                  <a16:creationId xmlns:a16="http://schemas.microsoft.com/office/drawing/2014/main" id="{D4F211AB-B909-5707-1498-546A382DDC03}"/>
                </a:ext>
              </a:extLst>
            </p:cNvPr>
            <p:cNvGrpSpPr/>
            <p:nvPr/>
          </p:nvGrpSpPr>
          <p:grpSpPr>
            <a:xfrm>
              <a:off x="2636686" y="5016153"/>
              <a:ext cx="2021362" cy="828670"/>
              <a:chOff x="9232900" y="3465957"/>
              <a:chExt cx="2021362" cy="82867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82129E8-0BD7-B945-A753-1BC6BB6BA549}"/>
                  </a:ext>
                </a:extLst>
              </p:cNvPr>
              <p:cNvSpPr txBox="1"/>
              <p:nvPr/>
            </p:nvSpPr>
            <p:spPr>
              <a:xfrm>
                <a:off x="9232900" y="3465957"/>
                <a:ext cx="2021362" cy="44482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ru-RU" sz="1600" spc="100" dirty="0">
                    <a:solidFill>
                      <a:schemeClr val="bg1"/>
                    </a:solidFill>
                    <a:latin typeface="Mada"/>
                    <a:cs typeface="Calibri Light" panose="020F0302020204030204" pitchFamily="34" charset="0"/>
                  </a:rPr>
                  <a:t>Женщины </a:t>
                </a:r>
                <a:r>
                  <a:rPr lang="ru-RU" sz="1600" spc="100" dirty="0" err="1">
                    <a:solidFill>
                      <a:schemeClr val="bg1"/>
                    </a:solidFill>
                    <a:latin typeface="Mada"/>
                    <a:cs typeface="Calibri Light" panose="020F0302020204030204" pitchFamily="34" charset="0"/>
                  </a:rPr>
                  <a:t>перименопаузального</a:t>
                </a:r>
                <a:r>
                  <a:rPr lang="ru-RU" sz="1600" spc="100" dirty="0">
                    <a:solidFill>
                      <a:schemeClr val="bg1"/>
                    </a:solidFill>
                    <a:latin typeface="Mada"/>
                    <a:cs typeface="Calibri Light" panose="020F0302020204030204" pitchFamily="34" charset="0"/>
                  </a:rPr>
                  <a:t> возраста 45-51 год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A6A203-4556-618F-8E70-8E8D7B7B7F75}"/>
                  </a:ext>
                </a:extLst>
              </p:cNvPr>
              <p:cNvSpPr txBox="1"/>
              <p:nvPr/>
            </p:nvSpPr>
            <p:spPr>
              <a:xfrm>
                <a:off x="9257783" y="3835063"/>
                <a:ext cx="1971596" cy="459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ru-RU" sz="14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Lato Light" panose="020F0502020204030203" pitchFamily="34" charset="0"/>
                    <a:cs typeface="Calibri Light" panose="020F0302020204030204" pitchFamily="34" charset="0"/>
                  </a:rPr>
                  <a:t>Нерегулярные менструации, когнитивная дисфункция, </a:t>
                </a:r>
                <a:r>
                  <a:rPr lang="ru-RU" sz="1400" dirty="0" err="1">
                    <a:solidFill>
                      <a:schemeClr val="bg1"/>
                    </a:solidFill>
                    <a:latin typeface="Calibri Light" panose="020F0302020204030204" pitchFamily="34" charset="0"/>
                    <a:ea typeface="Lato Light" panose="020F0502020204030203" pitchFamily="34" charset="0"/>
                    <a:cs typeface="Calibri Light" panose="020F0302020204030204" pitchFamily="34" charset="0"/>
                  </a:rPr>
                  <a:t>бессоница</a:t>
                </a:r>
                <a:endParaRPr lang="ru-RU" sz="1400" dirty="0">
                  <a:solidFill>
                    <a:schemeClr val="bg1"/>
                  </a:solidFill>
                  <a:latin typeface="Calibri Light" panose="020F0302020204030204" pitchFamily="34" charset="0"/>
                  <a:ea typeface="Lato Light" panose="020F0502020204030203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grpSp>
        <p:nvGrpSpPr>
          <p:cNvPr id="20" name="Group 1">
            <a:extLst>
              <a:ext uri="{FF2B5EF4-FFF2-40B4-BE49-F238E27FC236}">
                <a16:creationId xmlns:a16="http://schemas.microsoft.com/office/drawing/2014/main" id="{43434861-156A-0EBE-060A-DF9EF049BBE4}"/>
              </a:ext>
            </a:extLst>
          </p:cNvPr>
          <p:cNvGrpSpPr/>
          <p:nvPr/>
        </p:nvGrpSpPr>
        <p:grpSpPr>
          <a:xfrm>
            <a:off x="450522" y="3811331"/>
            <a:ext cx="6196645" cy="978730"/>
            <a:chOff x="2370557" y="4857100"/>
            <a:chExt cx="2305115" cy="1285935"/>
          </a:xfrm>
        </p:grpSpPr>
        <p:sp>
          <p:nvSpPr>
            <p:cNvPr id="21" name="Rectangle: Rounded Corners 49">
              <a:extLst>
                <a:ext uri="{FF2B5EF4-FFF2-40B4-BE49-F238E27FC236}">
                  <a16:creationId xmlns:a16="http://schemas.microsoft.com/office/drawing/2014/main" id="{B58295B8-6031-CBF2-B614-4910668F4420}"/>
                </a:ext>
              </a:extLst>
            </p:cNvPr>
            <p:cNvSpPr/>
            <p:nvPr/>
          </p:nvSpPr>
          <p:spPr>
            <a:xfrm>
              <a:off x="2569297" y="4857100"/>
              <a:ext cx="2106375" cy="128593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  <a:effectLst>
              <a:outerShdw blurRad="685800" dist="317500" dir="5400000" sx="76000" sy="76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Calibri Light" panose="020F0302020204030204" pitchFamily="34" charset="0"/>
              </a:endParaRPr>
            </a:p>
          </p:txBody>
        </p:sp>
        <p:grpSp>
          <p:nvGrpSpPr>
            <p:cNvPr id="22" name="Group 50">
              <a:extLst>
                <a:ext uri="{FF2B5EF4-FFF2-40B4-BE49-F238E27FC236}">
                  <a16:creationId xmlns:a16="http://schemas.microsoft.com/office/drawing/2014/main" id="{656F56A5-D24D-A833-401D-F460F7E92F0F}"/>
                </a:ext>
              </a:extLst>
            </p:cNvPr>
            <p:cNvGrpSpPr/>
            <p:nvPr/>
          </p:nvGrpSpPr>
          <p:grpSpPr>
            <a:xfrm>
              <a:off x="2370557" y="4912059"/>
              <a:ext cx="2262608" cy="1161348"/>
              <a:chOff x="8966771" y="3361863"/>
              <a:chExt cx="2262608" cy="1161348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56822D-F97E-5718-0474-70343F71D8A7}"/>
                  </a:ext>
                </a:extLst>
              </p:cNvPr>
              <p:cNvSpPr txBox="1"/>
              <p:nvPr/>
            </p:nvSpPr>
            <p:spPr>
              <a:xfrm>
                <a:off x="8966771" y="3361863"/>
                <a:ext cx="2021362" cy="44482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ru-RU" sz="1600" spc="100" dirty="0">
                    <a:solidFill>
                      <a:schemeClr val="bg1"/>
                    </a:solidFill>
                    <a:latin typeface="Mada"/>
                    <a:cs typeface="Calibri Light" panose="020F0302020204030204" pitchFamily="34" charset="0"/>
                  </a:rPr>
                  <a:t>Женщины менопаузального возраста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734570D-84DC-4B2F-1166-6FC4927ED089}"/>
                  </a:ext>
                </a:extLst>
              </p:cNvPr>
              <p:cNvSpPr txBox="1"/>
              <p:nvPr/>
            </p:nvSpPr>
            <p:spPr>
              <a:xfrm>
                <a:off x="9257783" y="3695660"/>
                <a:ext cx="1971596" cy="827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ru-RU" sz="14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Lato Light" panose="020F0502020204030203" pitchFamily="34" charset="0"/>
                    <a:cs typeface="Calibri Light" panose="020F0302020204030204" pitchFamily="34" charset="0"/>
                  </a:rPr>
                  <a:t>Приливы, ночные приливы, вагинальная сухость, отложение абдоминального жира</a:t>
                </a:r>
              </a:p>
            </p:txBody>
          </p:sp>
        </p:grpSp>
      </p:grpSp>
      <p:grpSp>
        <p:nvGrpSpPr>
          <p:cNvPr id="25" name="Group 1">
            <a:extLst>
              <a:ext uri="{FF2B5EF4-FFF2-40B4-BE49-F238E27FC236}">
                <a16:creationId xmlns:a16="http://schemas.microsoft.com/office/drawing/2014/main" id="{EA67E10E-D7A1-53DD-D9AB-DFEE19C16006}"/>
              </a:ext>
            </a:extLst>
          </p:cNvPr>
          <p:cNvGrpSpPr/>
          <p:nvPr/>
        </p:nvGrpSpPr>
        <p:grpSpPr>
          <a:xfrm>
            <a:off x="-174870" y="4941261"/>
            <a:ext cx="6822037" cy="978730"/>
            <a:chOff x="2137915" y="4857100"/>
            <a:chExt cx="2537757" cy="1285935"/>
          </a:xfrm>
        </p:grpSpPr>
        <p:sp>
          <p:nvSpPr>
            <p:cNvPr id="26" name="Rectangle: Rounded Corners 49">
              <a:extLst>
                <a:ext uri="{FF2B5EF4-FFF2-40B4-BE49-F238E27FC236}">
                  <a16:creationId xmlns:a16="http://schemas.microsoft.com/office/drawing/2014/main" id="{6F291212-A5E0-0034-31D5-3FCA1806F5C7}"/>
                </a:ext>
              </a:extLst>
            </p:cNvPr>
            <p:cNvSpPr/>
            <p:nvPr/>
          </p:nvSpPr>
          <p:spPr>
            <a:xfrm>
              <a:off x="2569297" y="4857100"/>
              <a:ext cx="2106375" cy="128593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  <a:effectLst>
              <a:outerShdw blurRad="685800" dist="317500" dir="5400000" sx="76000" sy="76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Calibri Light" panose="020F0302020204030204" pitchFamily="34" charset="0"/>
              </a:endParaRPr>
            </a:p>
          </p:txBody>
        </p:sp>
        <p:grpSp>
          <p:nvGrpSpPr>
            <p:cNvPr id="27" name="Group 50">
              <a:extLst>
                <a:ext uri="{FF2B5EF4-FFF2-40B4-BE49-F238E27FC236}">
                  <a16:creationId xmlns:a16="http://schemas.microsoft.com/office/drawing/2014/main" id="{EF6BA3AB-4178-3750-7F9E-FD9B0A611977}"/>
                </a:ext>
              </a:extLst>
            </p:cNvPr>
            <p:cNvGrpSpPr/>
            <p:nvPr/>
          </p:nvGrpSpPr>
          <p:grpSpPr>
            <a:xfrm>
              <a:off x="2137915" y="4912059"/>
              <a:ext cx="2495250" cy="1161348"/>
              <a:chOff x="8734129" y="3361863"/>
              <a:chExt cx="2495250" cy="1161348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E456BE3-D348-0455-1D85-444DF70933C7}"/>
                  </a:ext>
                </a:extLst>
              </p:cNvPr>
              <p:cNvSpPr txBox="1"/>
              <p:nvPr/>
            </p:nvSpPr>
            <p:spPr>
              <a:xfrm>
                <a:off x="8734129" y="3361863"/>
                <a:ext cx="2021362" cy="44482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ru-RU" sz="1600" spc="100" dirty="0">
                    <a:solidFill>
                      <a:schemeClr val="bg1"/>
                    </a:solidFill>
                    <a:latin typeface="Mada"/>
                    <a:cs typeface="Calibri Light" panose="020F0302020204030204" pitchFamily="34" charset="0"/>
                  </a:rPr>
                  <a:t>Недостаток тестостерона 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4E182A8-7521-B3FD-2130-47CD4293EB82}"/>
                  </a:ext>
                </a:extLst>
              </p:cNvPr>
              <p:cNvSpPr txBox="1"/>
              <p:nvPr/>
            </p:nvSpPr>
            <p:spPr>
              <a:xfrm>
                <a:off x="9257783" y="3695660"/>
                <a:ext cx="1971596" cy="827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ru-RU" sz="14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Lato Light" panose="020F0502020204030203" pitchFamily="34" charset="0"/>
                    <a:cs typeface="Calibri Light" panose="020F0302020204030204" pitchFamily="34" charset="0"/>
                  </a:rPr>
                  <a:t>Низкое либидо, потеря мышечной массы, усталость, потеря памяти, потеря костной массы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2373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FB8C31D-092C-4C22-8389-58754049AD75}"/>
              </a:ext>
            </a:extLst>
          </p:cNvPr>
          <p:cNvGrpSpPr/>
          <p:nvPr/>
        </p:nvGrpSpPr>
        <p:grpSpPr>
          <a:xfrm rot="5400000" flipH="1">
            <a:off x="4138436" y="-374566"/>
            <a:ext cx="1856536" cy="8689613"/>
            <a:chOff x="-4763" y="3175"/>
            <a:chExt cx="1270001" cy="6986588"/>
          </a:xfrm>
          <a:solidFill>
            <a:schemeClr val="bg1">
              <a:lumMod val="85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FD99BFA9-381C-438A-A817-71C6E0DBF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963" y="6772275"/>
              <a:ext cx="84138" cy="825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 panose="020F0302020204030204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7826ABF-235E-422B-AB4F-416E3785D9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763" y="3175"/>
              <a:ext cx="1270001" cy="6986588"/>
            </a:xfrm>
            <a:custGeom>
              <a:avLst/>
              <a:gdLst>
                <a:gd name="T0" fmla="*/ 414 w 487"/>
                <a:gd name="T1" fmla="*/ 14 h 2693"/>
                <a:gd name="T2" fmla="*/ 354 w 487"/>
                <a:gd name="T3" fmla="*/ 27 h 2693"/>
                <a:gd name="T4" fmla="*/ 414 w 487"/>
                <a:gd name="T5" fmla="*/ 41 h 2693"/>
                <a:gd name="T6" fmla="*/ 469 w 487"/>
                <a:gd name="T7" fmla="*/ 104 h 2693"/>
                <a:gd name="T8" fmla="*/ 349 w 487"/>
                <a:gd name="T9" fmla="*/ 499 h 2693"/>
                <a:gd name="T10" fmla="*/ 220 w 487"/>
                <a:gd name="T11" fmla="*/ 517 h 2693"/>
                <a:gd name="T12" fmla="*/ 89 w 487"/>
                <a:gd name="T13" fmla="*/ 352 h 2693"/>
                <a:gd name="T14" fmla="*/ 32 w 487"/>
                <a:gd name="T15" fmla="*/ 50 h 2693"/>
                <a:gd name="T16" fmla="*/ 82 w 487"/>
                <a:gd name="T17" fmla="*/ 38 h 2693"/>
                <a:gd name="T18" fmla="*/ 107 w 487"/>
                <a:gd name="T19" fmla="*/ 0 h 2693"/>
                <a:gd name="T20" fmla="*/ 62 w 487"/>
                <a:gd name="T21" fmla="*/ 21 h 2693"/>
                <a:gd name="T22" fmla="*/ 63 w 487"/>
                <a:gd name="T23" fmla="*/ 348 h 2693"/>
                <a:gd name="T24" fmla="*/ 195 w 487"/>
                <a:gd name="T25" fmla="*/ 563 h 2693"/>
                <a:gd name="T26" fmla="*/ 228 w 487"/>
                <a:gd name="T27" fmla="*/ 574 h 2693"/>
                <a:gd name="T28" fmla="*/ 309 w 487"/>
                <a:gd name="T29" fmla="*/ 821 h 2693"/>
                <a:gd name="T30" fmla="*/ 309 w 487"/>
                <a:gd name="T31" fmla="*/ 890 h 2693"/>
                <a:gd name="T32" fmla="*/ 228 w 487"/>
                <a:gd name="T33" fmla="*/ 1126 h 2693"/>
                <a:gd name="T34" fmla="*/ 126 w 487"/>
                <a:gd name="T35" fmla="*/ 1198 h 2693"/>
                <a:gd name="T36" fmla="*/ 208 w 487"/>
                <a:gd name="T37" fmla="*/ 1279 h 2693"/>
                <a:gd name="T38" fmla="*/ 280 w 487"/>
                <a:gd name="T39" fmla="*/ 1536 h 2693"/>
                <a:gd name="T40" fmla="*/ 329 w 487"/>
                <a:gd name="T41" fmla="*/ 1585 h 2693"/>
                <a:gd name="T42" fmla="*/ 228 w 487"/>
                <a:gd name="T43" fmla="*/ 1657 h 2693"/>
                <a:gd name="T44" fmla="*/ 179 w 487"/>
                <a:gd name="T45" fmla="*/ 1861 h 2693"/>
                <a:gd name="T46" fmla="*/ 179 w 487"/>
                <a:gd name="T47" fmla="*/ 1994 h 2693"/>
                <a:gd name="T48" fmla="*/ 228 w 487"/>
                <a:gd name="T49" fmla="*/ 2198 h 2693"/>
                <a:gd name="T50" fmla="*/ 329 w 487"/>
                <a:gd name="T51" fmla="*/ 2270 h 2693"/>
                <a:gd name="T52" fmla="*/ 280 w 487"/>
                <a:gd name="T53" fmla="*/ 2319 h 2693"/>
                <a:gd name="T54" fmla="*/ 176 w 487"/>
                <a:gd name="T55" fmla="*/ 2625 h 2693"/>
                <a:gd name="T56" fmla="*/ 260 w 487"/>
                <a:gd name="T57" fmla="*/ 2559 h 2693"/>
                <a:gd name="T58" fmla="*/ 309 w 487"/>
                <a:gd name="T59" fmla="*/ 2351 h 2693"/>
                <a:gd name="T60" fmla="*/ 309 w 487"/>
                <a:gd name="T61" fmla="*/ 2218 h 2693"/>
                <a:gd name="T62" fmla="*/ 260 w 487"/>
                <a:gd name="T63" fmla="*/ 2014 h 2693"/>
                <a:gd name="T64" fmla="*/ 159 w 487"/>
                <a:gd name="T65" fmla="*/ 1942 h 2693"/>
                <a:gd name="T66" fmla="*/ 208 w 487"/>
                <a:gd name="T67" fmla="*/ 1893 h 2693"/>
                <a:gd name="T68" fmla="*/ 280 w 487"/>
                <a:gd name="T69" fmla="*/ 1637 h 2693"/>
                <a:gd name="T70" fmla="*/ 361 w 487"/>
                <a:gd name="T71" fmla="*/ 1556 h 2693"/>
                <a:gd name="T72" fmla="*/ 260 w 487"/>
                <a:gd name="T73" fmla="*/ 1484 h 2693"/>
                <a:gd name="T74" fmla="*/ 178 w 487"/>
                <a:gd name="T75" fmla="*/ 1247 h 2693"/>
                <a:gd name="T76" fmla="*/ 178 w 487"/>
                <a:gd name="T77" fmla="*/ 1178 h 2693"/>
                <a:gd name="T78" fmla="*/ 260 w 487"/>
                <a:gd name="T79" fmla="*/ 942 h 2693"/>
                <a:gd name="T80" fmla="*/ 361 w 487"/>
                <a:gd name="T81" fmla="*/ 870 h 2693"/>
                <a:gd name="T82" fmla="*/ 280 w 487"/>
                <a:gd name="T83" fmla="*/ 789 h 2693"/>
                <a:gd name="T84" fmla="*/ 267 w 487"/>
                <a:gd name="T85" fmla="*/ 574 h 2693"/>
                <a:gd name="T86" fmla="*/ 377 w 487"/>
                <a:gd name="T87" fmla="*/ 514 h 2693"/>
                <a:gd name="T88" fmla="*/ 485 w 487"/>
                <a:gd name="T89" fmla="*/ 105 h 2693"/>
                <a:gd name="T90" fmla="*/ 244 w 487"/>
                <a:gd name="T91" fmla="*/ 2661 h 2693"/>
                <a:gd name="T92" fmla="*/ 280 w 487"/>
                <a:gd name="T93" fmla="*/ 2625 h 2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7" h="2693">
                  <a:moveTo>
                    <a:pt x="467" y="39"/>
                  </a:moveTo>
                  <a:cubicBezTo>
                    <a:pt x="453" y="25"/>
                    <a:pt x="435" y="21"/>
                    <a:pt x="426" y="21"/>
                  </a:cubicBezTo>
                  <a:cubicBezTo>
                    <a:pt x="423" y="16"/>
                    <a:pt x="419" y="14"/>
                    <a:pt x="414" y="14"/>
                  </a:cubicBezTo>
                  <a:cubicBezTo>
                    <a:pt x="411" y="14"/>
                    <a:pt x="408" y="15"/>
                    <a:pt x="406" y="16"/>
                  </a:cubicBezTo>
                  <a:cubicBezTo>
                    <a:pt x="402" y="7"/>
                    <a:pt x="392" y="0"/>
                    <a:pt x="381" y="0"/>
                  </a:cubicBezTo>
                  <a:cubicBezTo>
                    <a:pt x="366" y="0"/>
                    <a:pt x="354" y="12"/>
                    <a:pt x="354" y="27"/>
                  </a:cubicBezTo>
                  <a:cubicBezTo>
                    <a:pt x="354" y="42"/>
                    <a:pt x="366" y="54"/>
                    <a:pt x="381" y="54"/>
                  </a:cubicBezTo>
                  <a:cubicBezTo>
                    <a:pt x="392" y="54"/>
                    <a:pt x="402" y="48"/>
                    <a:pt x="406" y="38"/>
                  </a:cubicBezTo>
                  <a:cubicBezTo>
                    <a:pt x="408" y="40"/>
                    <a:pt x="411" y="41"/>
                    <a:pt x="414" y="41"/>
                  </a:cubicBezTo>
                  <a:cubicBezTo>
                    <a:pt x="418" y="41"/>
                    <a:pt x="422" y="39"/>
                    <a:pt x="424" y="36"/>
                  </a:cubicBezTo>
                  <a:cubicBezTo>
                    <a:pt x="430" y="37"/>
                    <a:pt x="445" y="39"/>
                    <a:pt x="456" y="50"/>
                  </a:cubicBezTo>
                  <a:cubicBezTo>
                    <a:pt x="467" y="62"/>
                    <a:pt x="471" y="80"/>
                    <a:pt x="469" y="104"/>
                  </a:cubicBezTo>
                  <a:cubicBezTo>
                    <a:pt x="465" y="149"/>
                    <a:pt x="437" y="253"/>
                    <a:pt x="410" y="343"/>
                  </a:cubicBezTo>
                  <a:cubicBezTo>
                    <a:pt x="405" y="343"/>
                    <a:pt x="400" y="347"/>
                    <a:pt x="399" y="352"/>
                  </a:cubicBezTo>
                  <a:cubicBezTo>
                    <a:pt x="375" y="430"/>
                    <a:pt x="355" y="488"/>
                    <a:pt x="349" y="499"/>
                  </a:cubicBezTo>
                  <a:cubicBezTo>
                    <a:pt x="333" y="528"/>
                    <a:pt x="305" y="531"/>
                    <a:pt x="292" y="531"/>
                  </a:cubicBezTo>
                  <a:cubicBezTo>
                    <a:pt x="287" y="523"/>
                    <a:pt x="277" y="517"/>
                    <a:pt x="267" y="517"/>
                  </a:cubicBezTo>
                  <a:cubicBezTo>
                    <a:pt x="220" y="517"/>
                    <a:pt x="220" y="517"/>
                    <a:pt x="220" y="517"/>
                  </a:cubicBezTo>
                  <a:cubicBezTo>
                    <a:pt x="210" y="517"/>
                    <a:pt x="201" y="523"/>
                    <a:pt x="196" y="531"/>
                  </a:cubicBezTo>
                  <a:cubicBezTo>
                    <a:pt x="182" y="531"/>
                    <a:pt x="154" y="527"/>
                    <a:pt x="139" y="499"/>
                  </a:cubicBezTo>
                  <a:cubicBezTo>
                    <a:pt x="133" y="488"/>
                    <a:pt x="113" y="430"/>
                    <a:pt x="89" y="352"/>
                  </a:cubicBezTo>
                  <a:cubicBezTo>
                    <a:pt x="88" y="347"/>
                    <a:pt x="83" y="343"/>
                    <a:pt x="78" y="343"/>
                  </a:cubicBezTo>
                  <a:cubicBezTo>
                    <a:pt x="51" y="253"/>
                    <a:pt x="23" y="149"/>
                    <a:pt x="19" y="104"/>
                  </a:cubicBezTo>
                  <a:cubicBezTo>
                    <a:pt x="17" y="80"/>
                    <a:pt x="21" y="62"/>
                    <a:pt x="32" y="50"/>
                  </a:cubicBezTo>
                  <a:cubicBezTo>
                    <a:pt x="43" y="39"/>
                    <a:pt x="57" y="37"/>
                    <a:pt x="64" y="36"/>
                  </a:cubicBezTo>
                  <a:cubicBezTo>
                    <a:pt x="66" y="39"/>
                    <a:pt x="70" y="41"/>
                    <a:pt x="74" y="41"/>
                  </a:cubicBezTo>
                  <a:cubicBezTo>
                    <a:pt x="77" y="41"/>
                    <a:pt x="80" y="40"/>
                    <a:pt x="82" y="38"/>
                  </a:cubicBezTo>
                  <a:cubicBezTo>
                    <a:pt x="86" y="48"/>
                    <a:pt x="96" y="54"/>
                    <a:pt x="107" y="54"/>
                  </a:cubicBezTo>
                  <a:cubicBezTo>
                    <a:pt x="122" y="54"/>
                    <a:pt x="134" y="42"/>
                    <a:pt x="134" y="27"/>
                  </a:cubicBezTo>
                  <a:cubicBezTo>
                    <a:pt x="134" y="12"/>
                    <a:pt x="122" y="0"/>
                    <a:pt x="107" y="0"/>
                  </a:cubicBezTo>
                  <a:cubicBezTo>
                    <a:pt x="96" y="0"/>
                    <a:pt x="86" y="7"/>
                    <a:pt x="82" y="16"/>
                  </a:cubicBezTo>
                  <a:cubicBezTo>
                    <a:pt x="80" y="15"/>
                    <a:pt x="77" y="14"/>
                    <a:pt x="74" y="14"/>
                  </a:cubicBezTo>
                  <a:cubicBezTo>
                    <a:pt x="69" y="14"/>
                    <a:pt x="65" y="16"/>
                    <a:pt x="62" y="21"/>
                  </a:cubicBezTo>
                  <a:cubicBezTo>
                    <a:pt x="53" y="21"/>
                    <a:pt x="35" y="25"/>
                    <a:pt x="21" y="39"/>
                  </a:cubicBezTo>
                  <a:cubicBezTo>
                    <a:pt x="6" y="54"/>
                    <a:pt x="0" y="76"/>
                    <a:pt x="3" y="105"/>
                  </a:cubicBezTo>
                  <a:cubicBezTo>
                    <a:pt x="7" y="151"/>
                    <a:pt x="35" y="256"/>
                    <a:pt x="63" y="348"/>
                  </a:cubicBezTo>
                  <a:cubicBezTo>
                    <a:pt x="59" y="351"/>
                    <a:pt x="57" y="356"/>
                    <a:pt x="58" y="361"/>
                  </a:cubicBezTo>
                  <a:cubicBezTo>
                    <a:pt x="78" y="425"/>
                    <a:pt x="101" y="497"/>
                    <a:pt x="111" y="514"/>
                  </a:cubicBezTo>
                  <a:cubicBezTo>
                    <a:pt x="132" y="553"/>
                    <a:pt x="170" y="563"/>
                    <a:pt x="195" y="563"/>
                  </a:cubicBezTo>
                  <a:cubicBezTo>
                    <a:pt x="196" y="563"/>
                    <a:pt x="197" y="563"/>
                    <a:pt x="198" y="563"/>
                  </a:cubicBezTo>
                  <a:cubicBezTo>
                    <a:pt x="203" y="570"/>
                    <a:pt x="211" y="574"/>
                    <a:pt x="220" y="574"/>
                  </a:cubicBezTo>
                  <a:cubicBezTo>
                    <a:pt x="228" y="574"/>
                    <a:pt x="228" y="574"/>
                    <a:pt x="228" y="574"/>
                  </a:cubicBezTo>
                  <a:cubicBezTo>
                    <a:pt x="228" y="769"/>
                    <a:pt x="228" y="769"/>
                    <a:pt x="228" y="769"/>
                  </a:cubicBezTo>
                  <a:cubicBezTo>
                    <a:pt x="228" y="798"/>
                    <a:pt x="251" y="821"/>
                    <a:pt x="280" y="821"/>
                  </a:cubicBezTo>
                  <a:cubicBezTo>
                    <a:pt x="309" y="821"/>
                    <a:pt x="309" y="821"/>
                    <a:pt x="309" y="821"/>
                  </a:cubicBezTo>
                  <a:cubicBezTo>
                    <a:pt x="320" y="821"/>
                    <a:pt x="329" y="830"/>
                    <a:pt x="329" y="841"/>
                  </a:cubicBezTo>
                  <a:cubicBezTo>
                    <a:pt x="329" y="870"/>
                    <a:pt x="329" y="870"/>
                    <a:pt x="329" y="870"/>
                  </a:cubicBezTo>
                  <a:cubicBezTo>
                    <a:pt x="329" y="881"/>
                    <a:pt x="320" y="890"/>
                    <a:pt x="309" y="890"/>
                  </a:cubicBezTo>
                  <a:cubicBezTo>
                    <a:pt x="280" y="890"/>
                    <a:pt x="280" y="890"/>
                    <a:pt x="280" y="890"/>
                  </a:cubicBezTo>
                  <a:cubicBezTo>
                    <a:pt x="251" y="890"/>
                    <a:pt x="228" y="914"/>
                    <a:pt x="228" y="942"/>
                  </a:cubicBezTo>
                  <a:cubicBezTo>
                    <a:pt x="228" y="1126"/>
                    <a:pt x="228" y="1126"/>
                    <a:pt x="228" y="1126"/>
                  </a:cubicBezTo>
                  <a:cubicBezTo>
                    <a:pt x="228" y="1137"/>
                    <a:pt x="219" y="1146"/>
                    <a:pt x="208" y="1146"/>
                  </a:cubicBezTo>
                  <a:cubicBezTo>
                    <a:pt x="178" y="1146"/>
                    <a:pt x="178" y="1146"/>
                    <a:pt x="178" y="1146"/>
                  </a:cubicBezTo>
                  <a:cubicBezTo>
                    <a:pt x="150" y="1146"/>
                    <a:pt x="126" y="1170"/>
                    <a:pt x="126" y="1198"/>
                  </a:cubicBezTo>
                  <a:cubicBezTo>
                    <a:pt x="126" y="1227"/>
                    <a:pt x="126" y="1227"/>
                    <a:pt x="126" y="1227"/>
                  </a:cubicBezTo>
                  <a:cubicBezTo>
                    <a:pt x="126" y="1256"/>
                    <a:pt x="150" y="1279"/>
                    <a:pt x="178" y="1279"/>
                  </a:cubicBezTo>
                  <a:cubicBezTo>
                    <a:pt x="208" y="1279"/>
                    <a:pt x="208" y="1279"/>
                    <a:pt x="208" y="1279"/>
                  </a:cubicBezTo>
                  <a:cubicBezTo>
                    <a:pt x="219" y="1279"/>
                    <a:pt x="228" y="1288"/>
                    <a:pt x="228" y="1299"/>
                  </a:cubicBezTo>
                  <a:cubicBezTo>
                    <a:pt x="228" y="1484"/>
                    <a:pt x="228" y="1484"/>
                    <a:pt x="228" y="1484"/>
                  </a:cubicBezTo>
                  <a:cubicBezTo>
                    <a:pt x="228" y="1512"/>
                    <a:pt x="251" y="1536"/>
                    <a:pt x="280" y="1536"/>
                  </a:cubicBezTo>
                  <a:cubicBezTo>
                    <a:pt x="309" y="1536"/>
                    <a:pt x="309" y="1536"/>
                    <a:pt x="309" y="1536"/>
                  </a:cubicBezTo>
                  <a:cubicBezTo>
                    <a:pt x="320" y="1536"/>
                    <a:pt x="329" y="1545"/>
                    <a:pt x="329" y="1556"/>
                  </a:cubicBezTo>
                  <a:cubicBezTo>
                    <a:pt x="329" y="1585"/>
                    <a:pt x="329" y="1585"/>
                    <a:pt x="329" y="1585"/>
                  </a:cubicBezTo>
                  <a:cubicBezTo>
                    <a:pt x="329" y="1596"/>
                    <a:pt x="320" y="1605"/>
                    <a:pt x="309" y="1605"/>
                  </a:cubicBezTo>
                  <a:cubicBezTo>
                    <a:pt x="280" y="1605"/>
                    <a:pt x="280" y="1605"/>
                    <a:pt x="280" y="1605"/>
                  </a:cubicBezTo>
                  <a:cubicBezTo>
                    <a:pt x="251" y="1605"/>
                    <a:pt x="228" y="1628"/>
                    <a:pt x="228" y="1657"/>
                  </a:cubicBezTo>
                  <a:cubicBezTo>
                    <a:pt x="228" y="1841"/>
                    <a:pt x="228" y="1841"/>
                    <a:pt x="228" y="1841"/>
                  </a:cubicBezTo>
                  <a:cubicBezTo>
                    <a:pt x="228" y="1852"/>
                    <a:pt x="219" y="1861"/>
                    <a:pt x="208" y="1861"/>
                  </a:cubicBezTo>
                  <a:cubicBezTo>
                    <a:pt x="179" y="1861"/>
                    <a:pt x="179" y="1861"/>
                    <a:pt x="179" y="1861"/>
                  </a:cubicBezTo>
                  <a:cubicBezTo>
                    <a:pt x="151" y="1861"/>
                    <a:pt x="127" y="1884"/>
                    <a:pt x="127" y="1913"/>
                  </a:cubicBezTo>
                  <a:cubicBezTo>
                    <a:pt x="127" y="1942"/>
                    <a:pt x="127" y="1942"/>
                    <a:pt x="127" y="1942"/>
                  </a:cubicBezTo>
                  <a:cubicBezTo>
                    <a:pt x="127" y="1971"/>
                    <a:pt x="151" y="1994"/>
                    <a:pt x="179" y="1994"/>
                  </a:cubicBezTo>
                  <a:cubicBezTo>
                    <a:pt x="208" y="1994"/>
                    <a:pt x="208" y="1994"/>
                    <a:pt x="208" y="1994"/>
                  </a:cubicBezTo>
                  <a:cubicBezTo>
                    <a:pt x="219" y="1994"/>
                    <a:pt x="228" y="2003"/>
                    <a:pt x="228" y="2014"/>
                  </a:cubicBezTo>
                  <a:cubicBezTo>
                    <a:pt x="228" y="2198"/>
                    <a:pt x="228" y="2198"/>
                    <a:pt x="228" y="2198"/>
                  </a:cubicBezTo>
                  <a:cubicBezTo>
                    <a:pt x="228" y="2227"/>
                    <a:pt x="251" y="2250"/>
                    <a:pt x="280" y="2250"/>
                  </a:cubicBezTo>
                  <a:cubicBezTo>
                    <a:pt x="309" y="2250"/>
                    <a:pt x="309" y="2250"/>
                    <a:pt x="309" y="2250"/>
                  </a:cubicBezTo>
                  <a:cubicBezTo>
                    <a:pt x="320" y="2250"/>
                    <a:pt x="329" y="2259"/>
                    <a:pt x="329" y="2270"/>
                  </a:cubicBezTo>
                  <a:cubicBezTo>
                    <a:pt x="329" y="2299"/>
                    <a:pt x="329" y="2299"/>
                    <a:pt x="329" y="2299"/>
                  </a:cubicBezTo>
                  <a:cubicBezTo>
                    <a:pt x="329" y="2311"/>
                    <a:pt x="320" y="2319"/>
                    <a:pt x="309" y="2319"/>
                  </a:cubicBezTo>
                  <a:cubicBezTo>
                    <a:pt x="280" y="2319"/>
                    <a:pt x="280" y="2319"/>
                    <a:pt x="280" y="2319"/>
                  </a:cubicBezTo>
                  <a:cubicBezTo>
                    <a:pt x="251" y="2319"/>
                    <a:pt x="228" y="2343"/>
                    <a:pt x="228" y="2371"/>
                  </a:cubicBezTo>
                  <a:cubicBezTo>
                    <a:pt x="228" y="2560"/>
                    <a:pt x="228" y="2560"/>
                    <a:pt x="228" y="2560"/>
                  </a:cubicBezTo>
                  <a:cubicBezTo>
                    <a:pt x="198" y="2567"/>
                    <a:pt x="176" y="2594"/>
                    <a:pt x="176" y="2625"/>
                  </a:cubicBezTo>
                  <a:cubicBezTo>
                    <a:pt x="176" y="2663"/>
                    <a:pt x="207" y="2693"/>
                    <a:pt x="244" y="2693"/>
                  </a:cubicBezTo>
                  <a:cubicBezTo>
                    <a:pt x="281" y="2693"/>
                    <a:pt x="312" y="2663"/>
                    <a:pt x="312" y="2625"/>
                  </a:cubicBezTo>
                  <a:cubicBezTo>
                    <a:pt x="312" y="2593"/>
                    <a:pt x="289" y="2566"/>
                    <a:pt x="260" y="2559"/>
                  </a:cubicBezTo>
                  <a:cubicBezTo>
                    <a:pt x="260" y="2371"/>
                    <a:pt x="260" y="2371"/>
                    <a:pt x="260" y="2371"/>
                  </a:cubicBezTo>
                  <a:cubicBezTo>
                    <a:pt x="260" y="2360"/>
                    <a:pt x="269" y="2351"/>
                    <a:pt x="280" y="2351"/>
                  </a:cubicBezTo>
                  <a:cubicBezTo>
                    <a:pt x="309" y="2351"/>
                    <a:pt x="309" y="2351"/>
                    <a:pt x="309" y="2351"/>
                  </a:cubicBezTo>
                  <a:cubicBezTo>
                    <a:pt x="337" y="2351"/>
                    <a:pt x="361" y="2328"/>
                    <a:pt x="361" y="2299"/>
                  </a:cubicBezTo>
                  <a:cubicBezTo>
                    <a:pt x="361" y="2270"/>
                    <a:pt x="361" y="2270"/>
                    <a:pt x="361" y="2270"/>
                  </a:cubicBezTo>
                  <a:cubicBezTo>
                    <a:pt x="361" y="2242"/>
                    <a:pt x="337" y="2218"/>
                    <a:pt x="309" y="2218"/>
                  </a:cubicBezTo>
                  <a:cubicBezTo>
                    <a:pt x="280" y="2218"/>
                    <a:pt x="280" y="2218"/>
                    <a:pt x="280" y="2218"/>
                  </a:cubicBezTo>
                  <a:cubicBezTo>
                    <a:pt x="269" y="2218"/>
                    <a:pt x="260" y="2209"/>
                    <a:pt x="260" y="2198"/>
                  </a:cubicBezTo>
                  <a:cubicBezTo>
                    <a:pt x="260" y="2014"/>
                    <a:pt x="260" y="2014"/>
                    <a:pt x="260" y="2014"/>
                  </a:cubicBezTo>
                  <a:cubicBezTo>
                    <a:pt x="260" y="1986"/>
                    <a:pt x="236" y="1962"/>
                    <a:pt x="208" y="1962"/>
                  </a:cubicBezTo>
                  <a:cubicBezTo>
                    <a:pt x="179" y="1962"/>
                    <a:pt x="179" y="1962"/>
                    <a:pt x="179" y="1962"/>
                  </a:cubicBezTo>
                  <a:cubicBezTo>
                    <a:pt x="168" y="1962"/>
                    <a:pt x="159" y="1953"/>
                    <a:pt x="159" y="1942"/>
                  </a:cubicBezTo>
                  <a:cubicBezTo>
                    <a:pt x="159" y="1913"/>
                    <a:pt x="159" y="1913"/>
                    <a:pt x="159" y="1913"/>
                  </a:cubicBezTo>
                  <a:cubicBezTo>
                    <a:pt x="159" y="1902"/>
                    <a:pt x="168" y="1893"/>
                    <a:pt x="179" y="1893"/>
                  </a:cubicBezTo>
                  <a:cubicBezTo>
                    <a:pt x="208" y="1893"/>
                    <a:pt x="208" y="1893"/>
                    <a:pt x="208" y="1893"/>
                  </a:cubicBezTo>
                  <a:cubicBezTo>
                    <a:pt x="236" y="1893"/>
                    <a:pt x="260" y="1870"/>
                    <a:pt x="260" y="1841"/>
                  </a:cubicBezTo>
                  <a:cubicBezTo>
                    <a:pt x="260" y="1657"/>
                    <a:pt x="260" y="1657"/>
                    <a:pt x="260" y="1657"/>
                  </a:cubicBezTo>
                  <a:cubicBezTo>
                    <a:pt x="260" y="1646"/>
                    <a:pt x="269" y="1637"/>
                    <a:pt x="280" y="1637"/>
                  </a:cubicBezTo>
                  <a:cubicBezTo>
                    <a:pt x="309" y="1637"/>
                    <a:pt x="309" y="1637"/>
                    <a:pt x="309" y="1637"/>
                  </a:cubicBezTo>
                  <a:cubicBezTo>
                    <a:pt x="337" y="1637"/>
                    <a:pt x="361" y="1614"/>
                    <a:pt x="361" y="1585"/>
                  </a:cubicBezTo>
                  <a:cubicBezTo>
                    <a:pt x="361" y="1556"/>
                    <a:pt x="361" y="1556"/>
                    <a:pt x="361" y="1556"/>
                  </a:cubicBezTo>
                  <a:cubicBezTo>
                    <a:pt x="361" y="1527"/>
                    <a:pt x="337" y="1504"/>
                    <a:pt x="309" y="1504"/>
                  </a:cubicBezTo>
                  <a:cubicBezTo>
                    <a:pt x="280" y="1504"/>
                    <a:pt x="280" y="1504"/>
                    <a:pt x="280" y="1504"/>
                  </a:cubicBezTo>
                  <a:cubicBezTo>
                    <a:pt x="269" y="1504"/>
                    <a:pt x="260" y="1495"/>
                    <a:pt x="260" y="1484"/>
                  </a:cubicBezTo>
                  <a:cubicBezTo>
                    <a:pt x="260" y="1299"/>
                    <a:pt x="260" y="1299"/>
                    <a:pt x="260" y="1299"/>
                  </a:cubicBezTo>
                  <a:cubicBezTo>
                    <a:pt x="260" y="1271"/>
                    <a:pt x="236" y="1247"/>
                    <a:pt x="208" y="1247"/>
                  </a:cubicBezTo>
                  <a:cubicBezTo>
                    <a:pt x="178" y="1247"/>
                    <a:pt x="178" y="1247"/>
                    <a:pt x="178" y="1247"/>
                  </a:cubicBezTo>
                  <a:cubicBezTo>
                    <a:pt x="167" y="1247"/>
                    <a:pt x="158" y="1239"/>
                    <a:pt x="158" y="1227"/>
                  </a:cubicBezTo>
                  <a:cubicBezTo>
                    <a:pt x="158" y="1198"/>
                    <a:pt x="158" y="1198"/>
                    <a:pt x="158" y="1198"/>
                  </a:cubicBezTo>
                  <a:cubicBezTo>
                    <a:pt x="158" y="1187"/>
                    <a:pt x="167" y="1178"/>
                    <a:pt x="178" y="1178"/>
                  </a:cubicBezTo>
                  <a:cubicBezTo>
                    <a:pt x="208" y="1178"/>
                    <a:pt x="208" y="1178"/>
                    <a:pt x="208" y="1178"/>
                  </a:cubicBezTo>
                  <a:cubicBezTo>
                    <a:pt x="236" y="1178"/>
                    <a:pt x="260" y="1155"/>
                    <a:pt x="260" y="1126"/>
                  </a:cubicBezTo>
                  <a:cubicBezTo>
                    <a:pt x="260" y="942"/>
                    <a:pt x="260" y="942"/>
                    <a:pt x="260" y="942"/>
                  </a:cubicBezTo>
                  <a:cubicBezTo>
                    <a:pt x="260" y="931"/>
                    <a:pt x="269" y="922"/>
                    <a:pt x="280" y="922"/>
                  </a:cubicBezTo>
                  <a:cubicBezTo>
                    <a:pt x="309" y="922"/>
                    <a:pt x="309" y="922"/>
                    <a:pt x="309" y="922"/>
                  </a:cubicBezTo>
                  <a:cubicBezTo>
                    <a:pt x="337" y="922"/>
                    <a:pt x="361" y="899"/>
                    <a:pt x="361" y="870"/>
                  </a:cubicBezTo>
                  <a:cubicBezTo>
                    <a:pt x="361" y="841"/>
                    <a:pt x="361" y="841"/>
                    <a:pt x="361" y="841"/>
                  </a:cubicBezTo>
                  <a:cubicBezTo>
                    <a:pt x="361" y="813"/>
                    <a:pt x="337" y="789"/>
                    <a:pt x="309" y="789"/>
                  </a:cubicBezTo>
                  <a:cubicBezTo>
                    <a:pt x="280" y="789"/>
                    <a:pt x="280" y="789"/>
                    <a:pt x="280" y="789"/>
                  </a:cubicBezTo>
                  <a:cubicBezTo>
                    <a:pt x="269" y="789"/>
                    <a:pt x="260" y="780"/>
                    <a:pt x="260" y="769"/>
                  </a:cubicBezTo>
                  <a:cubicBezTo>
                    <a:pt x="260" y="574"/>
                    <a:pt x="260" y="574"/>
                    <a:pt x="260" y="574"/>
                  </a:cubicBezTo>
                  <a:cubicBezTo>
                    <a:pt x="267" y="574"/>
                    <a:pt x="267" y="574"/>
                    <a:pt x="267" y="574"/>
                  </a:cubicBezTo>
                  <a:cubicBezTo>
                    <a:pt x="276" y="574"/>
                    <a:pt x="284" y="570"/>
                    <a:pt x="290" y="563"/>
                  </a:cubicBezTo>
                  <a:cubicBezTo>
                    <a:pt x="291" y="563"/>
                    <a:pt x="291" y="563"/>
                    <a:pt x="292" y="563"/>
                  </a:cubicBezTo>
                  <a:cubicBezTo>
                    <a:pt x="318" y="563"/>
                    <a:pt x="356" y="553"/>
                    <a:pt x="377" y="514"/>
                  </a:cubicBezTo>
                  <a:cubicBezTo>
                    <a:pt x="386" y="497"/>
                    <a:pt x="410" y="425"/>
                    <a:pt x="429" y="361"/>
                  </a:cubicBezTo>
                  <a:cubicBezTo>
                    <a:pt x="431" y="356"/>
                    <a:pt x="429" y="351"/>
                    <a:pt x="425" y="348"/>
                  </a:cubicBezTo>
                  <a:cubicBezTo>
                    <a:pt x="453" y="256"/>
                    <a:pt x="481" y="151"/>
                    <a:pt x="485" y="105"/>
                  </a:cubicBezTo>
                  <a:cubicBezTo>
                    <a:pt x="487" y="76"/>
                    <a:pt x="482" y="54"/>
                    <a:pt x="467" y="39"/>
                  </a:cubicBezTo>
                  <a:close/>
                  <a:moveTo>
                    <a:pt x="280" y="2625"/>
                  </a:moveTo>
                  <a:cubicBezTo>
                    <a:pt x="280" y="2645"/>
                    <a:pt x="264" y="2661"/>
                    <a:pt x="244" y="2661"/>
                  </a:cubicBezTo>
                  <a:cubicBezTo>
                    <a:pt x="224" y="2661"/>
                    <a:pt x="208" y="2645"/>
                    <a:pt x="208" y="2625"/>
                  </a:cubicBezTo>
                  <a:cubicBezTo>
                    <a:pt x="208" y="2606"/>
                    <a:pt x="224" y="2589"/>
                    <a:pt x="244" y="2589"/>
                  </a:cubicBezTo>
                  <a:cubicBezTo>
                    <a:pt x="264" y="2589"/>
                    <a:pt x="280" y="2606"/>
                    <a:pt x="280" y="26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43D9012-F71F-4868-8B1C-E7B72D21A956}"/>
              </a:ext>
            </a:extLst>
          </p:cNvPr>
          <p:cNvSpPr txBox="1"/>
          <p:nvPr/>
        </p:nvSpPr>
        <p:spPr>
          <a:xfrm>
            <a:off x="456389" y="333179"/>
            <a:ext cx="11279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" panose="02000000000000000000" pitchFamily="2" charset="0"/>
              </a:rPr>
              <a:t>Гормональный дисбаланс и сердечно-сосудистое заболевание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Mada"/>
              <a:ea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CABB3-6B86-450B-82C8-10FFCB9A7414}"/>
              </a:ext>
            </a:extLst>
          </p:cNvPr>
          <p:cNvSpPr txBox="1"/>
          <p:nvPr/>
        </p:nvSpPr>
        <p:spPr>
          <a:xfrm>
            <a:off x="1218066" y="2647580"/>
            <a:ext cx="1646730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ru-RU" dirty="0">
                <a:solidFill>
                  <a:schemeClr val="accent1"/>
                </a:solidFill>
                <a:latin typeface="Mada"/>
                <a:cs typeface="Calibri Light" panose="020F0302020204030204" pitchFamily="34" charset="0"/>
              </a:rPr>
              <a:t>Старение</a:t>
            </a:r>
          </a:p>
          <a:p>
            <a:pPr algn="ctr"/>
            <a:r>
              <a:rPr lang="ru-RU" dirty="0">
                <a:solidFill>
                  <a:schemeClr val="accent1"/>
                </a:solidFill>
                <a:latin typeface="Mada"/>
                <a:cs typeface="Calibri Light" panose="020F0302020204030204" pitchFamily="34" charset="0"/>
              </a:rPr>
              <a:t>у мужчин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5D4F41-087D-4686-BF46-E2B5888F5287}"/>
              </a:ext>
            </a:extLst>
          </p:cNvPr>
          <p:cNvSpPr txBox="1"/>
          <p:nvPr/>
        </p:nvSpPr>
        <p:spPr>
          <a:xfrm>
            <a:off x="3189418" y="2647580"/>
            <a:ext cx="2284010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ru-RU" dirty="0">
                <a:solidFill>
                  <a:schemeClr val="accent3"/>
                </a:solidFill>
                <a:latin typeface="Mada"/>
                <a:cs typeface="Calibri Light" panose="020F0302020204030204" pitchFamily="34" charset="0"/>
              </a:rPr>
              <a:t>Ухудшение состояния здоровья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50C35A-3C59-430E-883F-D38E566E60E6}"/>
              </a:ext>
            </a:extLst>
          </p:cNvPr>
          <p:cNvSpPr txBox="1"/>
          <p:nvPr/>
        </p:nvSpPr>
        <p:spPr>
          <a:xfrm>
            <a:off x="5546208" y="2786079"/>
            <a:ext cx="228401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ru-RU" dirty="0">
                <a:solidFill>
                  <a:schemeClr val="accent5"/>
                </a:solidFill>
                <a:latin typeface="Mada"/>
                <a:cs typeface="Calibri Light" panose="020F0302020204030204" pitchFamily="34" charset="0"/>
              </a:rPr>
              <a:t>Болезненность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CD252A-3775-43A2-968B-8F65EFFC0FC8}"/>
              </a:ext>
            </a:extLst>
          </p:cNvPr>
          <p:cNvSpPr txBox="1"/>
          <p:nvPr/>
        </p:nvSpPr>
        <p:spPr>
          <a:xfrm>
            <a:off x="2120193" y="4575343"/>
            <a:ext cx="2284010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ru-RU" dirty="0">
                <a:solidFill>
                  <a:schemeClr val="accent2"/>
                </a:solidFill>
                <a:latin typeface="Mada"/>
                <a:cs typeface="Calibri Light" panose="020F0302020204030204" pitchFamily="34" charset="0"/>
              </a:rPr>
              <a:t>Снижение уровня тестостерона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5ADE7D-F3BC-43B5-951C-D672D1D69302}"/>
              </a:ext>
            </a:extLst>
          </p:cNvPr>
          <p:cNvSpPr txBox="1"/>
          <p:nvPr/>
        </p:nvSpPr>
        <p:spPr>
          <a:xfrm>
            <a:off x="4404203" y="4575343"/>
            <a:ext cx="2284010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ru-RU" dirty="0">
                <a:solidFill>
                  <a:schemeClr val="accent4"/>
                </a:solidFill>
                <a:latin typeface="Mada"/>
                <a:cs typeface="Calibri Light" panose="020F0302020204030204" pitchFamily="34" charset="0"/>
              </a:rPr>
              <a:t>Низкий уровень тестостерона и сердечно-сосудистые заболевания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9E60F5E-03E6-D7E4-6F0D-657C02668A8B}"/>
              </a:ext>
            </a:extLst>
          </p:cNvPr>
          <p:cNvGrpSpPr/>
          <p:nvPr/>
        </p:nvGrpSpPr>
        <p:grpSpPr>
          <a:xfrm>
            <a:off x="10116824" y="1684764"/>
            <a:ext cx="1175370" cy="731519"/>
            <a:chOff x="7053225" y="114422"/>
            <a:chExt cx="1175370" cy="731519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2702FBB1-29DD-C868-95B5-AD4F4ED89FAF}"/>
                </a:ext>
              </a:extLst>
            </p:cNvPr>
            <p:cNvSpPr/>
            <p:nvPr/>
          </p:nvSpPr>
          <p:spPr>
            <a:xfrm>
              <a:off x="7053225" y="114422"/>
              <a:ext cx="1175370" cy="73151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ECD031-C1E6-9CE7-266B-D33B5C607DD8}"/>
                </a:ext>
              </a:extLst>
            </p:cNvPr>
            <p:cNvSpPr txBox="1"/>
            <p:nvPr/>
          </p:nvSpPr>
          <p:spPr>
            <a:xfrm>
              <a:off x="7053225" y="114422"/>
              <a:ext cx="1175370" cy="73151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00" kern="1200" dirty="0"/>
                <a:t>Потеря подвижности</a:t>
              </a:r>
              <a:endParaRPr lang="en-US" sz="1000" kern="1200"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021D303-E542-1652-F251-5682DF6A8C44}"/>
              </a:ext>
            </a:extLst>
          </p:cNvPr>
          <p:cNvGrpSpPr/>
          <p:nvPr/>
        </p:nvGrpSpPr>
        <p:grpSpPr>
          <a:xfrm>
            <a:off x="10116824" y="2827423"/>
            <a:ext cx="1175370" cy="731519"/>
            <a:chOff x="7053225" y="992863"/>
            <a:chExt cx="1175370" cy="731519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F3B2B1E2-3A5E-2A09-9BD6-38E37BE73D5B}"/>
                </a:ext>
              </a:extLst>
            </p:cNvPr>
            <p:cNvSpPr/>
            <p:nvPr/>
          </p:nvSpPr>
          <p:spPr>
            <a:xfrm>
              <a:off x="7053225" y="992863"/>
              <a:ext cx="1175370" cy="73151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CBB1271-59FE-1F7A-9CBF-01F0B8621CC2}"/>
                </a:ext>
              </a:extLst>
            </p:cNvPr>
            <p:cNvSpPr txBox="1"/>
            <p:nvPr/>
          </p:nvSpPr>
          <p:spPr>
            <a:xfrm>
              <a:off x="7053225" y="992863"/>
              <a:ext cx="1175370" cy="73151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00" kern="1200" dirty="0"/>
                <a:t>Функциональная инвалидность</a:t>
              </a:r>
              <a:endParaRPr lang="en-US" sz="1000" kern="1200"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3EBFDD0-BEE0-EB71-4237-9616A892C771}"/>
              </a:ext>
            </a:extLst>
          </p:cNvPr>
          <p:cNvGrpSpPr/>
          <p:nvPr/>
        </p:nvGrpSpPr>
        <p:grpSpPr>
          <a:xfrm>
            <a:off x="10116824" y="4030577"/>
            <a:ext cx="1175370" cy="731519"/>
            <a:chOff x="7053225" y="1871304"/>
            <a:chExt cx="1175370" cy="731519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4467DC3A-696D-8285-6342-1B4985AFCD26}"/>
                </a:ext>
              </a:extLst>
            </p:cNvPr>
            <p:cNvSpPr/>
            <p:nvPr/>
          </p:nvSpPr>
          <p:spPr>
            <a:xfrm>
              <a:off x="7053225" y="1871304"/>
              <a:ext cx="1175370" cy="73151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C0B100-1B0B-BA3E-27F8-ABFBDD0C6ACC}"/>
                </a:ext>
              </a:extLst>
            </p:cNvPr>
            <p:cNvSpPr txBox="1"/>
            <p:nvPr/>
          </p:nvSpPr>
          <p:spPr>
            <a:xfrm>
              <a:off x="7053225" y="1871304"/>
              <a:ext cx="1175370" cy="73151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00" kern="1200" dirty="0"/>
                <a:t>Повышенная зависимость</a:t>
              </a:r>
              <a:endParaRPr lang="en-US" sz="1000" kern="1200"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6C9EA44-F614-01E3-220A-2B4563E9B32B}"/>
              </a:ext>
            </a:extLst>
          </p:cNvPr>
          <p:cNvGrpSpPr/>
          <p:nvPr/>
        </p:nvGrpSpPr>
        <p:grpSpPr>
          <a:xfrm>
            <a:off x="10116824" y="5221674"/>
            <a:ext cx="1175370" cy="731519"/>
            <a:chOff x="7053225" y="2749745"/>
            <a:chExt cx="1175370" cy="731519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E83B3765-698A-C0E9-561C-5DE359CA2CCD}"/>
                </a:ext>
              </a:extLst>
            </p:cNvPr>
            <p:cNvSpPr/>
            <p:nvPr/>
          </p:nvSpPr>
          <p:spPr>
            <a:xfrm>
              <a:off x="7053225" y="2749745"/>
              <a:ext cx="1175370" cy="73151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B49E61-D4F6-1DA7-C542-91E75171F9A9}"/>
                </a:ext>
              </a:extLst>
            </p:cNvPr>
            <p:cNvSpPr txBox="1"/>
            <p:nvPr/>
          </p:nvSpPr>
          <p:spPr>
            <a:xfrm>
              <a:off x="7053225" y="2749745"/>
              <a:ext cx="1175370" cy="73151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00" kern="1200" dirty="0"/>
                <a:t>Повышенная смертность</a:t>
              </a:r>
              <a:endParaRPr lang="en-US" sz="1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34709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D7ED35-06D3-4C8A-A47C-C77A4C23EC18}"/>
              </a:ext>
            </a:extLst>
          </p:cNvPr>
          <p:cNvSpPr txBox="1"/>
          <p:nvPr/>
        </p:nvSpPr>
        <p:spPr>
          <a:xfrm>
            <a:off x="1322535" y="344171"/>
            <a:ext cx="9702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Оптимальные контингенты для проведения тестостерон-заменяющей терапии среди мужчин</a:t>
            </a:r>
            <a:endParaRPr lang="en-ID" sz="3600" spc="600" dirty="0">
              <a:solidFill>
                <a:schemeClr val="tx1">
                  <a:lumMod val="85000"/>
                  <a:lumOff val="15000"/>
                </a:schemeClr>
              </a:solidFill>
              <a:latin typeface="Mada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39938C-B40F-4271-98C5-9F0964EAA009}"/>
              </a:ext>
            </a:extLst>
          </p:cNvPr>
          <p:cNvSpPr txBox="1"/>
          <p:nvPr/>
        </p:nvSpPr>
        <p:spPr>
          <a:xfrm>
            <a:off x="1322535" y="6050347"/>
            <a:ext cx="9571033" cy="55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Моргенталер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А.,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Зитсман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М. и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соавт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. (2016) Основные принципы относительно недостатка тестостерона и лечения: Единогласно принятые резолюции иностранных экспертов.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Mayo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Clin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Proc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, июль:91(7):881-896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B98D46-B87F-4E76-B0C1-8FC9092434DE}"/>
              </a:ext>
            </a:extLst>
          </p:cNvPr>
          <p:cNvGrpSpPr/>
          <p:nvPr/>
        </p:nvGrpSpPr>
        <p:grpSpPr>
          <a:xfrm>
            <a:off x="5562922" y="2304659"/>
            <a:ext cx="3940976" cy="1154040"/>
            <a:chOff x="5066041" y="4586445"/>
            <a:chExt cx="3940976" cy="115404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4EC651D-4709-4250-939A-2B46DBA0AC5E}"/>
                </a:ext>
              </a:extLst>
            </p:cNvPr>
            <p:cNvGrpSpPr/>
            <p:nvPr/>
          </p:nvGrpSpPr>
          <p:grpSpPr>
            <a:xfrm>
              <a:off x="5256541" y="4840299"/>
              <a:ext cx="3750476" cy="646331"/>
              <a:chOff x="5288793" y="5057899"/>
              <a:chExt cx="3750476" cy="646331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5817DFD-B7B0-4692-8025-FE1FED19064A}"/>
                  </a:ext>
                </a:extLst>
              </p:cNvPr>
              <p:cNvSpPr txBox="1"/>
              <p:nvPr/>
            </p:nvSpPr>
            <p:spPr>
              <a:xfrm>
                <a:off x="6078356" y="5116581"/>
                <a:ext cx="29609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da"/>
                  </a:rPr>
                  <a:t>Способствует сниженной плотности костей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878F188-50B6-460A-ABF6-B0C572845596}"/>
                  </a:ext>
                </a:extLst>
              </p:cNvPr>
              <p:cNvSpPr txBox="1"/>
              <p:nvPr/>
            </p:nvSpPr>
            <p:spPr>
              <a:xfrm>
                <a:off x="5288793" y="5057899"/>
                <a:ext cx="9231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da"/>
                  </a:rPr>
                  <a:t>02</a:t>
                </a:r>
                <a:endParaRPr lang="en-ID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da"/>
                </a:endParaRPr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7042339-E4FE-4F4D-868B-45577843829C}"/>
                </a:ext>
              </a:extLst>
            </p:cNvPr>
            <p:cNvCxnSpPr>
              <a:cxnSpLocks/>
            </p:cNvCxnSpPr>
            <p:nvPr/>
          </p:nvCxnSpPr>
          <p:spPr>
            <a:xfrm>
              <a:off x="5066041" y="4586445"/>
              <a:ext cx="0" cy="1154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68A110A-1F29-4C13-A1D2-63C63DD74D8A}"/>
              </a:ext>
            </a:extLst>
          </p:cNvPr>
          <p:cNvGrpSpPr/>
          <p:nvPr/>
        </p:nvGrpSpPr>
        <p:grpSpPr>
          <a:xfrm>
            <a:off x="1418661" y="2301786"/>
            <a:ext cx="3942557" cy="1154040"/>
            <a:chOff x="926875" y="4586445"/>
            <a:chExt cx="3942557" cy="115404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BE0AAC0-828C-4A71-A97D-7F09C3D80DCA}"/>
                </a:ext>
              </a:extLst>
            </p:cNvPr>
            <p:cNvGrpSpPr/>
            <p:nvPr/>
          </p:nvGrpSpPr>
          <p:grpSpPr>
            <a:xfrm>
              <a:off x="1117375" y="4729590"/>
              <a:ext cx="3752057" cy="757040"/>
              <a:chOff x="5288793" y="4947190"/>
              <a:chExt cx="3752057" cy="75704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1689CD-265B-4814-A7B9-CAC6CC6D58F6}"/>
                  </a:ext>
                </a:extLst>
              </p:cNvPr>
              <p:cNvSpPr txBox="1"/>
              <p:nvPr/>
            </p:nvSpPr>
            <p:spPr>
              <a:xfrm>
                <a:off x="6079937" y="4947190"/>
                <a:ext cx="296091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da"/>
                  </a:rPr>
                  <a:t>Может предвидеть повышенный риск возникновения диабета, метаболического синдрома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3C0802-1A59-45B5-8FDD-4A9CF458B5BE}"/>
                  </a:ext>
                </a:extLst>
              </p:cNvPr>
              <p:cNvSpPr txBox="1"/>
              <p:nvPr/>
            </p:nvSpPr>
            <p:spPr>
              <a:xfrm>
                <a:off x="5288793" y="5057899"/>
                <a:ext cx="9231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da"/>
                  </a:rPr>
                  <a:t>01</a:t>
                </a:r>
                <a:endParaRPr lang="en-ID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da"/>
                </a:endParaRPr>
              </a:p>
            </p:txBody>
          </p: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2134481-E6D8-47D1-9467-F1567DE5583F}"/>
                </a:ext>
              </a:extLst>
            </p:cNvPr>
            <p:cNvCxnSpPr>
              <a:cxnSpLocks/>
            </p:cNvCxnSpPr>
            <p:nvPr/>
          </p:nvCxnSpPr>
          <p:spPr>
            <a:xfrm>
              <a:off x="926875" y="4586445"/>
              <a:ext cx="0" cy="1154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">
            <a:extLst>
              <a:ext uri="{FF2B5EF4-FFF2-40B4-BE49-F238E27FC236}">
                <a16:creationId xmlns:a16="http://schemas.microsoft.com/office/drawing/2014/main" id="{8BB0271A-F709-941F-9DA5-CCBDC0E72CE1}"/>
              </a:ext>
            </a:extLst>
          </p:cNvPr>
          <p:cNvGrpSpPr/>
          <p:nvPr/>
        </p:nvGrpSpPr>
        <p:grpSpPr>
          <a:xfrm>
            <a:off x="1418661" y="3682125"/>
            <a:ext cx="3942557" cy="1154040"/>
            <a:chOff x="5066041" y="4586445"/>
            <a:chExt cx="3942557" cy="1154040"/>
          </a:xfrm>
        </p:grpSpPr>
        <p:grpSp>
          <p:nvGrpSpPr>
            <p:cNvPr id="6" name="Group 11">
              <a:extLst>
                <a:ext uri="{FF2B5EF4-FFF2-40B4-BE49-F238E27FC236}">
                  <a16:creationId xmlns:a16="http://schemas.microsoft.com/office/drawing/2014/main" id="{A29B7EBB-A6DD-46CA-1662-AB63A37C8149}"/>
                </a:ext>
              </a:extLst>
            </p:cNvPr>
            <p:cNvGrpSpPr/>
            <p:nvPr/>
          </p:nvGrpSpPr>
          <p:grpSpPr>
            <a:xfrm>
              <a:off x="5256541" y="4729590"/>
              <a:ext cx="3752057" cy="757040"/>
              <a:chOff x="5288793" y="4947190"/>
              <a:chExt cx="3752057" cy="75704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ABF17E-4084-9918-7FD6-2D8777AA23FE}"/>
                  </a:ext>
                </a:extLst>
              </p:cNvPr>
              <p:cNvSpPr txBox="1"/>
              <p:nvPr/>
            </p:nvSpPr>
            <p:spPr>
              <a:xfrm>
                <a:off x="6079937" y="4947190"/>
                <a:ext cx="296091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da"/>
                  </a:rPr>
                  <a:t>Связан со всеми причинами летального исхода от сердечно-сосудистых заболеваний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8821B4-1931-E3E3-25AD-53FF9CB0D2EF}"/>
                  </a:ext>
                </a:extLst>
              </p:cNvPr>
              <p:cNvSpPr txBox="1"/>
              <p:nvPr/>
            </p:nvSpPr>
            <p:spPr>
              <a:xfrm>
                <a:off x="5288793" y="5057899"/>
                <a:ext cx="9231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da"/>
                  </a:rPr>
                  <a:t>0</a:t>
                </a:r>
                <a:r>
                  <a:rPr lang="ru-RU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da"/>
                  </a:rPr>
                  <a:t>3</a:t>
                </a:r>
                <a:endParaRPr lang="en-ID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da"/>
                </a:endParaRPr>
              </a:p>
            </p:txBody>
          </p:sp>
        </p:grpSp>
        <p:cxnSp>
          <p:nvCxnSpPr>
            <p:cNvPr id="8" name="Straight Connector 19">
              <a:extLst>
                <a:ext uri="{FF2B5EF4-FFF2-40B4-BE49-F238E27FC236}">
                  <a16:creationId xmlns:a16="http://schemas.microsoft.com/office/drawing/2014/main" id="{B71C8A5E-C92B-AACC-2558-A59841E94404}"/>
                </a:ext>
              </a:extLst>
            </p:cNvPr>
            <p:cNvCxnSpPr>
              <a:cxnSpLocks/>
            </p:cNvCxnSpPr>
            <p:nvPr/>
          </p:nvCxnSpPr>
          <p:spPr>
            <a:xfrm>
              <a:off x="5066041" y="4586445"/>
              <a:ext cx="0" cy="1154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3">
            <a:extLst>
              <a:ext uri="{FF2B5EF4-FFF2-40B4-BE49-F238E27FC236}">
                <a16:creationId xmlns:a16="http://schemas.microsoft.com/office/drawing/2014/main" id="{7451EE24-B388-4387-3C03-C0E2AA1AB789}"/>
              </a:ext>
            </a:extLst>
          </p:cNvPr>
          <p:cNvGrpSpPr/>
          <p:nvPr/>
        </p:nvGrpSpPr>
        <p:grpSpPr>
          <a:xfrm>
            <a:off x="5562922" y="3686940"/>
            <a:ext cx="3940976" cy="1154040"/>
            <a:chOff x="5066041" y="4586445"/>
            <a:chExt cx="3940976" cy="1154040"/>
          </a:xfrm>
        </p:grpSpPr>
        <p:grpSp>
          <p:nvGrpSpPr>
            <p:cNvPr id="23" name="Group 11">
              <a:extLst>
                <a:ext uri="{FF2B5EF4-FFF2-40B4-BE49-F238E27FC236}">
                  <a16:creationId xmlns:a16="http://schemas.microsoft.com/office/drawing/2014/main" id="{0E189773-37C9-FFEE-7B25-BAED1C3F4D6F}"/>
                </a:ext>
              </a:extLst>
            </p:cNvPr>
            <p:cNvGrpSpPr/>
            <p:nvPr/>
          </p:nvGrpSpPr>
          <p:grpSpPr>
            <a:xfrm>
              <a:off x="5256541" y="4840299"/>
              <a:ext cx="3750476" cy="646331"/>
              <a:chOff x="5288793" y="5057899"/>
              <a:chExt cx="3750476" cy="646331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C97F6F-90C9-8F20-295B-31E531AAA313}"/>
                  </a:ext>
                </a:extLst>
              </p:cNvPr>
              <p:cNvSpPr txBox="1"/>
              <p:nvPr/>
            </p:nvSpPr>
            <p:spPr>
              <a:xfrm>
                <a:off x="6078356" y="5136504"/>
                <a:ext cx="29609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da"/>
                  </a:rPr>
                  <a:t>Негативное воздействие на здоровье и качество жизни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324F2D2-A405-4F66-E0DB-80E0F2031D5C}"/>
                  </a:ext>
                </a:extLst>
              </p:cNvPr>
              <p:cNvSpPr txBox="1"/>
              <p:nvPr/>
            </p:nvSpPr>
            <p:spPr>
              <a:xfrm>
                <a:off x="5288793" y="5057899"/>
                <a:ext cx="9231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da"/>
                  </a:rPr>
                  <a:t>0</a:t>
                </a:r>
                <a:r>
                  <a:rPr lang="ru-RU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da"/>
                  </a:rPr>
                  <a:t>4</a:t>
                </a:r>
                <a:endParaRPr lang="en-ID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da"/>
                </a:endParaRPr>
              </a:p>
            </p:txBody>
          </p:sp>
        </p:grpSp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08D1EAA4-7A82-5A15-B9C5-EBBAA8A92017}"/>
                </a:ext>
              </a:extLst>
            </p:cNvPr>
            <p:cNvCxnSpPr>
              <a:cxnSpLocks/>
            </p:cNvCxnSpPr>
            <p:nvPr/>
          </p:nvCxnSpPr>
          <p:spPr>
            <a:xfrm>
              <a:off x="5066041" y="4586445"/>
              <a:ext cx="0" cy="1154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3">
            <a:extLst>
              <a:ext uri="{FF2B5EF4-FFF2-40B4-BE49-F238E27FC236}">
                <a16:creationId xmlns:a16="http://schemas.microsoft.com/office/drawing/2014/main" id="{A2E0F6A6-E285-1B19-A4B8-58564D557D49}"/>
              </a:ext>
            </a:extLst>
          </p:cNvPr>
          <p:cNvGrpSpPr/>
          <p:nvPr/>
        </p:nvGrpSpPr>
        <p:grpSpPr>
          <a:xfrm>
            <a:off x="5562922" y="4896307"/>
            <a:ext cx="3942557" cy="1154040"/>
            <a:chOff x="5066041" y="4586445"/>
            <a:chExt cx="3942557" cy="1154040"/>
          </a:xfrm>
        </p:grpSpPr>
        <p:grpSp>
          <p:nvGrpSpPr>
            <p:cNvPr id="29" name="Group 11">
              <a:extLst>
                <a:ext uri="{FF2B5EF4-FFF2-40B4-BE49-F238E27FC236}">
                  <a16:creationId xmlns:a16="http://schemas.microsoft.com/office/drawing/2014/main" id="{D11A969A-147C-5C35-1389-2BB8EAC4D3DA}"/>
                </a:ext>
              </a:extLst>
            </p:cNvPr>
            <p:cNvGrpSpPr/>
            <p:nvPr/>
          </p:nvGrpSpPr>
          <p:grpSpPr>
            <a:xfrm>
              <a:off x="5256541" y="4729590"/>
              <a:ext cx="3752057" cy="757040"/>
              <a:chOff x="5288793" y="4947190"/>
              <a:chExt cx="3752057" cy="757040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EC68F95-9BB5-1C8F-68D0-F9AB145A7DF0}"/>
                  </a:ext>
                </a:extLst>
              </p:cNvPr>
              <p:cNvSpPr txBox="1"/>
              <p:nvPr/>
            </p:nvSpPr>
            <p:spPr>
              <a:xfrm>
                <a:off x="6079937" y="4947190"/>
                <a:ext cx="296091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da"/>
                  </a:rPr>
                  <a:t>Нет основания для отказа от терапии тестостероном на основании возраста 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6A684D6-6434-C95D-9E43-27413925428F}"/>
                  </a:ext>
                </a:extLst>
              </p:cNvPr>
              <p:cNvSpPr txBox="1"/>
              <p:nvPr/>
            </p:nvSpPr>
            <p:spPr>
              <a:xfrm>
                <a:off x="5288793" y="5057899"/>
                <a:ext cx="9231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da"/>
                  </a:rPr>
                  <a:t>0</a:t>
                </a:r>
                <a:r>
                  <a:rPr lang="ru-RU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da"/>
                  </a:rPr>
                  <a:t>5</a:t>
                </a:r>
                <a:endParaRPr lang="en-ID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da"/>
                </a:endParaRPr>
              </a:p>
            </p:txBody>
          </p:sp>
        </p:grpSp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F6AF8D14-974F-218D-6E6A-47F2F6B65062}"/>
                </a:ext>
              </a:extLst>
            </p:cNvPr>
            <p:cNvCxnSpPr>
              <a:cxnSpLocks/>
            </p:cNvCxnSpPr>
            <p:nvPr/>
          </p:nvCxnSpPr>
          <p:spPr>
            <a:xfrm>
              <a:off x="5066041" y="4586445"/>
              <a:ext cx="0" cy="1154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6938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1650A11-86DD-4F8C-88CC-3222E96FC44A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0" y="3429001"/>
            <a:ext cx="8843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EDB40C8-329C-4AED-87E2-3B67E981FC50}"/>
              </a:ext>
            </a:extLst>
          </p:cNvPr>
          <p:cNvSpPr txBox="1"/>
          <p:nvPr/>
        </p:nvSpPr>
        <p:spPr>
          <a:xfrm>
            <a:off x="930658" y="724226"/>
            <a:ext cx="4523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Заключение</a:t>
            </a:r>
            <a:endParaRPr lang="en-US" sz="5400" spc="600" dirty="0">
              <a:solidFill>
                <a:schemeClr val="tx1">
                  <a:lumMod val="65000"/>
                  <a:lumOff val="35000"/>
                </a:schemeClr>
              </a:solidFill>
              <a:latin typeface="Mada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BFBA9-7AF0-4A1D-8C27-0A4AD71BDF34}"/>
              </a:ext>
            </a:extLst>
          </p:cNvPr>
          <p:cNvSpPr txBox="1"/>
          <p:nvPr/>
        </p:nvSpPr>
        <p:spPr>
          <a:xfrm>
            <a:off x="700573" y="6098943"/>
            <a:ext cx="10400148" cy="55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Гуай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A. и Дэвис С. (2002). Недостаток тестостерона у женщин: факт или миф? Всемирный журнал урологии 20, 106-110. </a:t>
            </a:r>
          </a:p>
          <a:p>
            <a:pPr>
              <a:lnSpc>
                <a:spcPct val="130000"/>
              </a:lnSpc>
            </a:pP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Леббе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М. и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соавт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. (2012).  Андроген-заменяющая терапия для женщин. Экспертная оценка по эндокринологии и метаболизму 7(5), 515-529.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158719-0CB4-4350-B588-FDDEDF137044}"/>
              </a:ext>
            </a:extLst>
          </p:cNvPr>
          <p:cNvGrpSpPr/>
          <p:nvPr/>
        </p:nvGrpSpPr>
        <p:grpSpPr>
          <a:xfrm>
            <a:off x="839788" y="3372319"/>
            <a:ext cx="2604376" cy="1336121"/>
            <a:chOff x="839788" y="3372319"/>
            <a:chExt cx="2604376" cy="133612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610CBA-5468-4922-8A1F-97A8A615E5DD}"/>
                </a:ext>
              </a:extLst>
            </p:cNvPr>
            <p:cNvSpPr/>
            <p:nvPr/>
          </p:nvSpPr>
          <p:spPr>
            <a:xfrm rot="16200000" flipH="1">
              <a:off x="935038" y="3372319"/>
              <a:ext cx="113364" cy="11336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88FA68-2C31-4DFC-BACA-5CD26390ADAF}"/>
                </a:ext>
              </a:extLst>
            </p:cNvPr>
            <p:cNvSpPr txBox="1"/>
            <p:nvPr/>
          </p:nvSpPr>
          <p:spPr>
            <a:xfrm>
              <a:off x="839788" y="3754333"/>
              <a:ext cx="26043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da"/>
                </a:rPr>
                <a:t>Сообщалось, что в США доля женщин в возрасте от 18 до 59 лет с половой дисфункцией составляла 43%.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220D10-D19F-43D2-97EE-504B3E75AA16}"/>
              </a:ext>
            </a:extLst>
          </p:cNvPr>
          <p:cNvGrpSpPr/>
          <p:nvPr/>
        </p:nvGrpSpPr>
        <p:grpSpPr>
          <a:xfrm>
            <a:off x="4793812" y="3372319"/>
            <a:ext cx="2604376" cy="1767009"/>
            <a:chOff x="4793812" y="3372319"/>
            <a:chExt cx="2604376" cy="176700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5261CA4-16B4-4191-BED1-1C5B04063329}"/>
                </a:ext>
              </a:extLst>
            </p:cNvPr>
            <p:cNvSpPr/>
            <p:nvPr/>
          </p:nvSpPr>
          <p:spPr>
            <a:xfrm rot="16200000" flipH="1">
              <a:off x="4889062" y="3372319"/>
              <a:ext cx="113364" cy="11336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87B293-1C07-4A8F-A8A2-94C0AF23CFC7}"/>
                </a:ext>
              </a:extLst>
            </p:cNvPr>
            <p:cNvSpPr txBox="1"/>
            <p:nvPr/>
          </p:nvSpPr>
          <p:spPr>
            <a:xfrm>
              <a:off x="4793812" y="3754333"/>
              <a:ext cx="260437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da"/>
                </a:rPr>
                <a:t>Неизвестно, у скольких из этих женщин снизился уровень андрогенов, но согласно оценке их количество составляет от 10 до 15 миллионов!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8334D6-016F-4691-AF0E-37972DAC909C}"/>
              </a:ext>
            </a:extLst>
          </p:cNvPr>
          <p:cNvGrpSpPr/>
          <p:nvPr/>
        </p:nvGrpSpPr>
        <p:grpSpPr>
          <a:xfrm>
            <a:off x="8747837" y="3372319"/>
            <a:ext cx="2604376" cy="1336121"/>
            <a:chOff x="8747837" y="3372319"/>
            <a:chExt cx="2604376" cy="133612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5B80CF9-1433-461E-B3CD-276FA98CAC51}"/>
                </a:ext>
              </a:extLst>
            </p:cNvPr>
            <p:cNvSpPr/>
            <p:nvPr/>
          </p:nvSpPr>
          <p:spPr>
            <a:xfrm rot="16200000" flipH="1">
              <a:off x="8843087" y="3372319"/>
              <a:ext cx="113364" cy="11336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29EB974-9731-4F93-851E-3BB1B8F3D95E}"/>
                </a:ext>
              </a:extLst>
            </p:cNvPr>
            <p:cNvSpPr txBox="1"/>
            <p:nvPr/>
          </p:nvSpPr>
          <p:spPr>
            <a:xfrm>
              <a:off x="8747837" y="3754333"/>
              <a:ext cx="26043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da"/>
                </a:rPr>
                <a:t>Пеллеты - это отличный вариант для облегчения большинства симптомов, связанных с менопаузой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67EC159-22D1-4162-8277-C3AF10B4A0A9}"/>
              </a:ext>
            </a:extLst>
          </p:cNvPr>
          <p:cNvGrpSpPr/>
          <p:nvPr/>
        </p:nvGrpSpPr>
        <p:grpSpPr>
          <a:xfrm>
            <a:off x="4889062" y="5267640"/>
            <a:ext cx="812800" cy="306870"/>
            <a:chOff x="935038" y="4996590"/>
            <a:chExt cx="812800" cy="30687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CEC2700-3B52-442A-81B5-2BF15291FFD3}"/>
                </a:ext>
              </a:extLst>
            </p:cNvPr>
            <p:cNvSpPr/>
            <p:nvPr/>
          </p:nvSpPr>
          <p:spPr>
            <a:xfrm>
              <a:off x="935038" y="4996590"/>
              <a:ext cx="812800" cy="306870"/>
            </a:xfrm>
            <a:prstGeom prst="rect">
              <a:avLst/>
            </a:prstGeom>
            <a:solidFill>
              <a:schemeClr val="accent1"/>
            </a:solidFill>
            <a:ln w="1016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Mada"/>
                </a:rPr>
                <a:t>15М</a:t>
              </a:r>
              <a:r>
                <a:rPr lang="en-US" sz="1200" dirty="0">
                  <a:latin typeface="Mada"/>
                </a:rPr>
                <a:t>+</a:t>
              </a:r>
              <a:endParaRPr lang="en-ID" sz="1200" dirty="0">
                <a:latin typeface="Mada"/>
              </a:endParaRP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AFDF6EAE-452A-435C-957E-F9E4B3F95118}"/>
                </a:ext>
              </a:extLst>
            </p:cNvPr>
            <p:cNvSpPr/>
            <p:nvPr/>
          </p:nvSpPr>
          <p:spPr>
            <a:xfrm rot="16200000">
              <a:off x="1628753" y="5104746"/>
              <a:ext cx="147611" cy="90558"/>
            </a:xfrm>
            <a:prstGeom prst="triangle">
              <a:avLst/>
            </a:prstGeom>
            <a:solidFill>
              <a:schemeClr val="bg1"/>
            </a:solidFill>
            <a:ln w="1016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E25CB1BA-C396-44D9-A563-B8CF0A15D985}"/>
              </a:ext>
            </a:extLst>
          </p:cNvPr>
          <p:cNvSpPr/>
          <p:nvPr/>
        </p:nvSpPr>
        <p:spPr>
          <a:xfrm rot="5400000">
            <a:off x="874641" y="5043578"/>
            <a:ext cx="875788" cy="7549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85D6B7E-28C5-424F-99F0-37357BC2BCFE}"/>
              </a:ext>
            </a:extLst>
          </p:cNvPr>
          <p:cNvSpPr txBox="1"/>
          <p:nvPr/>
        </p:nvSpPr>
        <p:spPr>
          <a:xfrm>
            <a:off x="975766" y="5267186"/>
            <a:ext cx="673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18</a:t>
            </a:r>
            <a:r>
              <a:rPr lang="en-US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+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3390891-68E1-484C-BB12-E394548ED9D7}"/>
              </a:ext>
            </a:extLst>
          </p:cNvPr>
          <p:cNvSpPr/>
          <p:nvPr/>
        </p:nvSpPr>
        <p:spPr>
          <a:xfrm rot="5400000">
            <a:off x="1814560" y="5043578"/>
            <a:ext cx="875788" cy="75499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6A63557-3BF2-463A-8AC3-C047513D8075}"/>
              </a:ext>
            </a:extLst>
          </p:cNvPr>
          <p:cNvSpPr txBox="1"/>
          <p:nvPr/>
        </p:nvSpPr>
        <p:spPr>
          <a:xfrm>
            <a:off x="1915685" y="5267186"/>
            <a:ext cx="673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43%</a:t>
            </a:r>
            <a:endParaRPr lang="en-US" sz="1400" baseline="30000" dirty="0">
              <a:solidFill>
                <a:schemeClr val="bg1"/>
              </a:solidFill>
              <a:latin typeface="Mada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41E8D69-FB39-4BA9-80D4-C928B0B7C737}"/>
              </a:ext>
            </a:extLst>
          </p:cNvPr>
          <p:cNvSpPr/>
          <p:nvPr/>
        </p:nvSpPr>
        <p:spPr>
          <a:xfrm rot="5400000">
            <a:off x="2754479" y="5043578"/>
            <a:ext cx="875788" cy="7549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DC19A46-6B12-4A9C-83FA-8C0F0DFFC735}"/>
              </a:ext>
            </a:extLst>
          </p:cNvPr>
          <p:cNvSpPr txBox="1"/>
          <p:nvPr/>
        </p:nvSpPr>
        <p:spPr>
          <a:xfrm>
            <a:off x="2855604" y="5267186"/>
            <a:ext cx="673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59</a:t>
            </a:r>
            <a:endParaRPr lang="en-US" sz="1400" baseline="30000" dirty="0">
              <a:solidFill>
                <a:schemeClr val="tx1">
                  <a:lumMod val="65000"/>
                  <a:lumOff val="35000"/>
                </a:schemeClr>
              </a:solidFill>
              <a:latin typeface="Mada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F3B122B-ABB2-4286-A8FB-4380A888221F}"/>
              </a:ext>
            </a:extLst>
          </p:cNvPr>
          <p:cNvSpPr txBox="1"/>
          <p:nvPr/>
        </p:nvSpPr>
        <p:spPr>
          <a:xfrm>
            <a:off x="10763653" y="5267186"/>
            <a:ext cx="673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212+</a:t>
            </a:r>
            <a:endParaRPr lang="en-US" sz="1400" baseline="30000" dirty="0">
              <a:solidFill>
                <a:schemeClr val="bg1"/>
              </a:solidFill>
              <a:latin typeface="Mada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cxnSp>
        <p:nvCxnSpPr>
          <p:cNvPr id="2" name="Straight Connector 28">
            <a:extLst>
              <a:ext uri="{FF2B5EF4-FFF2-40B4-BE49-F238E27FC236}">
                <a16:creationId xmlns:a16="http://schemas.microsoft.com/office/drawing/2014/main" id="{F6150AED-DD39-7F7A-6E89-9878B1D06F43}"/>
              </a:ext>
            </a:extLst>
          </p:cNvPr>
          <p:cNvCxnSpPr>
            <a:cxnSpLocks/>
            <a:stCxn id="24" idx="6"/>
            <a:endCxn id="20" idx="2"/>
          </p:cNvCxnSpPr>
          <p:nvPr/>
        </p:nvCxnSpPr>
        <p:spPr>
          <a:xfrm>
            <a:off x="8899769" y="2395263"/>
            <a:ext cx="0" cy="977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13">
            <a:extLst>
              <a:ext uri="{FF2B5EF4-FFF2-40B4-BE49-F238E27FC236}">
                <a16:creationId xmlns:a16="http://schemas.microsoft.com/office/drawing/2014/main" id="{16FD908E-7F3E-62EC-01B6-63954B3A7717}"/>
              </a:ext>
            </a:extLst>
          </p:cNvPr>
          <p:cNvSpPr/>
          <p:nvPr/>
        </p:nvSpPr>
        <p:spPr>
          <a:xfrm rot="16200000" flipH="1">
            <a:off x="8843087" y="2281899"/>
            <a:ext cx="113364" cy="11336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6A5AA4-5603-9694-647F-852312CBA460}"/>
              </a:ext>
            </a:extLst>
          </p:cNvPr>
          <p:cNvSpPr txBox="1"/>
          <p:nvPr/>
        </p:nvSpPr>
        <p:spPr>
          <a:xfrm>
            <a:off x="8771028" y="1616784"/>
            <a:ext cx="260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Важно оценить их в рамках обследования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446266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3CCE150-9A89-4BD8-A46F-41F6B65A6E46}"/>
              </a:ext>
            </a:extLst>
          </p:cNvPr>
          <p:cNvSpPr txBox="1"/>
          <p:nvPr/>
        </p:nvSpPr>
        <p:spPr>
          <a:xfrm>
            <a:off x="3396163" y="1061360"/>
            <a:ext cx="58797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ea typeface="Roboto Medium" panose="02000000000000000000" pitchFamily="2" charset="0"/>
                <a:cs typeface="Open Sans Light" panose="020B0306030504020204" pitchFamily="34" charset="0"/>
              </a:rPr>
              <a:t>Система доставки </a:t>
            </a:r>
            <a:r>
              <a:rPr lang="en-US" sz="4400" spc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ea typeface="Roboto Medium" panose="02000000000000000000" pitchFamily="2" charset="0"/>
                <a:cs typeface="Open Sans Light" panose="020B0306030504020204" pitchFamily="34" charset="0"/>
              </a:rPr>
              <a:t>Pellecome</a:t>
            </a:r>
            <a:endParaRPr lang="en-US" sz="4400" spc="600" dirty="0">
              <a:solidFill>
                <a:schemeClr val="tx1">
                  <a:lumMod val="75000"/>
                  <a:lumOff val="25000"/>
                </a:schemeClr>
              </a:solidFill>
              <a:latin typeface="Mada"/>
              <a:ea typeface="Roboto Medium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1B32A1-BB35-00BE-FC23-32B6CFC4199C}"/>
              </a:ext>
            </a:extLst>
          </p:cNvPr>
          <p:cNvSpPr/>
          <p:nvPr/>
        </p:nvSpPr>
        <p:spPr>
          <a:xfrm>
            <a:off x="3802045" y="2899036"/>
            <a:ext cx="5068014" cy="2384062"/>
          </a:xfrm>
          <a:prstGeom prst="rect">
            <a:avLst/>
          </a:prstGeom>
          <a:noFill/>
          <a:ln w="3175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" name="Picture 10" descr="Image result for pellecome Re3">
            <a:extLst>
              <a:ext uri="{FF2B5EF4-FFF2-40B4-BE49-F238E27FC236}">
                <a16:creationId xmlns:a16="http://schemas.microsoft.com/office/drawing/2014/main" id="{D040BABB-43AB-D848-7127-FD5AAE971A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2075" t="6490" r="1659" b="5675"/>
          <a:stretch/>
        </p:blipFill>
        <p:spPr bwMode="auto">
          <a:xfrm>
            <a:off x="4150264" y="3093755"/>
            <a:ext cx="4439341" cy="199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4264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Content Placeholder 7" descr="Screen Shot 2020-02-10 at 8.42.16 PM.png">
            <a:extLst>
              <a:ext uri="{FF2B5EF4-FFF2-40B4-BE49-F238E27FC236}">
                <a16:creationId xmlns:a16="http://schemas.microsoft.com/office/drawing/2014/main" id="{11F4C907-09C6-35DA-63CB-290A73BC3B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51" b="2437"/>
          <a:stretch/>
        </p:blipFill>
        <p:spPr>
          <a:xfrm>
            <a:off x="912679" y="1686666"/>
            <a:ext cx="10679054" cy="4222150"/>
          </a:xfrm>
          <a:prstGeom prst="rect">
            <a:avLst/>
          </a:prstGeom>
        </p:spPr>
      </p:pic>
      <p:sp>
        <p:nvSpPr>
          <p:cNvPr id="227" name="Rectangle 226">
            <a:extLst>
              <a:ext uri="{FF2B5EF4-FFF2-40B4-BE49-F238E27FC236}">
                <a16:creationId xmlns:a16="http://schemas.microsoft.com/office/drawing/2014/main" id="{1751235C-09DB-4FCB-B035-B20C9CA8B7B0}"/>
              </a:ext>
            </a:extLst>
          </p:cNvPr>
          <p:cNvSpPr/>
          <p:nvPr/>
        </p:nvSpPr>
        <p:spPr>
          <a:xfrm>
            <a:off x="1061750" y="627426"/>
            <a:ext cx="10679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cs typeface="Poppins" panose="02000000000000000000" pitchFamily="2" charset="0"/>
              </a:rPr>
              <a:t>Усовершенствованная система доставки пеллет Re3 включает в себя: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1CE5B0EF-B09C-4CB8-B6A7-6EFF5631BAAC}"/>
              </a:ext>
            </a:extLst>
          </p:cNvPr>
          <p:cNvSpPr/>
          <p:nvPr/>
        </p:nvSpPr>
        <p:spPr>
          <a:xfrm>
            <a:off x="10092040" y="2419937"/>
            <a:ext cx="2188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Mada"/>
                <a:cs typeface="Poppins" panose="02000000000000000000" pitchFamily="2" charset="0"/>
              </a:rPr>
              <a:t>ПРОЩЕ</a:t>
            </a:r>
            <a:endParaRPr lang="en-US" dirty="0">
              <a:solidFill>
                <a:schemeClr val="accent1"/>
              </a:solidFill>
              <a:latin typeface="Mada"/>
              <a:cs typeface="Poppins" panose="02000000000000000000" pitchFamily="2" charset="0"/>
            </a:endParaRPr>
          </a:p>
        </p:txBody>
      </p:sp>
      <p:sp>
        <p:nvSpPr>
          <p:cNvPr id="190" name="Rectangle 213">
            <a:extLst>
              <a:ext uri="{FF2B5EF4-FFF2-40B4-BE49-F238E27FC236}">
                <a16:creationId xmlns:a16="http://schemas.microsoft.com/office/drawing/2014/main" id="{BA5DB477-2F04-0602-D486-7178102A0620}"/>
              </a:ext>
            </a:extLst>
          </p:cNvPr>
          <p:cNvSpPr/>
          <p:nvPr/>
        </p:nvSpPr>
        <p:spPr>
          <a:xfrm>
            <a:off x="10092040" y="2952230"/>
            <a:ext cx="2188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Mada"/>
                <a:cs typeface="Poppins" panose="02000000000000000000" pitchFamily="2" charset="0"/>
              </a:rPr>
              <a:t>БЕЗОПАСНЕЙ</a:t>
            </a:r>
            <a:endParaRPr lang="en-US" dirty="0">
              <a:solidFill>
                <a:schemeClr val="accent1"/>
              </a:solidFill>
              <a:latin typeface="Mada"/>
              <a:cs typeface="Poppins" panose="02000000000000000000" pitchFamily="2" charset="0"/>
            </a:endParaRPr>
          </a:p>
        </p:txBody>
      </p:sp>
      <p:sp>
        <p:nvSpPr>
          <p:cNvPr id="191" name="Rectangle 213">
            <a:extLst>
              <a:ext uri="{FF2B5EF4-FFF2-40B4-BE49-F238E27FC236}">
                <a16:creationId xmlns:a16="http://schemas.microsoft.com/office/drawing/2014/main" id="{BF6C572E-A6AB-E988-A8D6-5E7CF2B3E996}"/>
              </a:ext>
            </a:extLst>
          </p:cNvPr>
          <p:cNvSpPr/>
          <p:nvPr/>
        </p:nvSpPr>
        <p:spPr>
          <a:xfrm>
            <a:off x="10092041" y="3721104"/>
            <a:ext cx="2188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Mada"/>
                <a:cs typeface="Poppins" panose="02000000000000000000" pitchFamily="2" charset="0"/>
              </a:rPr>
              <a:t>НАДЕЖНЕЙ</a:t>
            </a:r>
            <a:endParaRPr lang="en-US" dirty="0">
              <a:solidFill>
                <a:schemeClr val="accent1"/>
              </a:solidFill>
              <a:latin typeface="Mada"/>
              <a:cs typeface="Poppins" panose="02000000000000000000" pitchFamily="2" charset="0"/>
            </a:endParaRPr>
          </a:p>
        </p:txBody>
      </p:sp>
      <p:sp>
        <p:nvSpPr>
          <p:cNvPr id="192" name="Rectangle 213">
            <a:extLst>
              <a:ext uri="{FF2B5EF4-FFF2-40B4-BE49-F238E27FC236}">
                <a16:creationId xmlns:a16="http://schemas.microsoft.com/office/drawing/2014/main" id="{559F996D-2B76-7BD6-2759-01829F0DFA3E}"/>
              </a:ext>
            </a:extLst>
          </p:cNvPr>
          <p:cNvSpPr/>
          <p:nvPr/>
        </p:nvSpPr>
        <p:spPr>
          <a:xfrm>
            <a:off x="5401705" y="1606782"/>
            <a:ext cx="2533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Mada"/>
                <a:cs typeface="Poppins" panose="02000000000000000000" pitchFamily="2" charset="0"/>
              </a:rPr>
              <a:t>Стерильный контейнер</a:t>
            </a:r>
            <a:endParaRPr lang="en-US" dirty="0">
              <a:solidFill>
                <a:schemeClr val="accent1"/>
              </a:solidFill>
              <a:latin typeface="Mada"/>
              <a:cs typeface="Poppins" panose="02000000000000000000" pitchFamily="2" charset="0"/>
            </a:endParaRPr>
          </a:p>
        </p:txBody>
      </p:sp>
      <p:sp>
        <p:nvSpPr>
          <p:cNvPr id="193" name="Rectangle 213">
            <a:extLst>
              <a:ext uri="{FF2B5EF4-FFF2-40B4-BE49-F238E27FC236}">
                <a16:creationId xmlns:a16="http://schemas.microsoft.com/office/drawing/2014/main" id="{9834F9FB-4FC5-91ED-BEF5-206CEF862243}"/>
              </a:ext>
            </a:extLst>
          </p:cNvPr>
          <p:cNvSpPr/>
          <p:nvPr/>
        </p:nvSpPr>
        <p:spPr>
          <a:xfrm>
            <a:off x="5401705" y="4588873"/>
            <a:ext cx="5465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Mada"/>
                <a:cs typeface="Poppins" panose="02000000000000000000" pitchFamily="2" charset="0"/>
              </a:rPr>
              <a:t>Доступен дополнительный процедурный комплект</a:t>
            </a:r>
            <a:endParaRPr lang="en-US" dirty="0">
              <a:solidFill>
                <a:schemeClr val="accent1"/>
              </a:solidFill>
              <a:latin typeface="Mada"/>
              <a:cs typeface="Poppins" panose="02000000000000000000" pitchFamily="2" charset="0"/>
            </a:endParaRPr>
          </a:p>
        </p:txBody>
      </p:sp>
      <p:sp>
        <p:nvSpPr>
          <p:cNvPr id="194" name="Rectangle 213">
            <a:extLst>
              <a:ext uri="{FF2B5EF4-FFF2-40B4-BE49-F238E27FC236}">
                <a16:creationId xmlns:a16="http://schemas.microsoft.com/office/drawing/2014/main" id="{FDF4B17A-2E19-F305-16B9-243277123637}"/>
              </a:ext>
            </a:extLst>
          </p:cNvPr>
          <p:cNvSpPr/>
          <p:nvPr/>
        </p:nvSpPr>
        <p:spPr>
          <a:xfrm>
            <a:off x="5443848" y="5785422"/>
            <a:ext cx="6147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Mada"/>
                <a:cs typeface="Poppins" panose="02000000000000000000" pitchFamily="2" charset="0"/>
              </a:rPr>
              <a:t>Содержит салфетку, подготовительные тампоны, шприцы, пластырь, повязки, все, что требуется для введения пеллет.</a:t>
            </a:r>
          </a:p>
        </p:txBody>
      </p:sp>
      <p:sp>
        <p:nvSpPr>
          <p:cNvPr id="195" name="Rectangle 213">
            <a:extLst>
              <a:ext uri="{FF2B5EF4-FFF2-40B4-BE49-F238E27FC236}">
                <a16:creationId xmlns:a16="http://schemas.microsoft.com/office/drawing/2014/main" id="{AE83DF5B-98FC-9B96-6606-03910358B84C}"/>
              </a:ext>
            </a:extLst>
          </p:cNvPr>
          <p:cNvSpPr/>
          <p:nvPr/>
        </p:nvSpPr>
        <p:spPr>
          <a:xfrm>
            <a:off x="1432091" y="1606782"/>
            <a:ext cx="3016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Mada"/>
                <a:cs typeface="Poppins" panose="02000000000000000000" pitchFamily="2" charset="0"/>
              </a:rPr>
              <a:t>Инструмент для прокола</a:t>
            </a:r>
          </a:p>
          <a:p>
            <a:endParaRPr lang="en-US" dirty="0">
              <a:solidFill>
                <a:schemeClr val="accent1"/>
              </a:solidFill>
              <a:latin typeface="Mada"/>
              <a:cs typeface="Poppins" panose="02000000000000000000" pitchFamily="2" charset="0"/>
            </a:endParaRPr>
          </a:p>
        </p:txBody>
      </p:sp>
      <p:sp>
        <p:nvSpPr>
          <p:cNvPr id="196" name="Rectangle 213">
            <a:extLst>
              <a:ext uri="{FF2B5EF4-FFF2-40B4-BE49-F238E27FC236}">
                <a16:creationId xmlns:a16="http://schemas.microsoft.com/office/drawing/2014/main" id="{0C3D2D3F-5CF8-BF4A-C3DE-9CFFFA47CA94}"/>
              </a:ext>
            </a:extLst>
          </p:cNvPr>
          <p:cNvSpPr/>
          <p:nvPr/>
        </p:nvSpPr>
        <p:spPr>
          <a:xfrm>
            <a:off x="1432091" y="3034730"/>
            <a:ext cx="2188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Mada"/>
                <a:cs typeface="Poppins" panose="02000000000000000000" pitchFamily="2" charset="0"/>
              </a:rPr>
              <a:t>Точный скальпель</a:t>
            </a:r>
          </a:p>
          <a:p>
            <a:endParaRPr lang="en-US" dirty="0">
              <a:solidFill>
                <a:schemeClr val="accent1"/>
              </a:solidFill>
              <a:latin typeface="Mada"/>
              <a:cs typeface="Poppins" panose="02000000000000000000" pitchFamily="2" charset="0"/>
            </a:endParaRPr>
          </a:p>
        </p:txBody>
      </p:sp>
      <p:sp>
        <p:nvSpPr>
          <p:cNvPr id="197" name="Rectangle 213">
            <a:extLst>
              <a:ext uri="{FF2B5EF4-FFF2-40B4-BE49-F238E27FC236}">
                <a16:creationId xmlns:a16="http://schemas.microsoft.com/office/drawing/2014/main" id="{920B1CD3-664D-ABD1-6092-F16E0AC81F0C}"/>
              </a:ext>
            </a:extLst>
          </p:cNvPr>
          <p:cNvSpPr/>
          <p:nvPr/>
        </p:nvSpPr>
        <p:spPr>
          <a:xfrm>
            <a:off x="1432090" y="4311874"/>
            <a:ext cx="2188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Mada"/>
                <a:cs typeface="Poppins" panose="02000000000000000000" pitchFamily="2" charset="0"/>
              </a:rPr>
              <a:t>Наполнитель иглы</a:t>
            </a:r>
          </a:p>
          <a:p>
            <a:endParaRPr lang="en-US" dirty="0">
              <a:solidFill>
                <a:schemeClr val="accent1"/>
              </a:solidFill>
              <a:latin typeface="Mada"/>
              <a:cs typeface="Poppins" panose="02000000000000000000" pitchFamily="2" charset="0"/>
            </a:endParaRPr>
          </a:p>
        </p:txBody>
      </p:sp>
      <p:sp>
        <p:nvSpPr>
          <p:cNvPr id="198" name="Rectangle 213">
            <a:extLst>
              <a:ext uri="{FF2B5EF4-FFF2-40B4-BE49-F238E27FC236}">
                <a16:creationId xmlns:a16="http://schemas.microsoft.com/office/drawing/2014/main" id="{F23D75B5-4382-7A3D-E635-160A3B9F4069}"/>
              </a:ext>
            </a:extLst>
          </p:cNvPr>
          <p:cNvSpPr/>
          <p:nvPr/>
        </p:nvSpPr>
        <p:spPr>
          <a:xfrm>
            <a:off x="6547256" y="2279985"/>
            <a:ext cx="2855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Mada"/>
                <a:cs typeface="Poppins" panose="02000000000000000000" pitchFamily="2" charset="0"/>
              </a:rPr>
              <a:t>С Тайвеком </a:t>
            </a:r>
            <a:r>
              <a:rPr lang="en-US" dirty="0">
                <a:solidFill>
                  <a:schemeClr val="accent1"/>
                </a:solidFill>
                <a:latin typeface="Mada"/>
                <a:cs typeface="Poppins" panose="02000000000000000000" pitchFamily="2" charset="0"/>
              </a:rPr>
              <a:t>Peel-Back Ltd.</a:t>
            </a:r>
          </a:p>
        </p:txBody>
      </p:sp>
    </p:spTree>
    <p:extLst>
      <p:ext uri="{BB962C8B-B14F-4D97-AF65-F5344CB8AC3E}">
        <p14:creationId xmlns:p14="http://schemas.microsoft.com/office/powerpoint/2010/main" val="135165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id="{7EF2CC39-0BE9-4E0E-B405-80F914B647D3}"/>
              </a:ext>
            </a:extLst>
          </p:cNvPr>
          <p:cNvSpPr/>
          <p:nvPr/>
        </p:nvSpPr>
        <p:spPr>
          <a:xfrm rot="5400000">
            <a:off x="3601630" y="2631907"/>
            <a:ext cx="1664632" cy="1435034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12700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939820C1-28A2-4BE1-AC58-CF536701CE30}"/>
              </a:ext>
            </a:extLst>
          </p:cNvPr>
          <p:cNvSpPr/>
          <p:nvPr/>
        </p:nvSpPr>
        <p:spPr>
          <a:xfrm rot="5400000">
            <a:off x="6381764" y="1350173"/>
            <a:ext cx="1664632" cy="1435034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blurRad="12700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36A7B19F-A329-442A-BC16-99ED5CDF108A}"/>
              </a:ext>
            </a:extLst>
          </p:cNvPr>
          <p:cNvSpPr/>
          <p:nvPr/>
        </p:nvSpPr>
        <p:spPr>
          <a:xfrm rot="5400000">
            <a:off x="9061959" y="2631907"/>
            <a:ext cx="1664632" cy="1435034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12700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7A485-D2EA-4BFD-A730-05CF6CAE0A32}"/>
              </a:ext>
            </a:extLst>
          </p:cNvPr>
          <p:cNvSpPr txBox="1"/>
          <p:nvPr/>
        </p:nvSpPr>
        <p:spPr>
          <a:xfrm>
            <a:off x="3061995" y="4555529"/>
            <a:ext cx="2689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Точный СКАЛЬПЕЛЬ сводит к минимуму риск выдавливания (слишком поверхностный разрез) или мышечной боли (слишком глубокий разрез)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ada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5CBCA2-5215-4F84-B692-9E89952E0A25}"/>
              </a:ext>
            </a:extLst>
          </p:cNvPr>
          <p:cNvSpPr txBox="1"/>
          <p:nvPr/>
        </p:nvSpPr>
        <p:spPr>
          <a:xfrm>
            <a:off x="5949628" y="3423375"/>
            <a:ext cx="26899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Удобная ВОРОНКА помогает предотвратить потерю пеллет во время загрузки - распространенная проблема современных методов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ada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7AB3D5-419B-4E05-9978-DCA3DFEA6CF7}"/>
              </a:ext>
            </a:extLst>
          </p:cNvPr>
          <p:cNvSpPr txBox="1"/>
          <p:nvPr/>
        </p:nvSpPr>
        <p:spPr>
          <a:xfrm>
            <a:off x="8549279" y="4555529"/>
            <a:ext cx="2689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Технология с применением ВОРОНКИ обеспечивает безопасное и эффективное использование пеллет, обеспечивая стерильную передачу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ada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2359A3-8CAE-4FF3-9C79-0F9981DACAA7}"/>
              </a:ext>
            </a:extLst>
          </p:cNvPr>
          <p:cNvSpPr txBox="1"/>
          <p:nvPr/>
        </p:nvSpPr>
        <p:spPr>
          <a:xfrm>
            <a:off x="659986" y="471201"/>
            <a:ext cx="864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Особенности конструкции включают в себя:</a:t>
            </a:r>
          </a:p>
        </p:txBody>
      </p:sp>
      <p:sp>
        <p:nvSpPr>
          <p:cNvPr id="23" name="Hexagon 34">
            <a:extLst>
              <a:ext uri="{FF2B5EF4-FFF2-40B4-BE49-F238E27FC236}">
                <a16:creationId xmlns:a16="http://schemas.microsoft.com/office/drawing/2014/main" id="{F8CF25BC-6D1B-11E0-CBA3-1308FA325859}"/>
              </a:ext>
            </a:extLst>
          </p:cNvPr>
          <p:cNvSpPr/>
          <p:nvPr/>
        </p:nvSpPr>
        <p:spPr>
          <a:xfrm rot="5400000">
            <a:off x="1314520" y="1350173"/>
            <a:ext cx="1664632" cy="1435034"/>
          </a:xfrm>
          <a:prstGeom prst="hexagon">
            <a:avLst/>
          </a:prstGeom>
          <a:solidFill>
            <a:schemeClr val="accent4"/>
          </a:solidFill>
          <a:ln>
            <a:noFill/>
          </a:ln>
          <a:effectLst>
            <a:outerShdw blurRad="12700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0C00EF-80AE-5CB5-959E-62DCF3CCD9DF}"/>
              </a:ext>
            </a:extLst>
          </p:cNvPr>
          <p:cNvSpPr txBox="1"/>
          <p:nvPr/>
        </p:nvSpPr>
        <p:spPr>
          <a:xfrm>
            <a:off x="659986" y="3419386"/>
            <a:ext cx="2689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Точный СКАЛЬПЕЛЬ обеспечивает точную ширину и глубину разреза для облегчения введения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ada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41" name="Freeform 49">
            <a:extLst>
              <a:ext uri="{FF2B5EF4-FFF2-40B4-BE49-F238E27FC236}">
                <a16:creationId xmlns:a16="http://schemas.microsoft.com/office/drawing/2014/main" id="{FFB72332-1DA9-222C-9997-ADA718AAB605}"/>
              </a:ext>
            </a:extLst>
          </p:cNvPr>
          <p:cNvSpPr>
            <a:spLocks/>
          </p:cNvSpPr>
          <p:nvPr/>
        </p:nvSpPr>
        <p:spPr bwMode="auto">
          <a:xfrm>
            <a:off x="1859073" y="1771946"/>
            <a:ext cx="576169" cy="595176"/>
          </a:xfrm>
          <a:custGeom>
            <a:avLst/>
            <a:gdLst>
              <a:gd name="T0" fmla="*/ 269075 w 113"/>
              <a:gd name="T1" fmla="*/ 7564 h 102"/>
              <a:gd name="T2" fmla="*/ 231354 w 113"/>
              <a:gd name="T3" fmla="*/ 12607 h 102"/>
              <a:gd name="T4" fmla="*/ 95559 w 113"/>
              <a:gd name="T5" fmla="*/ 176493 h 102"/>
              <a:gd name="T6" fmla="*/ 50294 w 113"/>
              <a:gd name="T7" fmla="*/ 126066 h 102"/>
              <a:gd name="T8" fmla="*/ 12574 w 113"/>
              <a:gd name="T9" fmla="*/ 123545 h 102"/>
              <a:gd name="T10" fmla="*/ 10059 w 113"/>
              <a:gd name="T11" fmla="*/ 156322 h 102"/>
              <a:gd name="T12" fmla="*/ 98074 w 113"/>
              <a:gd name="T13" fmla="*/ 257175 h 102"/>
              <a:gd name="T14" fmla="*/ 274104 w 113"/>
              <a:gd name="T15" fmla="*/ 40341 h 102"/>
              <a:gd name="T16" fmla="*/ 269075 w 113"/>
              <a:gd name="T17" fmla="*/ 7564 h 10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3" h="102">
                <a:moveTo>
                  <a:pt x="107" y="3"/>
                </a:moveTo>
                <a:cubicBezTo>
                  <a:pt x="102" y="0"/>
                  <a:pt x="95" y="1"/>
                  <a:pt x="92" y="5"/>
                </a:cubicBezTo>
                <a:cubicBezTo>
                  <a:pt x="38" y="70"/>
                  <a:pt x="38" y="70"/>
                  <a:pt x="38" y="70"/>
                </a:cubicBezTo>
                <a:cubicBezTo>
                  <a:pt x="20" y="50"/>
                  <a:pt x="20" y="50"/>
                  <a:pt x="20" y="50"/>
                </a:cubicBezTo>
                <a:cubicBezTo>
                  <a:pt x="17" y="46"/>
                  <a:pt x="10" y="45"/>
                  <a:pt x="5" y="49"/>
                </a:cubicBezTo>
                <a:cubicBezTo>
                  <a:pt x="1" y="52"/>
                  <a:pt x="0" y="58"/>
                  <a:pt x="4" y="62"/>
                </a:cubicBezTo>
                <a:cubicBezTo>
                  <a:pt x="39" y="102"/>
                  <a:pt x="39" y="102"/>
                  <a:pt x="39" y="102"/>
                </a:cubicBezTo>
                <a:cubicBezTo>
                  <a:pt x="109" y="16"/>
                  <a:pt x="109" y="16"/>
                  <a:pt x="109" y="16"/>
                </a:cubicBezTo>
                <a:cubicBezTo>
                  <a:pt x="113" y="12"/>
                  <a:pt x="112" y="6"/>
                  <a:pt x="107" y="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48" name="Freeform 227">
            <a:extLst>
              <a:ext uri="{FF2B5EF4-FFF2-40B4-BE49-F238E27FC236}">
                <a16:creationId xmlns:a16="http://schemas.microsoft.com/office/drawing/2014/main" id="{39AA3130-89E1-F1FE-F780-F386E3F39DAB}"/>
              </a:ext>
            </a:extLst>
          </p:cNvPr>
          <p:cNvSpPr>
            <a:spLocks noEditPoints="1"/>
          </p:cNvSpPr>
          <p:nvPr/>
        </p:nvSpPr>
        <p:spPr bwMode="auto">
          <a:xfrm>
            <a:off x="4057462" y="3037781"/>
            <a:ext cx="708789" cy="676672"/>
          </a:xfrm>
          <a:custGeom>
            <a:avLst/>
            <a:gdLst/>
            <a:ahLst/>
            <a:cxnLst>
              <a:cxn ang="0">
                <a:pos x="106" y="56"/>
              </a:cxn>
              <a:cxn ang="0">
                <a:pos x="106" y="56"/>
              </a:cxn>
              <a:cxn ang="0">
                <a:pos x="92" y="32"/>
              </a:cxn>
              <a:cxn ang="0">
                <a:pos x="97" y="0"/>
              </a:cxn>
              <a:cxn ang="0">
                <a:pos x="24" y="0"/>
              </a:cxn>
              <a:cxn ang="0">
                <a:pos x="29" y="34"/>
              </a:cxn>
              <a:cxn ang="0">
                <a:pos x="18" y="54"/>
              </a:cxn>
              <a:cxn ang="0">
                <a:pos x="18" y="54"/>
              </a:cxn>
              <a:cxn ang="0">
                <a:pos x="3" y="87"/>
              </a:cxn>
              <a:cxn ang="0">
                <a:pos x="10" y="85"/>
              </a:cxn>
              <a:cxn ang="0">
                <a:pos x="19" y="76"/>
              </a:cxn>
              <a:cxn ang="0">
                <a:pos x="62" y="116"/>
              </a:cxn>
              <a:cxn ang="0">
                <a:pos x="103" y="79"/>
              </a:cxn>
              <a:cxn ang="0">
                <a:pos x="111" y="85"/>
              </a:cxn>
              <a:cxn ang="0">
                <a:pos x="117" y="87"/>
              </a:cxn>
              <a:cxn ang="0">
                <a:pos x="106" y="56"/>
              </a:cxn>
              <a:cxn ang="0">
                <a:pos x="88" y="8"/>
              </a:cxn>
              <a:cxn ang="0">
                <a:pos x="83" y="44"/>
              </a:cxn>
              <a:cxn ang="0">
                <a:pos x="38" y="44"/>
              </a:cxn>
              <a:cxn ang="0">
                <a:pos x="32" y="8"/>
              </a:cxn>
              <a:cxn ang="0">
                <a:pos x="88" y="8"/>
              </a:cxn>
              <a:cxn ang="0">
                <a:pos x="98" y="71"/>
              </a:cxn>
              <a:cxn ang="0">
                <a:pos x="62" y="109"/>
              </a:cxn>
              <a:cxn ang="0">
                <a:pos x="25" y="71"/>
              </a:cxn>
              <a:cxn ang="0">
                <a:pos x="24" y="65"/>
              </a:cxn>
              <a:cxn ang="0">
                <a:pos x="53" y="51"/>
              </a:cxn>
              <a:cxn ang="0">
                <a:pos x="71" y="51"/>
              </a:cxn>
              <a:cxn ang="0">
                <a:pos x="99" y="65"/>
              </a:cxn>
              <a:cxn ang="0">
                <a:pos x="98" y="71"/>
              </a:cxn>
            </a:cxnLst>
            <a:rect l="0" t="0" r="r" b="b"/>
            <a:pathLst>
              <a:path w="121" h="116">
                <a:moveTo>
                  <a:pt x="106" y="56"/>
                </a:moveTo>
                <a:cubicBezTo>
                  <a:pt x="106" y="56"/>
                  <a:pt x="106" y="56"/>
                  <a:pt x="106" y="56"/>
                </a:cubicBezTo>
                <a:cubicBezTo>
                  <a:pt x="105" y="46"/>
                  <a:pt x="100" y="38"/>
                  <a:pt x="92" y="32"/>
                </a:cubicBezTo>
                <a:cubicBezTo>
                  <a:pt x="97" y="0"/>
                  <a:pt x="97" y="0"/>
                  <a:pt x="97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9" y="34"/>
                  <a:pt x="29" y="34"/>
                  <a:pt x="29" y="34"/>
                </a:cubicBezTo>
                <a:cubicBezTo>
                  <a:pt x="23" y="39"/>
                  <a:pt x="19" y="46"/>
                  <a:pt x="18" y="54"/>
                </a:cubicBezTo>
                <a:cubicBezTo>
                  <a:pt x="18" y="54"/>
                  <a:pt x="18" y="54"/>
                  <a:pt x="18" y="54"/>
                </a:cubicBezTo>
                <a:cubicBezTo>
                  <a:pt x="5" y="60"/>
                  <a:pt x="0" y="74"/>
                  <a:pt x="3" y="87"/>
                </a:cubicBezTo>
                <a:cubicBezTo>
                  <a:pt x="5" y="87"/>
                  <a:pt x="8" y="86"/>
                  <a:pt x="10" y="85"/>
                </a:cubicBezTo>
                <a:cubicBezTo>
                  <a:pt x="14" y="83"/>
                  <a:pt x="17" y="80"/>
                  <a:pt x="19" y="76"/>
                </a:cubicBezTo>
                <a:cubicBezTo>
                  <a:pt x="25" y="97"/>
                  <a:pt x="41" y="116"/>
                  <a:pt x="62" y="116"/>
                </a:cubicBezTo>
                <a:cubicBezTo>
                  <a:pt x="81" y="116"/>
                  <a:pt x="97" y="98"/>
                  <a:pt x="103" y="79"/>
                </a:cubicBezTo>
                <a:cubicBezTo>
                  <a:pt x="105" y="81"/>
                  <a:pt x="108" y="84"/>
                  <a:pt x="111" y="85"/>
                </a:cubicBezTo>
                <a:cubicBezTo>
                  <a:pt x="113" y="86"/>
                  <a:pt x="115" y="87"/>
                  <a:pt x="117" y="87"/>
                </a:cubicBezTo>
                <a:cubicBezTo>
                  <a:pt x="121" y="76"/>
                  <a:pt x="116" y="63"/>
                  <a:pt x="106" y="56"/>
                </a:cubicBezTo>
                <a:close/>
                <a:moveTo>
                  <a:pt x="88" y="8"/>
                </a:moveTo>
                <a:cubicBezTo>
                  <a:pt x="83" y="44"/>
                  <a:pt x="83" y="44"/>
                  <a:pt x="83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2" y="8"/>
                  <a:pt x="32" y="8"/>
                  <a:pt x="32" y="8"/>
                </a:cubicBezTo>
                <a:lnTo>
                  <a:pt x="88" y="8"/>
                </a:lnTo>
                <a:close/>
                <a:moveTo>
                  <a:pt x="98" y="71"/>
                </a:moveTo>
                <a:cubicBezTo>
                  <a:pt x="93" y="90"/>
                  <a:pt x="79" y="109"/>
                  <a:pt x="62" y="109"/>
                </a:cubicBezTo>
                <a:cubicBezTo>
                  <a:pt x="43" y="109"/>
                  <a:pt x="30" y="89"/>
                  <a:pt x="25" y="71"/>
                </a:cubicBezTo>
                <a:cubicBezTo>
                  <a:pt x="25" y="69"/>
                  <a:pt x="24" y="67"/>
                  <a:pt x="24" y="65"/>
                </a:cubicBezTo>
                <a:cubicBezTo>
                  <a:pt x="36" y="65"/>
                  <a:pt x="46" y="59"/>
                  <a:pt x="53" y="51"/>
                </a:cubicBezTo>
                <a:cubicBezTo>
                  <a:pt x="71" y="51"/>
                  <a:pt x="71" y="51"/>
                  <a:pt x="71" y="51"/>
                </a:cubicBezTo>
                <a:cubicBezTo>
                  <a:pt x="78" y="59"/>
                  <a:pt x="88" y="65"/>
                  <a:pt x="99" y="65"/>
                </a:cubicBezTo>
                <a:cubicBezTo>
                  <a:pt x="99" y="67"/>
                  <a:pt x="99" y="69"/>
                  <a:pt x="98" y="71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49" name="Freeform 11">
            <a:extLst>
              <a:ext uri="{FF2B5EF4-FFF2-40B4-BE49-F238E27FC236}">
                <a16:creationId xmlns:a16="http://schemas.microsoft.com/office/drawing/2014/main" id="{27724BE9-EEDC-ACE6-E090-6DA9D9053B51}"/>
              </a:ext>
            </a:extLst>
          </p:cNvPr>
          <p:cNvSpPr>
            <a:spLocks noEditPoints="1"/>
          </p:cNvSpPr>
          <p:nvPr/>
        </p:nvSpPr>
        <p:spPr bwMode="auto">
          <a:xfrm>
            <a:off x="6859750" y="1686927"/>
            <a:ext cx="692342" cy="716146"/>
          </a:xfrm>
          <a:custGeom>
            <a:avLst/>
            <a:gdLst>
              <a:gd name="T0" fmla="*/ 48626 w 238"/>
              <a:gd name="T1" fmla="*/ 343407 h 238"/>
              <a:gd name="T2" fmla="*/ 43763 w 238"/>
              <a:gd name="T3" fmla="*/ 338524 h 238"/>
              <a:gd name="T4" fmla="*/ 43763 w 238"/>
              <a:gd name="T5" fmla="*/ 177400 h 238"/>
              <a:gd name="T6" fmla="*/ 176673 w 238"/>
              <a:gd name="T7" fmla="*/ 43943 h 238"/>
              <a:gd name="T8" fmla="*/ 337137 w 238"/>
              <a:gd name="T9" fmla="*/ 43943 h 238"/>
              <a:gd name="T10" fmla="*/ 342000 w 238"/>
              <a:gd name="T11" fmla="*/ 48826 h 238"/>
              <a:gd name="T12" fmla="*/ 342000 w 238"/>
              <a:gd name="T13" fmla="*/ 209950 h 238"/>
              <a:gd name="T14" fmla="*/ 209090 w 238"/>
              <a:gd name="T15" fmla="*/ 343407 h 238"/>
              <a:gd name="T16" fmla="*/ 48626 w 238"/>
              <a:gd name="T17" fmla="*/ 343407 h 238"/>
              <a:gd name="T18" fmla="*/ 247991 w 238"/>
              <a:gd name="T19" fmla="*/ 249011 h 238"/>
              <a:gd name="T20" fmla="*/ 137773 w 238"/>
              <a:gd name="T21" fmla="*/ 138339 h 238"/>
              <a:gd name="T22" fmla="*/ 71318 w 238"/>
              <a:gd name="T23" fmla="*/ 205068 h 238"/>
              <a:gd name="T24" fmla="*/ 71318 w 238"/>
              <a:gd name="T25" fmla="*/ 310857 h 238"/>
              <a:gd name="T26" fmla="*/ 76180 w 238"/>
              <a:gd name="T27" fmla="*/ 315739 h 238"/>
              <a:gd name="T28" fmla="*/ 181536 w 238"/>
              <a:gd name="T29" fmla="*/ 315739 h 238"/>
              <a:gd name="T30" fmla="*/ 247991 w 238"/>
              <a:gd name="T31" fmla="*/ 249011 h 23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38" h="238">
                <a:moveTo>
                  <a:pt x="30" y="211"/>
                </a:moveTo>
                <a:cubicBezTo>
                  <a:pt x="27" y="208"/>
                  <a:pt x="27" y="208"/>
                  <a:pt x="27" y="208"/>
                </a:cubicBezTo>
                <a:cubicBezTo>
                  <a:pt x="0" y="181"/>
                  <a:pt x="0" y="136"/>
                  <a:pt x="27" y="109"/>
                </a:cubicBezTo>
                <a:cubicBezTo>
                  <a:pt x="109" y="27"/>
                  <a:pt x="109" y="27"/>
                  <a:pt x="109" y="27"/>
                </a:cubicBezTo>
                <a:cubicBezTo>
                  <a:pt x="136" y="0"/>
                  <a:pt x="181" y="0"/>
                  <a:pt x="208" y="27"/>
                </a:cubicBezTo>
                <a:cubicBezTo>
                  <a:pt x="211" y="30"/>
                  <a:pt x="211" y="30"/>
                  <a:pt x="211" y="30"/>
                </a:cubicBezTo>
                <a:cubicBezTo>
                  <a:pt x="238" y="57"/>
                  <a:pt x="238" y="102"/>
                  <a:pt x="211" y="129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02" y="238"/>
                  <a:pt x="57" y="238"/>
                  <a:pt x="30" y="211"/>
                </a:cubicBezTo>
                <a:moveTo>
                  <a:pt x="153" y="153"/>
                </a:moveTo>
                <a:cubicBezTo>
                  <a:pt x="85" y="85"/>
                  <a:pt x="85" y="85"/>
                  <a:pt x="85" y="85"/>
                </a:cubicBezTo>
                <a:cubicBezTo>
                  <a:pt x="44" y="126"/>
                  <a:pt x="44" y="126"/>
                  <a:pt x="44" y="126"/>
                </a:cubicBezTo>
                <a:cubicBezTo>
                  <a:pt x="26" y="144"/>
                  <a:pt x="26" y="173"/>
                  <a:pt x="44" y="191"/>
                </a:cubicBezTo>
                <a:cubicBezTo>
                  <a:pt x="47" y="194"/>
                  <a:pt x="47" y="194"/>
                  <a:pt x="47" y="194"/>
                </a:cubicBezTo>
                <a:cubicBezTo>
                  <a:pt x="65" y="212"/>
                  <a:pt x="94" y="212"/>
                  <a:pt x="112" y="194"/>
                </a:cubicBezTo>
                <a:lnTo>
                  <a:pt x="153" y="15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50" name="Freeform 71">
            <a:extLst>
              <a:ext uri="{FF2B5EF4-FFF2-40B4-BE49-F238E27FC236}">
                <a16:creationId xmlns:a16="http://schemas.microsoft.com/office/drawing/2014/main" id="{F2837938-C8D2-3E03-7885-F0C92AF12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9971" y="3114931"/>
            <a:ext cx="668605" cy="628137"/>
          </a:xfrm>
          <a:custGeom>
            <a:avLst/>
            <a:gdLst>
              <a:gd name="T0" fmla="*/ 168914 w 619"/>
              <a:gd name="T1" fmla="*/ 0 h 604"/>
              <a:gd name="T2" fmla="*/ 168914 w 619"/>
              <a:gd name="T3" fmla="*/ 0 h 604"/>
              <a:gd name="T4" fmla="*/ 110816 w 619"/>
              <a:gd name="T5" fmla="*/ 26346 h 604"/>
              <a:gd name="T6" fmla="*/ 52718 w 619"/>
              <a:gd name="T7" fmla="*/ 0 h 604"/>
              <a:gd name="T8" fmla="*/ 0 w 619"/>
              <a:gd name="T9" fmla="*/ 58465 h 604"/>
              <a:gd name="T10" fmla="*/ 10400 w 619"/>
              <a:gd name="T11" fmla="*/ 100690 h 604"/>
              <a:gd name="T12" fmla="*/ 100416 w 619"/>
              <a:gd name="T13" fmla="*/ 207155 h 604"/>
              <a:gd name="T14" fmla="*/ 121575 w 619"/>
              <a:gd name="T15" fmla="*/ 207155 h 604"/>
              <a:gd name="T16" fmla="*/ 211232 w 619"/>
              <a:gd name="T17" fmla="*/ 100690 h 604"/>
              <a:gd name="T18" fmla="*/ 221632 w 619"/>
              <a:gd name="T19" fmla="*/ 58465 h 604"/>
              <a:gd name="T20" fmla="*/ 168914 w 619"/>
              <a:gd name="T21" fmla="*/ 0 h 604"/>
              <a:gd name="T22" fmla="*/ 195094 w 619"/>
              <a:gd name="T23" fmla="*/ 95638 h 604"/>
              <a:gd name="T24" fmla="*/ 195094 w 619"/>
              <a:gd name="T25" fmla="*/ 95638 h 604"/>
              <a:gd name="T26" fmla="*/ 110816 w 619"/>
              <a:gd name="T27" fmla="*/ 196328 h 604"/>
              <a:gd name="T28" fmla="*/ 26180 w 619"/>
              <a:gd name="T29" fmla="*/ 95638 h 604"/>
              <a:gd name="T30" fmla="*/ 10400 w 619"/>
              <a:gd name="T31" fmla="*/ 58465 h 604"/>
              <a:gd name="T32" fmla="*/ 52718 w 619"/>
              <a:gd name="T33" fmla="*/ 10466 h 604"/>
              <a:gd name="T34" fmla="*/ 110816 w 619"/>
              <a:gd name="T35" fmla="*/ 47638 h 604"/>
              <a:gd name="T36" fmla="*/ 168914 w 619"/>
              <a:gd name="T37" fmla="*/ 10466 h 604"/>
              <a:gd name="T38" fmla="*/ 211232 w 619"/>
              <a:gd name="T39" fmla="*/ 58465 h 604"/>
              <a:gd name="T40" fmla="*/ 195094 w 619"/>
              <a:gd name="T41" fmla="*/ 95638 h 6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19" h="604">
                <a:moveTo>
                  <a:pt x="471" y="0"/>
                </a:moveTo>
                <a:lnTo>
                  <a:pt x="471" y="0"/>
                </a:lnTo>
                <a:cubicBezTo>
                  <a:pt x="397" y="0"/>
                  <a:pt x="353" y="44"/>
                  <a:pt x="309" y="73"/>
                </a:cubicBezTo>
                <a:cubicBezTo>
                  <a:pt x="265" y="29"/>
                  <a:pt x="221" y="0"/>
                  <a:pt x="147" y="0"/>
                </a:cubicBezTo>
                <a:cubicBezTo>
                  <a:pt x="59" y="0"/>
                  <a:pt x="0" y="73"/>
                  <a:pt x="0" y="162"/>
                </a:cubicBezTo>
                <a:cubicBezTo>
                  <a:pt x="0" y="206"/>
                  <a:pt x="15" y="250"/>
                  <a:pt x="29" y="279"/>
                </a:cubicBezTo>
                <a:cubicBezTo>
                  <a:pt x="280" y="574"/>
                  <a:pt x="280" y="574"/>
                  <a:pt x="280" y="574"/>
                </a:cubicBezTo>
                <a:cubicBezTo>
                  <a:pt x="309" y="603"/>
                  <a:pt x="309" y="603"/>
                  <a:pt x="339" y="574"/>
                </a:cubicBezTo>
                <a:cubicBezTo>
                  <a:pt x="589" y="279"/>
                  <a:pt x="589" y="279"/>
                  <a:pt x="589" y="279"/>
                </a:cubicBezTo>
                <a:cubicBezTo>
                  <a:pt x="603" y="250"/>
                  <a:pt x="618" y="206"/>
                  <a:pt x="618" y="162"/>
                </a:cubicBezTo>
                <a:cubicBezTo>
                  <a:pt x="618" y="73"/>
                  <a:pt x="559" y="0"/>
                  <a:pt x="471" y="0"/>
                </a:cubicBezTo>
                <a:close/>
                <a:moveTo>
                  <a:pt x="544" y="265"/>
                </a:moveTo>
                <a:lnTo>
                  <a:pt x="544" y="265"/>
                </a:lnTo>
                <a:cubicBezTo>
                  <a:pt x="309" y="544"/>
                  <a:pt x="309" y="544"/>
                  <a:pt x="309" y="544"/>
                </a:cubicBezTo>
                <a:cubicBezTo>
                  <a:pt x="73" y="265"/>
                  <a:pt x="73" y="265"/>
                  <a:pt x="73" y="265"/>
                </a:cubicBezTo>
                <a:cubicBezTo>
                  <a:pt x="44" y="235"/>
                  <a:pt x="29" y="206"/>
                  <a:pt x="29" y="162"/>
                </a:cubicBezTo>
                <a:cubicBezTo>
                  <a:pt x="29" y="103"/>
                  <a:pt x="88" y="44"/>
                  <a:pt x="147" y="29"/>
                </a:cubicBezTo>
                <a:cubicBezTo>
                  <a:pt x="206" y="29"/>
                  <a:pt x="280" y="88"/>
                  <a:pt x="309" y="132"/>
                </a:cubicBezTo>
                <a:cubicBezTo>
                  <a:pt x="339" y="103"/>
                  <a:pt x="412" y="29"/>
                  <a:pt x="471" y="29"/>
                </a:cubicBezTo>
                <a:cubicBezTo>
                  <a:pt x="530" y="29"/>
                  <a:pt x="589" y="103"/>
                  <a:pt x="589" y="162"/>
                </a:cubicBezTo>
                <a:cubicBezTo>
                  <a:pt x="589" y="206"/>
                  <a:pt x="574" y="235"/>
                  <a:pt x="544" y="26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91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4D22D7E1-A886-48F8-AFF4-13192186387D}"/>
              </a:ext>
            </a:extLst>
          </p:cNvPr>
          <p:cNvSpPr txBox="1"/>
          <p:nvPr/>
        </p:nvSpPr>
        <p:spPr>
          <a:xfrm>
            <a:off x="826108" y="2105456"/>
            <a:ext cx="3684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Порядок вставки пеллет </a:t>
            </a:r>
            <a:endParaRPr lang="en-US" sz="4800" spc="300" dirty="0">
              <a:solidFill>
                <a:schemeClr val="tx1">
                  <a:lumMod val="85000"/>
                  <a:lumOff val="15000"/>
                </a:schemeClr>
              </a:solidFill>
              <a:latin typeface="Mada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F7B2B1-5E3D-41C8-B747-7E5D7135FA25}"/>
              </a:ext>
            </a:extLst>
          </p:cNvPr>
          <p:cNvSpPr txBox="1"/>
          <p:nvPr/>
        </p:nvSpPr>
        <p:spPr>
          <a:xfrm>
            <a:off x="836176" y="4289574"/>
            <a:ext cx="3684746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Специальные задачи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E5089C-D9A0-46B6-B974-D20F117A56DA}"/>
              </a:ext>
            </a:extLst>
          </p:cNvPr>
          <p:cNvSpPr txBox="1"/>
          <p:nvPr/>
        </p:nvSpPr>
        <p:spPr>
          <a:xfrm>
            <a:off x="8618294" y="1198295"/>
            <a:ext cx="2960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Разрез кожи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E360863-C155-418D-8701-123D51C7E248}"/>
              </a:ext>
            </a:extLst>
          </p:cNvPr>
          <p:cNvSpPr/>
          <p:nvPr/>
        </p:nvSpPr>
        <p:spPr>
          <a:xfrm rot="5400000">
            <a:off x="8029785" y="1167851"/>
            <a:ext cx="463351" cy="39944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A6290FD-6BCB-4309-B3FF-1F393F1723E5}"/>
              </a:ext>
            </a:extLst>
          </p:cNvPr>
          <p:cNvSpPr txBox="1"/>
          <p:nvPr/>
        </p:nvSpPr>
        <p:spPr>
          <a:xfrm>
            <a:off x="8061739" y="1229073"/>
            <a:ext cx="399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01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E753FE-1D4E-438E-8CDE-A61549D9923B}"/>
              </a:ext>
            </a:extLst>
          </p:cNvPr>
          <p:cNvSpPr txBox="1"/>
          <p:nvPr/>
        </p:nvSpPr>
        <p:spPr>
          <a:xfrm>
            <a:off x="8618295" y="2572581"/>
            <a:ext cx="2960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Загрузка пеллет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48ACC17-80B5-420F-A866-723BB41BAD4C}"/>
              </a:ext>
            </a:extLst>
          </p:cNvPr>
          <p:cNvSpPr/>
          <p:nvPr/>
        </p:nvSpPr>
        <p:spPr>
          <a:xfrm rot="5400000">
            <a:off x="8029785" y="2542137"/>
            <a:ext cx="463351" cy="39944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2700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6392C7E-86F3-4EBF-91C6-0E3B4EF3E398}"/>
              </a:ext>
            </a:extLst>
          </p:cNvPr>
          <p:cNvSpPr txBox="1"/>
          <p:nvPr/>
        </p:nvSpPr>
        <p:spPr>
          <a:xfrm>
            <a:off x="8061739" y="2603359"/>
            <a:ext cx="399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02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490C67-3C48-4277-A438-2049A442F12F}"/>
              </a:ext>
            </a:extLst>
          </p:cNvPr>
          <p:cNvSpPr txBox="1"/>
          <p:nvPr/>
        </p:nvSpPr>
        <p:spPr>
          <a:xfrm>
            <a:off x="8618295" y="3946868"/>
            <a:ext cx="2960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Одинаковая глубина прокола </a:t>
            </a:r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9D5208F2-1526-445B-865D-E92659F7B49B}"/>
              </a:ext>
            </a:extLst>
          </p:cNvPr>
          <p:cNvSpPr/>
          <p:nvPr/>
        </p:nvSpPr>
        <p:spPr>
          <a:xfrm rot="5400000">
            <a:off x="8029785" y="3916424"/>
            <a:ext cx="463351" cy="39944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12700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7899A2E-1D7B-469A-AF07-E133247A17F7}"/>
              </a:ext>
            </a:extLst>
          </p:cNvPr>
          <p:cNvSpPr txBox="1"/>
          <p:nvPr/>
        </p:nvSpPr>
        <p:spPr>
          <a:xfrm>
            <a:off x="8061739" y="3977646"/>
            <a:ext cx="399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03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2FB768-A7DF-4850-AC77-963698234AF8}"/>
              </a:ext>
            </a:extLst>
          </p:cNvPr>
          <p:cNvSpPr txBox="1"/>
          <p:nvPr/>
        </p:nvSpPr>
        <p:spPr>
          <a:xfrm>
            <a:off x="8618296" y="5321153"/>
            <a:ext cx="2960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Расположение пеллет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7BCFB87-5A5A-439A-896C-4A949F9ED9ED}"/>
              </a:ext>
            </a:extLst>
          </p:cNvPr>
          <p:cNvSpPr/>
          <p:nvPr/>
        </p:nvSpPr>
        <p:spPr>
          <a:xfrm rot="5400000">
            <a:off x="8029785" y="5290709"/>
            <a:ext cx="463351" cy="39944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07AC258-7187-4AA3-B03C-C228B2526F53}"/>
              </a:ext>
            </a:extLst>
          </p:cNvPr>
          <p:cNvSpPr txBox="1"/>
          <p:nvPr/>
        </p:nvSpPr>
        <p:spPr>
          <a:xfrm>
            <a:off x="8061739" y="5351931"/>
            <a:ext cx="399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04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F8FD87-7668-44D1-B314-9EC8F5F666FF}"/>
              </a:ext>
            </a:extLst>
          </p:cNvPr>
          <p:cNvGrpSpPr/>
          <p:nvPr/>
        </p:nvGrpSpPr>
        <p:grpSpPr>
          <a:xfrm>
            <a:off x="5448005" y="4332374"/>
            <a:ext cx="1295991" cy="889932"/>
            <a:chOff x="5448005" y="4332374"/>
            <a:chExt cx="1295991" cy="889932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B9A8B0BF-B666-4FCF-B162-538F09135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005" y="4332374"/>
              <a:ext cx="1295991" cy="889932"/>
            </a:xfrm>
            <a:custGeom>
              <a:avLst/>
              <a:gdLst>
                <a:gd name="T0" fmla="*/ 6384 w 6414"/>
                <a:gd name="T1" fmla="*/ 575 h 4400"/>
                <a:gd name="T2" fmla="*/ 6298 w 6414"/>
                <a:gd name="T3" fmla="*/ 488 h 4400"/>
                <a:gd name="T4" fmla="*/ 6157 w 6414"/>
                <a:gd name="T5" fmla="*/ 405 h 4400"/>
                <a:gd name="T6" fmla="*/ 5997 w 6414"/>
                <a:gd name="T7" fmla="*/ 339 h 4400"/>
                <a:gd name="T8" fmla="*/ 5781 w 6414"/>
                <a:gd name="T9" fmla="*/ 269 h 4400"/>
                <a:gd name="T10" fmla="*/ 5613 w 6414"/>
                <a:gd name="T11" fmla="*/ 227 h 4400"/>
                <a:gd name="T12" fmla="*/ 5378 w 6414"/>
                <a:gd name="T13" fmla="*/ 177 h 4400"/>
                <a:gd name="T14" fmla="*/ 5085 w 6414"/>
                <a:gd name="T15" fmla="*/ 127 h 4400"/>
                <a:gd name="T16" fmla="*/ 4814 w 6414"/>
                <a:gd name="T17" fmla="*/ 90 h 4400"/>
                <a:gd name="T18" fmla="*/ 4519 w 6414"/>
                <a:gd name="T19" fmla="*/ 59 h 4400"/>
                <a:gd name="T20" fmla="*/ 4235 w 6414"/>
                <a:gd name="T21" fmla="*/ 36 h 4400"/>
                <a:gd name="T22" fmla="*/ 4027 w 6414"/>
                <a:gd name="T23" fmla="*/ 23 h 4400"/>
                <a:gd name="T24" fmla="*/ 3802 w 6414"/>
                <a:gd name="T25" fmla="*/ 13 h 4400"/>
                <a:gd name="T26" fmla="*/ 3652 w 6414"/>
                <a:gd name="T27" fmla="*/ 7 h 4400"/>
                <a:gd name="T28" fmla="*/ 3463 w 6414"/>
                <a:gd name="T29" fmla="*/ 3 h 4400"/>
                <a:gd name="T30" fmla="*/ 3312 w 6414"/>
                <a:gd name="T31" fmla="*/ 0 h 4400"/>
                <a:gd name="T32" fmla="*/ 3152 w 6414"/>
                <a:gd name="T33" fmla="*/ 0 h 4400"/>
                <a:gd name="T34" fmla="*/ 2995 w 6414"/>
                <a:gd name="T35" fmla="*/ 1 h 4400"/>
                <a:gd name="T36" fmla="*/ 2818 w 6414"/>
                <a:gd name="T37" fmla="*/ 6 h 4400"/>
                <a:gd name="T38" fmla="*/ 2588 w 6414"/>
                <a:gd name="T39" fmla="*/ 13 h 4400"/>
                <a:gd name="T40" fmla="*/ 2227 w 6414"/>
                <a:gd name="T41" fmla="*/ 33 h 4400"/>
                <a:gd name="T42" fmla="*/ 2059 w 6414"/>
                <a:gd name="T43" fmla="*/ 45 h 4400"/>
                <a:gd name="T44" fmla="*/ 1890 w 6414"/>
                <a:gd name="T45" fmla="*/ 59 h 4400"/>
                <a:gd name="T46" fmla="*/ 1739 w 6414"/>
                <a:gd name="T47" fmla="*/ 75 h 4400"/>
                <a:gd name="T48" fmla="*/ 1590 w 6414"/>
                <a:gd name="T49" fmla="*/ 91 h 4400"/>
                <a:gd name="T50" fmla="*/ 1419 w 6414"/>
                <a:gd name="T51" fmla="*/ 113 h 4400"/>
                <a:gd name="T52" fmla="*/ 1239 w 6414"/>
                <a:gd name="T53" fmla="*/ 141 h 4400"/>
                <a:gd name="T54" fmla="*/ 1040 w 6414"/>
                <a:gd name="T55" fmla="*/ 176 h 4400"/>
                <a:gd name="T56" fmla="*/ 834 w 6414"/>
                <a:gd name="T57" fmla="*/ 219 h 4400"/>
                <a:gd name="T58" fmla="*/ 666 w 6414"/>
                <a:gd name="T59" fmla="*/ 260 h 4400"/>
                <a:gd name="T60" fmla="*/ 539 w 6414"/>
                <a:gd name="T61" fmla="*/ 298 h 4400"/>
                <a:gd name="T62" fmla="*/ 384 w 6414"/>
                <a:gd name="T63" fmla="*/ 351 h 4400"/>
                <a:gd name="T64" fmla="*/ 231 w 6414"/>
                <a:gd name="T65" fmla="*/ 418 h 4400"/>
                <a:gd name="T66" fmla="*/ 129 w 6414"/>
                <a:gd name="T67" fmla="*/ 479 h 4400"/>
                <a:gd name="T68" fmla="*/ 34 w 6414"/>
                <a:gd name="T69" fmla="*/ 568 h 4400"/>
                <a:gd name="T70" fmla="*/ 0 w 6414"/>
                <a:gd name="T71" fmla="*/ 661 h 4400"/>
                <a:gd name="T72" fmla="*/ 697 w 6414"/>
                <a:gd name="T73" fmla="*/ 2220 h 4400"/>
                <a:gd name="T74" fmla="*/ 1297 w 6414"/>
                <a:gd name="T75" fmla="*/ 3526 h 4400"/>
                <a:gd name="T76" fmla="*/ 1576 w 6414"/>
                <a:gd name="T77" fmla="*/ 4119 h 4400"/>
                <a:gd name="T78" fmla="*/ 1637 w 6414"/>
                <a:gd name="T79" fmla="*/ 4167 h 4400"/>
                <a:gd name="T80" fmla="*/ 1745 w 6414"/>
                <a:gd name="T81" fmla="*/ 4218 h 4400"/>
                <a:gd name="T82" fmla="*/ 1870 w 6414"/>
                <a:gd name="T83" fmla="*/ 4259 h 4400"/>
                <a:gd name="T84" fmla="*/ 2019 w 6414"/>
                <a:gd name="T85" fmla="*/ 4296 h 4400"/>
                <a:gd name="T86" fmla="*/ 2190 w 6414"/>
                <a:gd name="T87" fmla="*/ 4328 h 4400"/>
                <a:gd name="T88" fmla="*/ 2339 w 6414"/>
                <a:gd name="T89" fmla="*/ 4349 h 4400"/>
                <a:gd name="T90" fmla="*/ 2514 w 6414"/>
                <a:gd name="T91" fmla="*/ 4369 h 4400"/>
                <a:gd name="T92" fmla="*/ 2682 w 6414"/>
                <a:gd name="T93" fmla="*/ 4382 h 4400"/>
                <a:gd name="T94" fmla="*/ 2839 w 6414"/>
                <a:gd name="T95" fmla="*/ 4391 h 4400"/>
                <a:gd name="T96" fmla="*/ 2997 w 6414"/>
                <a:gd name="T97" fmla="*/ 4397 h 4400"/>
                <a:gd name="T98" fmla="*/ 3220 w 6414"/>
                <a:gd name="T99" fmla="*/ 4400 h 4400"/>
                <a:gd name="T100" fmla="*/ 3426 w 6414"/>
                <a:gd name="T101" fmla="*/ 4397 h 4400"/>
                <a:gd name="T102" fmla="*/ 3584 w 6414"/>
                <a:gd name="T103" fmla="*/ 4391 h 4400"/>
                <a:gd name="T104" fmla="*/ 3725 w 6414"/>
                <a:gd name="T105" fmla="*/ 4383 h 4400"/>
                <a:gd name="T106" fmla="*/ 3894 w 6414"/>
                <a:gd name="T107" fmla="*/ 4369 h 4400"/>
                <a:gd name="T108" fmla="*/ 4075 w 6414"/>
                <a:gd name="T109" fmla="*/ 4349 h 4400"/>
                <a:gd name="T110" fmla="*/ 4246 w 6414"/>
                <a:gd name="T111" fmla="*/ 4323 h 4400"/>
                <a:gd name="T112" fmla="*/ 4364 w 6414"/>
                <a:gd name="T113" fmla="*/ 4302 h 4400"/>
                <a:gd name="T114" fmla="*/ 4515 w 6414"/>
                <a:gd name="T115" fmla="*/ 4267 h 4400"/>
                <a:gd name="T116" fmla="*/ 4650 w 6414"/>
                <a:gd name="T117" fmla="*/ 4226 h 4400"/>
                <a:gd name="T118" fmla="*/ 4735 w 6414"/>
                <a:gd name="T119" fmla="*/ 4190 h 4400"/>
                <a:gd name="T120" fmla="*/ 4803 w 6414"/>
                <a:gd name="T121" fmla="*/ 4149 h 4400"/>
                <a:gd name="T122" fmla="*/ 4845 w 6414"/>
                <a:gd name="T123" fmla="*/ 4109 h 4400"/>
                <a:gd name="T124" fmla="*/ 5822 w 6414"/>
                <a:gd name="T125" fmla="*/ 1990 h 4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14" h="4400">
                  <a:moveTo>
                    <a:pt x="6414" y="659"/>
                  </a:moveTo>
                  <a:lnTo>
                    <a:pt x="6414" y="657"/>
                  </a:lnTo>
                  <a:lnTo>
                    <a:pt x="6414" y="654"/>
                  </a:lnTo>
                  <a:lnTo>
                    <a:pt x="6413" y="647"/>
                  </a:lnTo>
                  <a:lnTo>
                    <a:pt x="6412" y="640"/>
                  </a:lnTo>
                  <a:lnTo>
                    <a:pt x="6411" y="637"/>
                  </a:lnTo>
                  <a:lnTo>
                    <a:pt x="6410" y="634"/>
                  </a:lnTo>
                  <a:lnTo>
                    <a:pt x="6409" y="627"/>
                  </a:lnTo>
                  <a:lnTo>
                    <a:pt x="6406" y="621"/>
                  </a:lnTo>
                  <a:lnTo>
                    <a:pt x="6405" y="618"/>
                  </a:lnTo>
                  <a:lnTo>
                    <a:pt x="6404" y="614"/>
                  </a:lnTo>
                  <a:lnTo>
                    <a:pt x="6402" y="607"/>
                  </a:lnTo>
                  <a:lnTo>
                    <a:pt x="6399" y="601"/>
                  </a:lnTo>
                  <a:lnTo>
                    <a:pt x="6397" y="598"/>
                  </a:lnTo>
                  <a:lnTo>
                    <a:pt x="6396" y="595"/>
                  </a:lnTo>
                  <a:lnTo>
                    <a:pt x="6391" y="586"/>
                  </a:lnTo>
                  <a:lnTo>
                    <a:pt x="6385" y="577"/>
                  </a:lnTo>
                  <a:lnTo>
                    <a:pt x="6384" y="575"/>
                  </a:lnTo>
                  <a:lnTo>
                    <a:pt x="6382" y="573"/>
                  </a:lnTo>
                  <a:lnTo>
                    <a:pt x="6377" y="566"/>
                  </a:lnTo>
                  <a:lnTo>
                    <a:pt x="6372" y="558"/>
                  </a:lnTo>
                  <a:lnTo>
                    <a:pt x="6369" y="555"/>
                  </a:lnTo>
                  <a:lnTo>
                    <a:pt x="6366" y="552"/>
                  </a:lnTo>
                  <a:lnTo>
                    <a:pt x="6361" y="546"/>
                  </a:lnTo>
                  <a:lnTo>
                    <a:pt x="6356" y="540"/>
                  </a:lnTo>
                  <a:lnTo>
                    <a:pt x="6353" y="536"/>
                  </a:lnTo>
                  <a:lnTo>
                    <a:pt x="6349" y="533"/>
                  </a:lnTo>
                  <a:lnTo>
                    <a:pt x="6343" y="527"/>
                  </a:lnTo>
                  <a:lnTo>
                    <a:pt x="6338" y="522"/>
                  </a:lnTo>
                  <a:lnTo>
                    <a:pt x="6333" y="518"/>
                  </a:lnTo>
                  <a:lnTo>
                    <a:pt x="6330" y="515"/>
                  </a:lnTo>
                  <a:lnTo>
                    <a:pt x="6322" y="508"/>
                  </a:lnTo>
                  <a:lnTo>
                    <a:pt x="6314" y="502"/>
                  </a:lnTo>
                  <a:lnTo>
                    <a:pt x="6312" y="499"/>
                  </a:lnTo>
                  <a:lnTo>
                    <a:pt x="6309" y="496"/>
                  </a:lnTo>
                  <a:lnTo>
                    <a:pt x="6298" y="488"/>
                  </a:lnTo>
                  <a:lnTo>
                    <a:pt x="6285" y="479"/>
                  </a:lnTo>
                  <a:lnTo>
                    <a:pt x="6281" y="477"/>
                  </a:lnTo>
                  <a:lnTo>
                    <a:pt x="6278" y="474"/>
                  </a:lnTo>
                  <a:lnTo>
                    <a:pt x="6269" y="468"/>
                  </a:lnTo>
                  <a:lnTo>
                    <a:pt x="6259" y="462"/>
                  </a:lnTo>
                  <a:lnTo>
                    <a:pt x="6254" y="458"/>
                  </a:lnTo>
                  <a:lnTo>
                    <a:pt x="6249" y="455"/>
                  </a:lnTo>
                  <a:lnTo>
                    <a:pt x="6240" y="450"/>
                  </a:lnTo>
                  <a:lnTo>
                    <a:pt x="6231" y="444"/>
                  </a:lnTo>
                  <a:lnTo>
                    <a:pt x="6224" y="441"/>
                  </a:lnTo>
                  <a:lnTo>
                    <a:pt x="6219" y="437"/>
                  </a:lnTo>
                  <a:lnTo>
                    <a:pt x="6209" y="432"/>
                  </a:lnTo>
                  <a:lnTo>
                    <a:pt x="6199" y="426"/>
                  </a:lnTo>
                  <a:lnTo>
                    <a:pt x="6193" y="424"/>
                  </a:lnTo>
                  <a:lnTo>
                    <a:pt x="6188" y="421"/>
                  </a:lnTo>
                  <a:lnTo>
                    <a:pt x="6174" y="414"/>
                  </a:lnTo>
                  <a:lnTo>
                    <a:pt x="6160" y="406"/>
                  </a:lnTo>
                  <a:lnTo>
                    <a:pt x="6157" y="405"/>
                  </a:lnTo>
                  <a:lnTo>
                    <a:pt x="6155" y="404"/>
                  </a:lnTo>
                  <a:lnTo>
                    <a:pt x="6146" y="400"/>
                  </a:lnTo>
                  <a:lnTo>
                    <a:pt x="6137" y="395"/>
                  </a:lnTo>
                  <a:lnTo>
                    <a:pt x="6128" y="392"/>
                  </a:lnTo>
                  <a:lnTo>
                    <a:pt x="6119" y="387"/>
                  </a:lnTo>
                  <a:lnTo>
                    <a:pt x="6113" y="385"/>
                  </a:lnTo>
                  <a:lnTo>
                    <a:pt x="6108" y="383"/>
                  </a:lnTo>
                  <a:lnTo>
                    <a:pt x="6095" y="376"/>
                  </a:lnTo>
                  <a:lnTo>
                    <a:pt x="6081" y="371"/>
                  </a:lnTo>
                  <a:lnTo>
                    <a:pt x="6078" y="370"/>
                  </a:lnTo>
                  <a:lnTo>
                    <a:pt x="6076" y="369"/>
                  </a:lnTo>
                  <a:lnTo>
                    <a:pt x="6074" y="367"/>
                  </a:lnTo>
                  <a:lnTo>
                    <a:pt x="6071" y="367"/>
                  </a:lnTo>
                  <a:lnTo>
                    <a:pt x="6055" y="360"/>
                  </a:lnTo>
                  <a:lnTo>
                    <a:pt x="6037" y="353"/>
                  </a:lnTo>
                  <a:lnTo>
                    <a:pt x="6019" y="346"/>
                  </a:lnTo>
                  <a:lnTo>
                    <a:pt x="6001" y="340"/>
                  </a:lnTo>
                  <a:lnTo>
                    <a:pt x="5997" y="339"/>
                  </a:lnTo>
                  <a:lnTo>
                    <a:pt x="5993" y="336"/>
                  </a:lnTo>
                  <a:lnTo>
                    <a:pt x="5974" y="330"/>
                  </a:lnTo>
                  <a:lnTo>
                    <a:pt x="5955" y="323"/>
                  </a:lnTo>
                  <a:lnTo>
                    <a:pt x="5936" y="316"/>
                  </a:lnTo>
                  <a:lnTo>
                    <a:pt x="5916" y="311"/>
                  </a:lnTo>
                  <a:lnTo>
                    <a:pt x="5914" y="310"/>
                  </a:lnTo>
                  <a:lnTo>
                    <a:pt x="5910" y="309"/>
                  </a:lnTo>
                  <a:lnTo>
                    <a:pt x="5908" y="308"/>
                  </a:lnTo>
                  <a:lnTo>
                    <a:pt x="5906" y="306"/>
                  </a:lnTo>
                  <a:lnTo>
                    <a:pt x="5890" y="302"/>
                  </a:lnTo>
                  <a:lnTo>
                    <a:pt x="5875" y="298"/>
                  </a:lnTo>
                  <a:lnTo>
                    <a:pt x="5859" y="292"/>
                  </a:lnTo>
                  <a:lnTo>
                    <a:pt x="5843" y="288"/>
                  </a:lnTo>
                  <a:lnTo>
                    <a:pt x="5836" y="285"/>
                  </a:lnTo>
                  <a:lnTo>
                    <a:pt x="5831" y="283"/>
                  </a:lnTo>
                  <a:lnTo>
                    <a:pt x="5814" y="279"/>
                  </a:lnTo>
                  <a:lnTo>
                    <a:pt x="5797" y="274"/>
                  </a:lnTo>
                  <a:lnTo>
                    <a:pt x="5781" y="269"/>
                  </a:lnTo>
                  <a:lnTo>
                    <a:pt x="5763" y="264"/>
                  </a:lnTo>
                  <a:lnTo>
                    <a:pt x="5762" y="264"/>
                  </a:lnTo>
                  <a:lnTo>
                    <a:pt x="5761" y="263"/>
                  </a:lnTo>
                  <a:lnTo>
                    <a:pt x="5754" y="262"/>
                  </a:lnTo>
                  <a:lnTo>
                    <a:pt x="5748" y="261"/>
                  </a:lnTo>
                  <a:lnTo>
                    <a:pt x="5736" y="258"/>
                  </a:lnTo>
                  <a:lnTo>
                    <a:pt x="5724" y="254"/>
                  </a:lnTo>
                  <a:lnTo>
                    <a:pt x="5713" y="251"/>
                  </a:lnTo>
                  <a:lnTo>
                    <a:pt x="5701" y="248"/>
                  </a:lnTo>
                  <a:lnTo>
                    <a:pt x="5691" y="245"/>
                  </a:lnTo>
                  <a:lnTo>
                    <a:pt x="5682" y="243"/>
                  </a:lnTo>
                  <a:lnTo>
                    <a:pt x="5666" y="239"/>
                  </a:lnTo>
                  <a:lnTo>
                    <a:pt x="5651" y="235"/>
                  </a:lnTo>
                  <a:lnTo>
                    <a:pt x="5635" y="231"/>
                  </a:lnTo>
                  <a:lnTo>
                    <a:pt x="5620" y="228"/>
                  </a:lnTo>
                  <a:lnTo>
                    <a:pt x="5619" y="228"/>
                  </a:lnTo>
                  <a:lnTo>
                    <a:pt x="5618" y="228"/>
                  </a:lnTo>
                  <a:lnTo>
                    <a:pt x="5613" y="227"/>
                  </a:lnTo>
                  <a:lnTo>
                    <a:pt x="5609" y="225"/>
                  </a:lnTo>
                  <a:lnTo>
                    <a:pt x="5597" y="222"/>
                  </a:lnTo>
                  <a:lnTo>
                    <a:pt x="5584" y="220"/>
                  </a:lnTo>
                  <a:lnTo>
                    <a:pt x="5571" y="217"/>
                  </a:lnTo>
                  <a:lnTo>
                    <a:pt x="5559" y="213"/>
                  </a:lnTo>
                  <a:lnTo>
                    <a:pt x="5547" y="211"/>
                  </a:lnTo>
                  <a:lnTo>
                    <a:pt x="5534" y="209"/>
                  </a:lnTo>
                  <a:lnTo>
                    <a:pt x="5524" y="207"/>
                  </a:lnTo>
                  <a:lnTo>
                    <a:pt x="5514" y="204"/>
                  </a:lnTo>
                  <a:lnTo>
                    <a:pt x="5504" y="202"/>
                  </a:lnTo>
                  <a:lnTo>
                    <a:pt x="5494" y="200"/>
                  </a:lnTo>
                  <a:lnTo>
                    <a:pt x="5487" y="198"/>
                  </a:lnTo>
                  <a:lnTo>
                    <a:pt x="5479" y="197"/>
                  </a:lnTo>
                  <a:lnTo>
                    <a:pt x="5476" y="196"/>
                  </a:lnTo>
                  <a:lnTo>
                    <a:pt x="5473" y="196"/>
                  </a:lnTo>
                  <a:lnTo>
                    <a:pt x="5441" y="189"/>
                  </a:lnTo>
                  <a:lnTo>
                    <a:pt x="5410" y="182"/>
                  </a:lnTo>
                  <a:lnTo>
                    <a:pt x="5378" y="177"/>
                  </a:lnTo>
                  <a:lnTo>
                    <a:pt x="5345" y="170"/>
                  </a:lnTo>
                  <a:lnTo>
                    <a:pt x="5345" y="170"/>
                  </a:lnTo>
                  <a:lnTo>
                    <a:pt x="5344" y="170"/>
                  </a:lnTo>
                  <a:lnTo>
                    <a:pt x="5341" y="170"/>
                  </a:lnTo>
                  <a:lnTo>
                    <a:pt x="5339" y="169"/>
                  </a:lnTo>
                  <a:lnTo>
                    <a:pt x="5309" y="163"/>
                  </a:lnTo>
                  <a:lnTo>
                    <a:pt x="5278" y="158"/>
                  </a:lnTo>
                  <a:lnTo>
                    <a:pt x="5248" y="153"/>
                  </a:lnTo>
                  <a:lnTo>
                    <a:pt x="5216" y="148"/>
                  </a:lnTo>
                  <a:lnTo>
                    <a:pt x="5214" y="147"/>
                  </a:lnTo>
                  <a:lnTo>
                    <a:pt x="5212" y="147"/>
                  </a:lnTo>
                  <a:lnTo>
                    <a:pt x="5208" y="147"/>
                  </a:lnTo>
                  <a:lnTo>
                    <a:pt x="5205" y="146"/>
                  </a:lnTo>
                  <a:lnTo>
                    <a:pt x="5177" y="141"/>
                  </a:lnTo>
                  <a:lnTo>
                    <a:pt x="5148" y="137"/>
                  </a:lnTo>
                  <a:lnTo>
                    <a:pt x="5119" y="132"/>
                  </a:lnTo>
                  <a:lnTo>
                    <a:pt x="5090" y="128"/>
                  </a:lnTo>
                  <a:lnTo>
                    <a:pt x="5085" y="127"/>
                  </a:lnTo>
                  <a:lnTo>
                    <a:pt x="5081" y="126"/>
                  </a:lnTo>
                  <a:lnTo>
                    <a:pt x="5075" y="126"/>
                  </a:lnTo>
                  <a:lnTo>
                    <a:pt x="5068" y="125"/>
                  </a:lnTo>
                  <a:lnTo>
                    <a:pt x="5041" y="120"/>
                  </a:lnTo>
                  <a:lnTo>
                    <a:pt x="5013" y="117"/>
                  </a:lnTo>
                  <a:lnTo>
                    <a:pt x="4985" y="112"/>
                  </a:lnTo>
                  <a:lnTo>
                    <a:pt x="4956" y="108"/>
                  </a:lnTo>
                  <a:lnTo>
                    <a:pt x="4952" y="108"/>
                  </a:lnTo>
                  <a:lnTo>
                    <a:pt x="4948" y="107"/>
                  </a:lnTo>
                  <a:lnTo>
                    <a:pt x="4943" y="107"/>
                  </a:lnTo>
                  <a:lnTo>
                    <a:pt x="4939" y="106"/>
                  </a:lnTo>
                  <a:lnTo>
                    <a:pt x="4911" y="102"/>
                  </a:lnTo>
                  <a:lnTo>
                    <a:pt x="4883" y="99"/>
                  </a:lnTo>
                  <a:lnTo>
                    <a:pt x="4854" y="95"/>
                  </a:lnTo>
                  <a:lnTo>
                    <a:pt x="4827" y="91"/>
                  </a:lnTo>
                  <a:lnTo>
                    <a:pt x="4822" y="91"/>
                  </a:lnTo>
                  <a:lnTo>
                    <a:pt x="4819" y="90"/>
                  </a:lnTo>
                  <a:lnTo>
                    <a:pt x="4814" y="90"/>
                  </a:lnTo>
                  <a:lnTo>
                    <a:pt x="4810" y="90"/>
                  </a:lnTo>
                  <a:lnTo>
                    <a:pt x="4782" y="87"/>
                  </a:lnTo>
                  <a:lnTo>
                    <a:pt x="4755" y="84"/>
                  </a:lnTo>
                  <a:lnTo>
                    <a:pt x="4727" y="80"/>
                  </a:lnTo>
                  <a:lnTo>
                    <a:pt x="4699" y="77"/>
                  </a:lnTo>
                  <a:lnTo>
                    <a:pt x="4694" y="77"/>
                  </a:lnTo>
                  <a:lnTo>
                    <a:pt x="4688" y="76"/>
                  </a:lnTo>
                  <a:lnTo>
                    <a:pt x="4681" y="75"/>
                  </a:lnTo>
                  <a:lnTo>
                    <a:pt x="4674" y="75"/>
                  </a:lnTo>
                  <a:lnTo>
                    <a:pt x="4648" y="71"/>
                  </a:lnTo>
                  <a:lnTo>
                    <a:pt x="4621" y="69"/>
                  </a:lnTo>
                  <a:lnTo>
                    <a:pt x="4596" y="66"/>
                  </a:lnTo>
                  <a:lnTo>
                    <a:pt x="4569" y="64"/>
                  </a:lnTo>
                  <a:lnTo>
                    <a:pt x="4565" y="64"/>
                  </a:lnTo>
                  <a:lnTo>
                    <a:pt x="4560" y="62"/>
                  </a:lnTo>
                  <a:lnTo>
                    <a:pt x="4552" y="61"/>
                  </a:lnTo>
                  <a:lnTo>
                    <a:pt x="4544" y="61"/>
                  </a:lnTo>
                  <a:lnTo>
                    <a:pt x="4519" y="59"/>
                  </a:lnTo>
                  <a:lnTo>
                    <a:pt x="4495" y="57"/>
                  </a:lnTo>
                  <a:lnTo>
                    <a:pt x="4469" y="55"/>
                  </a:lnTo>
                  <a:lnTo>
                    <a:pt x="4445" y="52"/>
                  </a:lnTo>
                  <a:lnTo>
                    <a:pt x="4442" y="51"/>
                  </a:lnTo>
                  <a:lnTo>
                    <a:pt x="4437" y="51"/>
                  </a:lnTo>
                  <a:lnTo>
                    <a:pt x="4436" y="51"/>
                  </a:lnTo>
                  <a:lnTo>
                    <a:pt x="4435" y="51"/>
                  </a:lnTo>
                  <a:lnTo>
                    <a:pt x="4410" y="49"/>
                  </a:lnTo>
                  <a:lnTo>
                    <a:pt x="4384" y="47"/>
                  </a:lnTo>
                  <a:lnTo>
                    <a:pt x="4358" y="45"/>
                  </a:lnTo>
                  <a:lnTo>
                    <a:pt x="4332" y="42"/>
                  </a:lnTo>
                  <a:lnTo>
                    <a:pt x="4325" y="42"/>
                  </a:lnTo>
                  <a:lnTo>
                    <a:pt x="4317" y="41"/>
                  </a:lnTo>
                  <a:lnTo>
                    <a:pt x="4312" y="41"/>
                  </a:lnTo>
                  <a:lnTo>
                    <a:pt x="4305" y="40"/>
                  </a:lnTo>
                  <a:lnTo>
                    <a:pt x="4282" y="39"/>
                  </a:lnTo>
                  <a:lnTo>
                    <a:pt x="4259" y="37"/>
                  </a:lnTo>
                  <a:lnTo>
                    <a:pt x="4235" y="36"/>
                  </a:lnTo>
                  <a:lnTo>
                    <a:pt x="4212" y="34"/>
                  </a:lnTo>
                  <a:lnTo>
                    <a:pt x="4212" y="34"/>
                  </a:lnTo>
                  <a:lnTo>
                    <a:pt x="4211" y="34"/>
                  </a:lnTo>
                  <a:lnTo>
                    <a:pt x="4207" y="34"/>
                  </a:lnTo>
                  <a:lnTo>
                    <a:pt x="4202" y="34"/>
                  </a:lnTo>
                  <a:lnTo>
                    <a:pt x="4182" y="31"/>
                  </a:lnTo>
                  <a:lnTo>
                    <a:pt x="4162" y="30"/>
                  </a:lnTo>
                  <a:lnTo>
                    <a:pt x="4142" y="29"/>
                  </a:lnTo>
                  <a:lnTo>
                    <a:pt x="4122" y="28"/>
                  </a:lnTo>
                  <a:lnTo>
                    <a:pt x="4117" y="28"/>
                  </a:lnTo>
                  <a:lnTo>
                    <a:pt x="4111" y="27"/>
                  </a:lnTo>
                  <a:lnTo>
                    <a:pt x="4101" y="27"/>
                  </a:lnTo>
                  <a:lnTo>
                    <a:pt x="4090" y="26"/>
                  </a:lnTo>
                  <a:lnTo>
                    <a:pt x="4078" y="26"/>
                  </a:lnTo>
                  <a:lnTo>
                    <a:pt x="4065" y="25"/>
                  </a:lnTo>
                  <a:lnTo>
                    <a:pt x="4051" y="24"/>
                  </a:lnTo>
                  <a:lnTo>
                    <a:pt x="4038" y="24"/>
                  </a:lnTo>
                  <a:lnTo>
                    <a:pt x="4027" y="23"/>
                  </a:lnTo>
                  <a:lnTo>
                    <a:pt x="4016" y="21"/>
                  </a:lnTo>
                  <a:lnTo>
                    <a:pt x="4006" y="21"/>
                  </a:lnTo>
                  <a:lnTo>
                    <a:pt x="3996" y="21"/>
                  </a:lnTo>
                  <a:lnTo>
                    <a:pt x="3982" y="20"/>
                  </a:lnTo>
                  <a:lnTo>
                    <a:pt x="3970" y="19"/>
                  </a:lnTo>
                  <a:lnTo>
                    <a:pt x="3956" y="19"/>
                  </a:lnTo>
                  <a:lnTo>
                    <a:pt x="3940" y="18"/>
                  </a:lnTo>
                  <a:lnTo>
                    <a:pt x="3931" y="18"/>
                  </a:lnTo>
                  <a:lnTo>
                    <a:pt x="3921" y="17"/>
                  </a:lnTo>
                  <a:lnTo>
                    <a:pt x="3905" y="16"/>
                  </a:lnTo>
                  <a:lnTo>
                    <a:pt x="3889" y="16"/>
                  </a:lnTo>
                  <a:lnTo>
                    <a:pt x="3877" y="15"/>
                  </a:lnTo>
                  <a:lnTo>
                    <a:pt x="3866" y="15"/>
                  </a:lnTo>
                  <a:lnTo>
                    <a:pt x="3856" y="14"/>
                  </a:lnTo>
                  <a:lnTo>
                    <a:pt x="3846" y="14"/>
                  </a:lnTo>
                  <a:lnTo>
                    <a:pt x="3830" y="14"/>
                  </a:lnTo>
                  <a:lnTo>
                    <a:pt x="3815" y="13"/>
                  </a:lnTo>
                  <a:lnTo>
                    <a:pt x="3802" y="13"/>
                  </a:lnTo>
                  <a:lnTo>
                    <a:pt x="3789" y="11"/>
                  </a:lnTo>
                  <a:lnTo>
                    <a:pt x="3782" y="11"/>
                  </a:lnTo>
                  <a:lnTo>
                    <a:pt x="3773" y="10"/>
                  </a:lnTo>
                  <a:lnTo>
                    <a:pt x="3765" y="10"/>
                  </a:lnTo>
                  <a:lnTo>
                    <a:pt x="3756" y="10"/>
                  </a:lnTo>
                  <a:lnTo>
                    <a:pt x="3752" y="10"/>
                  </a:lnTo>
                  <a:lnTo>
                    <a:pt x="3747" y="10"/>
                  </a:lnTo>
                  <a:lnTo>
                    <a:pt x="3741" y="9"/>
                  </a:lnTo>
                  <a:lnTo>
                    <a:pt x="3733" y="9"/>
                  </a:lnTo>
                  <a:lnTo>
                    <a:pt x="3720" y="9"/>
                  </a:lnTo>
                  <a:lnTo>
                    <a:pt x="3706" y="8"/>
                  </a:lnTo>
                  <a:lnTo>
                    <a:pt x="3692" y="8"/>
                  </a:lnTo>
                  <a:lnTo>
                    <a:pt x="3678" y="8"/>
                  </a:lnTo>
                  <a:lnTo>
                    <a:pt x="3676" y="8"/>
                  </a:lnTo>
                  <a:lnTo>
                    <a:pt x="3675" y="8"/>
                  </a:lnTo>
                  <a:lnTo>
                    <a:pt x="3668" y="7"/>
                  </a:lnTo>
                  <a:lnTo>
                    <a:pt x="3662" y="7"/>
                  </a:lnTo>
                  <a:lnTo>
                    <a:pt x="3652" y="7"/>
                  </a:lnTo>
                  <a:lnTo>
                    <a:pt x="3643" y="7"/>
                  </a:lnTo>
                  <a:lnTo>
                    <a:pt x="3633" y="6"/>
                  </a:lnTo>
                  <a:lnTo>
                    <a:pt x="3624" y="6"/>
                  </a:lnTo>
                  <a:lnTo>
                    <a:pt x="3611" y="6"/>
                  </a:lnTo>
                  <a:lnTo>
                    <a:pt x="3599" y="6"/>
                  </a:lnTo>
                  <a:lnTo>
                    <a:pt x="3592" y="5"/>
                  </a:lnTo>
                  <a:lnTo>
                    <a:pt x="3585" y="5"/>
                  </a:lnTo>
                  <a:lnTo>
                    <a:pt x="3576" y="5"/>
                  </a:lnTo>
                  <a:lnTo>
                    <a:pt x="3569" y="5"/>
                  </a:lnTo>
                  <a:lnTo>
                    <a:pt x="3555" y="5"/>
                  </a:lnTo>
                  <a:lnTo>
                    <a:pt x="3542" y="4"/>
                  </a:lnTo>
                  <a:lnTo>
                    <a:pt x="3529" y="4"/>
                  </a:lnTo>
                  <a:lnTo>
                    <a:pt x="3517" y="4"/>
                  </a:lnTo>
                  <a:lnTo>
                    <a:pt x="3505" y="4"/>
                  </a:lnTo>
                  <a:lnTo>
                    <a:pt x="3494" y="4"/>
                  </a:lnTo>
                  <a:lnTo>
                    <a:pt x="3484" y="3"/>
                  </a:lnTo>
                  <a:lnTo>
                    <a:pt x="3473" y="3"/>
                  </a:lnTo>
                  <a:lnTo>
                    <a:pt x="3463" y="3"/>
                  </a:lnTo>
                  <a:lnTo>
                    <a:pt x="3452" y="3"/>
                  </a:lnTo>
                  <a:lnTo>
                    <a:pt x="3441" y="3"/>
                  </a:lnTo>
                  <a:lnTo>
                    <a:pt x="3431" y="3"/>
                  </a:lnTo>
                  <a:lnTo>
                    <a:pt x="3420" y="1"/>
                  </a:lnTo>
                  <a:lnTo>
                    <a:pt x="3409" y="1"/>
                  </a:lnTo>
                  <a:lnTo>
                    <a:pt x="3399" y="1"/>
                  </a:lnTo>
                  <a:lnTo>
                    <a:pt x="3388" y="1"/>
                  </a:lnTo>
                  <a:lnTo>
                    <a:pt x="3378" y="1"/>
                  </a:lnTo>
                  <a:lnTo>
                    <a:pt x="3368" y="1"/>
                  </a:lnTo>
                  <a:lnTo>
                    <a:pt x="3357" y="1"/>
                  </a:lnTo>
                  <a:lnTo>
                    <a:pt x="3347" y="1"/>
                  </a:lnTo>
                  <a:lnTo>
                    <a:pt x="3346" y="1"/>
                  </a:lnTo>
                  <a:lnTo>
                    <a:pt x="3346" y="1"/>
                  </a:lnTo>
                  <a:lnTo>
                    <a:pt x="3345" y="1"/>
                  </a:lnTo>
                  <a:lnTo>
                    <a:pt x="3345" y="1"/>
                  </a:lnTo>
                  <a:lnTo>
                    <a:pt x="3333" y="1"/>
                  </a:lnTo>
                  <a:lnTo>
                    <a:pt x="3322" y="1"/>
                  </a:lnTo>
                  <a:lnTo>
                    <a:pt x="3312" y="0"/>
                  </a:lnTo>
                  <a:lnTo>
                    <a:pt x="3301" y="0"/>
                  </a:lnTo>
                  <a:lnTo>
                    <a:pt x="3291" y="0"/>
                  </a:lnTo>
                  <a:lnTo>
                    <a:pt x="3282" y="0"/>
                  </a:lnTo>
                  <a:lnTo>
                    <a:pt x="3272" y="0"/>
                  </a:lnTo>
                  <a:lnTo>
                    <a:pt x="3262" y="0"/>
                  </a:lnTo>
                  <a:lnTo>
                    <a:pt x="3260" y="0"/>
                  </a:lnTo>
                  <a:lnTo>
                    <a:pt x="3258" y="0"/>
                  </a:lnTo>
                  <a:lnTo>
                    <a:pt x="3248" y="0"/>
                  </a:lnTo>
                  <a:lnTo>
                    <a:pt x="3239" y="0"/>
                  </a:lnTo>
                  <a:lnTo>
                    <a:pt x="3229" y="0"/>
                  </a:lnTo>
                  <a:lnTo>
                    <a:pt x="3219" y="0"/>
                  </a:lnTo>
                  <a:lnTo>
                    <a:pt x="3209" y="0"/>
                  </a:lnTo>
                  <a:lnTo>
                    <a:pt x="3200" y="0"/>
                  </a:lnTo>
                  <a:lnTo>
                    <a:pt x="3190" y="0"/>
                  </a:lnTo>
                  <a:lnTo>
                    <a:pt x="3180" y="0"/>
                  </a:lnTo>
                  <a:lnTo>
                    <a:pt x="3170" y="0"/>
                  </a:lnTo>
                  <a:lnTo>
                    <a:pt x="3160" y="0"/>
                  </a:lnTo>
                  <a:lnTo>
                    <a:pt x="3152" y="0"/>
                  </a:lnTo>
                  <a:lnTo>
                    <a:pt x="3142" y="0"/>
                  </a:lnTo>
                  <a:lnTo>
                    <a:pt x="3132" y="0"/>
                  </a:lnTo>
                  <a:lnTo>
                    <a:pt x="3122" y="0"/>
                  </a:lnTo>
                  <a:lnTo>
                    <a:pt x="3113" y="0"/>
                  </a:lnTo>
                  <a:lnTo>
                    <a:pt x="3103" y="0"/>
                  </a:lnTo>
                  <a:lnTo>
                    <a:pt x="3102" y="0"/>
                  </a:lnTo>
                  <a:lnTo>
                    <a:pt x="3099" y="1"/>
                  </a:lnTo>
                  <a:lnTo>
                    <a:pt x="3097" y="1"/>
                  </a:lnTo>
                  <a:lnTo>
                    <a:pt x="3094" y="1"/>
                  </a:lnTo>
                  <a:lnTo>
                    <a:pt x="3079" y="1"/>
                  </a:lnTo>
                  <a:lnTo>
                    <a:pt x="3064" y="1"/>
                  </a:lnTo>
                  <a:lnTo>
                    <a:pt x="3055" y="1"/>
                  </a:lnTo>
                  <a:lnTo>
                    <a:pt x="3045" y="1"/>
                  </a:lnTo>
                  <a:lnTo>
                    <a:pt x="3035" y="1"/>
                  </a:lnTo>
                  <a:lnTo>
                    <a:pt x="3025" y="1"/>
                  </a:lnTo>
                  <a:lnTo>
                    <a:pt x="3015" y="1"/>
                  </a:lnTo>
                  <a:lnTo>
                    <a:pt x="3005" y="1"/>
                  </a:lnTo>
                  <a:lnTo>
                    <a:pt x="2995" y="1"/>
                  </a:lnTo>
                  <a:lnTo>
                    <a:pt x="2985" y="3"/>
                  </a:lnTo>
                  <a:lnTo>
                    <a:pt x="2974" y="3"/>
                  </a:lnTo>
                  <a:lnTo>
                    <a:pt x="2963" y="3"/>
                  </a:lnTo>
                  <a:lnTo>
                    <a:pt x="2952" y="3"/>
                  </a:lnTo>
                  <a:lnTo>
                    <a:pt x="2941" y="3"/>
                  </a:lnTo>
                  <a:lnTo>
                    <a:pt x="2940" y="3"/>
                  </a:lnTo>
                  <a:lnTo>
                    <a:pt x="2940" y="3"/>
                  </a:lnTo>
                  <a:lnTo>
                    <a:pt x="2933" y="3"/>
                  </a:lnTo>
                  <a:lnTo>
                    <a:pt x="2927" y="3"/>
                  </a:lnTo>
                  <a:lnTo>
                    <a:pt x="2911" y="4"/>
                  </a:lnTo>
                  <a:lnTo>
                    <a:pt x="2895" y="4"/>
                  </a:lnTo>
                  <a:lnTo>
                    <a:pt x="2884" y="4"/>
                  </a:lnTo>
                  <a:lnTo>
                    <a:pt x="2873" y="4"/>
                  </a:lnTo>
                  <a:lnTo>
                    <a:pt x="2862" y="5"/>
                  </a:lnTo>
                  <a:lnTo>
                    <a:pt x="2851" y="5"/>
                  </a:lnTo>
                  <a:lnTo>
                    <a:pt x="2840" y="5"/>
                  </a:lnTo>
                  <a:lnTo>
                    <a:pt x="2829" y="5"/>
                  </a:lnTo>
                  <a:lnTo>
                    <a:pt x="2818" y="6"/>
                  </a:lnTo>
                  <a:lnTo>
                    <a:pt x="2807" y="6"/>
                  </a:lnTo>
                  <a:lnTo>
                    <a:pt x="2792" y="6"/>
                  </a:lnTo>
                  <a:lnTo>
                    <a:pt x="2778" y="6"/>
                  </a:lnTo>
                  <a:lnTo>
                    <a:pt x="2774" y="7"/>
                  </a:lnTo>
                  <a:lnTo>
                    <a:pt x="2771" y="7"/>
                  </a:lnTo>
                  <a:lnTo>
                    <a:pt x="2767" y="7"/>
                  </a:lnTo>
                  <a:lnTo>
                    <a:pt x="2763" y="7"/>
                  </a:lnTo>
                  <a:lnTo>
                    <a:pt x="2747" y="7"/>
                  </a:lnTo>
                  <a:lnTo>
                    <a:pt x="2731" y="8"/>
                  </a:lnTo>
                  <a:lnTo>
                    <a:pt x="2714" y="8"/>
                  </a:lnTo>
                  <a:lnTo>
                    <a:pt x="2699" y="9"/>
                  </a:lnTo>
                  <a:lnTo>
                    <a:pt x="2678" y="9"/>
                  </a:lnTo>
                  <a:lnTo>
                    <a:pt x="2658" y="10"/>
                  </a:lnTo>
                  <a:lnTo>
                    <a:pt x="2638" y="11"/>
                  </a:lnTo>
                  <a:lnTo>
                    <a:pt x="2617" y="11"/>
                  </a:lnTo>
                  <a:lnTo>
                    <a:pt x="2617" y="11"/>
                  </a:lnTo>
                  <a:lnTo>
                    <a:pt x="2617" y="11"/>
                  </a:lnTo>
                  <a:lnTo>
                    <a:pt x="2588" y="13"/>
                  </a:lnTo>
                  <a:lnTo>
                    <a:pt x="2560" y="14"/>
                  </a:lnTo>
                  <a:lnTo>
                    <a:pt x="2533" y="15"/>
                  </a:lnTo>
                  <a:lnTo>
                    <a:pt x="2505" y="17"/>
                  </a:lnTo>
                  <a:lnTo>
                    <a:pt x="2477" y="18"/>
                  </a:lnTo>
                  <a:lnTo>
                    <a:pt x="2449" y="19"/>
                  </a:lnTo>
                  <a:lnTo>
                    <a:pt x="2423" y="20"/>
                  </a:lnTo>
                  <a:lnTo>
                    <a:pt x="2395" y="23"/>
                  </a:lnTo>
                  <a:lnTo>
                    <a:pt x="2392" y="23"/>
                  </a:lnTo>
                  <a:lnTo>
                    <a:pt x="2387" y="23"/>
                  </a:lnTo>
                  <a:lnTo>
                    <a:pt x="2355" y="25"/>
                  </a:lnTo>
                  <a:lnTo>
                    <a:pt x="2323" y="26"/>
                  </a:lnTo>
                  <a:lnTo>
                    <a:pt x="2291" y="28"/>
                  </a:lnTo>
                  <a:lnTo>
                    <a:pt x="2260" y="30"/>
                  </a:lnTo>
                  <a:lnTo>
                    <a:pt x="2252" y="30"/>
                  </a:lnTo>
                  <a:lnTo>
                    <a:pt x="2245" y="31"/>
                  </a:lnTo>
                  <a:lnTo>
                    <a:pt x="2240" y="31"/>
                  </a:lnTo>
                  <a:lnTo>
                    <a:pt x="2234" y="31"/>
                  </a:lnTo>
                  <a:lnTo>
                    <a:pt x="2227" y="33"/>
                  </a:lnTo>
                  <a:lnTo>
                    <a:pt x="2221" y="33"/>
                  </a:lnTo>
                  <a:lnTo>
                    <a:pt x="2210" y="34"/>
                  </a:lnTo>
                  <a:lnTo>
                    <a:pt x="2200" y="34"/>
                  </a:lnTo>
                  <a:lnTo>
                    <a:pt x="2190" y="35"/>
                  </a:lnTo>
                  <a:lnTo>
                    <a:pt x="2180" y="36"/>
                  </a:lnTo>
                  <a:lnTo>
                    <a:pt x="2174" y="36"/>
                  </a:lnTo>
                  <a:lnTo>
                    <a:pt x="2168" y="36"/>
                  </a:lnTo>
                  <a:lnTo>
                    <a:pt x="2152" y="37"/>
                  </a:lnTo>
                  <a:lnTo>
                    <a:pt x="2136" y="39"/>
                  </a:lnTo>
                  <a:lnTo>
                    <a:pt x="2125" y="39"/>
                  </a:lnTo>
                  <a:lnTo>
                    <a:pt x="2114" y="40"/>
                  </a:lnTo>
                  <a:lnTo>
                    <a:pt x="2108" y="40"/>
                  </a:lnTo>
                  <a:lnTo>
                    <a:pt x="2100" y="41"/>
                  </a:lnTo>
                  <a:lnTo>
                    <a:pt x="2092" y="42"/>
                  </a:lnTo>
                  <a:lnTo>
                    <a:pt x="2083" y="42"/>
                  </a:lnTo>
                  <a:lnTo>
                    <a:pt x="2074" y="44"/>
                  </a:lnTo>
                  <a:lnTo>
                    <a:pt x="2067" y="44"/>
                  </a:lnTo>
                  <a:lnTo>
                    <a:pt x="2059" y="45"/>
                  </a:lnTo>
                  <a:lnTo>
                    <a:pt x="2050" y="45"/>
                  </a:lnTo>
                  <a:lnTo>
                    <a:pt x="2039" y="46"/>
                  </a:lnTo>
                  <a:lnTo>
                    <a:pt x="2027" y="47"/>
                  </a:lnTo>
                  <a:lnTo>
                    <a:pt x="2014" y="48"/>
                  </a:lnTo>
                  <a:lnTo>
                    <a:pt x="2002" y="49"/>
                  </a:lnTo>
                  <a:lnTo>
                    <a:pt x="1998" y="49"/>
                  </a:lnTo>
                  <a:lnTo>
                    <a:pt x="1993" y="50"/>
                  </a:lnTo>
                  <a:lnTo>
                    <a:pt x="1982" y="51"/>
                  </a:lnTo>
                  <a:lnTo>
                    <a:pt x="1971" y="51"/>
                  </a:lnTo>
                  <a:lnTo>
                    <a:pt x="1960" y="52"/>
                  </a:lnTo>
                  <a:lnTo>
                    <a:pt x="1949" y="54"/>
                  </a:lnTo>
                  <a:lnTo>
                    <a:pt x="1943" y="55"/>
                  </a:lnTo>
                  <a:lnTo>
                    <a:pt x="1939" y="55"/>
                  </a:lnTo>
                  <a:lnTo>
                    <a:pt x="1938" y="55"/>
                  </a:lnTo>
                  <a:lnTo>
                    <a:pt x="1937" y="55"/>
                  </a:lnTo>
                  <a:lnTo>
                    <a:pt x="1920" y="56"/>
                  </a:lnTo>
                  <a:lnTo>
                    <a:pt x="1904" y="58"/>
                  </a:lnTo>
                  <a:lnTo>
                    <a:pt x="1890" y="59"/>
                  </a:lnTo>
                  <a:lnTo>
                    <a:pt x="1876" y="60"/>
                  </a:lnTo>
                  <a:lnTo>
                    <a:pt x="1869" y="61"/>
                  </a:lnTo>
                  <a:lnTo>
                    <a:pt x="1862" y="61"/>
                  </a:lnTo>
                  <a:lnTo>
                    <a:pt x="1861" y="61"/>
                  </a:lnTo>
                  <a:lnTo>
                    <a:pt x="1859" y="62"/>
                  </a:lnTo>
                  <a:lnTo>
                    <a:pt x="1848" y="64"/>
                  </a:lnTo>
                  <a:lnTo>
                    <a:pt x="1837" y="65"/>
                  </a:lnTo>
                  <a:lnTo>
                    <a:pt x="1827" y="66"/>
                  </a:lnTo>
                  <a:lnTo>
                    <a:pt x="1816" y="66"/>
                  </a:lnTo>
                  <a:lnTo>
                    <a:pt x="1807" y="67"/>
                  </a:lnTo>
                  <a:lnTo>
                    <a:pt x="1798" y="68"/>
                  </a:lnTo>
                  <a:lnTo>
                    <a:pt x="1797" y="68"/>
                  </a:lnTo>
                  <a:lnTo>
                    <a:pt x="1795" y="68"/>
                  </a:lnTo>
                  <a:lnTo>
                    <a:pt x="1784" y="69"/>
                  </a:lnTo>
                  <a:lnTo>
                    <a:pt x="1772" y="71"/>
                  </a:lnTo>
                  <a:lnTo>
                    <a:pt x="1760" y="72"/>
                  </a:lnTo>
                  <a:lnTo>
                    <a:pt x="1749" y="74"/>
                  </a:lnTo>
                  <a:lnTo>
                    <a:pt x="1739" y="75"/>
                  </a:lnTo>
                  <a:lnTo>
                    <a:pt x="1728" y="76"/>
                  </a:lnTo>
                  <a:lnTo>
                    <a:pt x="1717" y="77"/>
                  </a:lnTo>
                  <a:lnTo>
                    <a:pt x="1706" y="78"/>
                  </a:lnTo>
                  <a:lnTo>
                    <a:pt x="1695" y="79"/>
                  </a:lnTo>
                  <a:lnTo>
                    <a:pt x="1685" y="80"/>
                  </a:lnTo>
                  <a:lnTo>
                    <a:pt x="1675" y="81"/>
                  </a:lnTo>
                  <a:lnTo>
                    <a:pt x="1665" y="82"/>
                  </a:lnTo>
                  <a:lnTo>
                    <a:pt x="1661" y="84"/>
                  </a:lnTo>
                  <a:lnTo>
                    <a:pt x="1656" y="84"/>
                  </a:lnTo>
                  <a:lnTo>
                    <a:pt x="1648" y="85"/>
                  </a:lnTo>
                  <a:lnTo>
                    <a:pt x="1642" y="86"/>
                  </a:lnTo>
                  <a:lnTo>
                    <a:pt x="1631" y="87"/>
                  </a:lnTo>
                  <a:lnTo>
                    <a:pt x="1620" y="88"/>
                  </a:lnTo>
                  <a:lnTo>
                    <a:pt x="1610" y="89"/>
                  </a:lnTo>
                  <a:lnTo>
                    <a:pt x="1598" y="90"/>
                  </a:lnTo>
                  <a:lnTo>
                    <a:pt x="1596" y="90"/>
                  </a:lnTo>
                  <a:lnTo>
                    <a:pt x="1595" y="91"/>
                  </a:lnTo>
                  <a:lnTo>
                    <a:pt x="1590" y="91"/>
                  </a:lnTo>
                  <a:lnTo>
                    <a:pt x="1585" y="92"/>
                  </a:lnTo>
                  <a:lnTo>
                    <a:pt x="1570" y="94"/>
                  </a:lnTo>
                  <a:lnTo>
                    <a:pt x="1554" y="96"/>
                  </a:lnTo>
                  <a:lnTo>
                    <a:pt x="1545" y="97"/>
                  </a:lnTo>
                  <a:lnTo>
                    <a:pt x="1537" y="98"/>
                  </a:lnTo>
                  <a:lnTo>
                    <a:pt x="1525" y="99"/>
                  </a:lnTo>
                  <a:lnTo>
                    <a:pt x="1513" y="101"/>
                  </a:lnTo>
                  <a:lnTo>
                    <a:pt x="1507" y="101"/>
                  </a:lnTo>
                  <a:lnTo>
                    <a:pt x="1501" y="102"/>
                  </a:lnTo>
                  <a:lnTo>
                    <a:pt x="1489" y="105"/>
                  </a:lnTo>
                  <a:lnTo>
                    <a:pt x="1478" y="106"/>
                  </a:lnTo>
                  <a:lnTo>
                    <a:pt x="1466" y="107"/>
                  </a:lnTo>
                  <a:lnTo>
                    <a:pt x="1455" y="109"/>
                  </a:lnTo>
                  <a:lnTo>
                    <a:pt x="1452" y="109"/>
                  </a:lnTo>
                  <a:lnTo>
                    <a:pt x="1449" y="109"/>
                  </a:lnTo>
                  <a:lnTo>
                    <a:pt x="1439" y="111"/>
                  </a:lnTo>
                  <a:lnTo>
                    <a:pt x="1429" y="112"/>
                  </a:lnTo>
                  <a:lnTo>
                    <a:pt x="1419" y="113"/>
                  </a:lnTo>
                  <a:lnTo>
                    <a:pt x="1410" y="115"/>
                  </a:lnTo>
                  <a:lnTo>
                    <a:pt x="1399" y="117"/>
                  </a:lnTo>
                  <a:lnTo>
                    <a:pt x="1388" y="118"/>
                  </a:lnTo>
                  <a:lnTo>
                    <a:pt x="1378" y="120"/>
                  </a:lnTo>
                  <a:lnTo>
                    <a:pt x="1367" y="121"/>
                  </a:lnTo>
                  <a:lnTo>
                    <a:pt x="1354" y="123"/>
                  </a:lnTo>
                  <a:lnTo>
                    <a:pt x="1341" y="125"/>
                  </a:lnTo>
                  <a:lnTo>
                    <a:pt x="1340" y="125"/>
                  </a:lnTo>
                  <a:lnTo>
                    <a:pt x="1339" y="126"/>
                  </a:lnTo>
                  <a:lnTo>
                    <a:pt x="1321" y="128"/>
                  </a:lnTo>
                  <a:lnTo>
                    <a:pt x="1304" y="130"/>
                  </a:lnTo>
                  <a:lnTo>
                    <a:pt x="1288" y="133"/>
                  </a:lnTo>
                  <a:lnTo>
                    <a:pt x="1271" y="136"/>
                  </a:lnTo>
                  <a:lnTo>
                    <a:pt x="1269" y="136"/>
                  </a:lnTo>
                  <a:lnTo>
                    <a:pt x="1268" y="136"/>
                  </a:lnTo>
                  <a:lnTo>
                    <a:pt x="1259" y="138"/>
                  </a:lnTo>
                  <a:lnTo>
                    <a:pt x="1250" y="139"/>
                  </a:lnTo>
                  <a:lnTo>
                    <a:pt x="1239" y="141"/>
                  </a:lnTo>
                  <a:lnTo>
                    <a:pt x="1227" y="142"/>
                  </a:lnTo>
                  <a:lnTo>
                    <a:pt x="1216" y="145"/>
                  </a:lnTo>
                  <a:lnTo>
                    <a:pt x="1204" y="147"/>
                  </a:lnTo>
                  <a:lnTo>
                    <a:pt x="1200" y="147"/>
                  </a:lnTo>
                  <a:lnTo>
                    <a:pt x="1197" y="148"/>
                  </a:lnTo>
                  <a:lnTo>
                    <a:pt x="1191" y="149"/>
                  </a:lnTo>
                  <a:lnTo>
                    <a:pt x="1185" y="150"/>
                  </a:lnTo>
                  <a:lnTo>
                    <a:pt x="1169" y="152"/>
                  </a:lnTo>
                  <a:lnTo>
                    <a:pt x="1155" y="155"/>
                  </a:lnTo>
                  <a:lnTo>
                    <a:pt x="1139" y="158"/>
                  </a:lnTo>
                  <a:lnTo>
                    <a:pt x="1125" y="160"/>
                  </a:lnTo>
                  <a:lnTo>
                    <a:pt x="1117" y="161"/>
                  </a:lnTo>
                  <a:lnTo>
                    <a:pt x="1110" y="162"/>
                  </a:lnTo>
                  <a:lnTo>
                    <a:pt x="1107" y="163"/>
                  </a:lnTo>
                  <a:lnTo>
                    <a:pt x="1104" y="163"/>
                  </a:lnTo>
                  <a:lnTo>
                    <a:pt x="1083" y="168"/>
                  </a:lnTo>
                  <a:lnTo>
                    <a:pt x="1062" y="171"/>
                  </a:lnTo>
                  <a:lnTo>
                    <a:pt x="1040" y="176"/>
                  </a:lnTo>
                  <a:lnTo>
                    <a:pt x="1019" y="180"/>
                  </a:lnTo>
                  <a:lnTo>
                    <a:pt x="1015" y="180"/>
                  </a:lnTo>
                  <a:lnTo>
                    <a:pt x="1011" y="181"/>
                  </a:lnTo>
                  <a:lnTo>
                    <a:pt x="1006" y="182"/>
                  </a:lnTo>
                  <a:lnTo>
                    <a:pt x="1003" y="183"/>
                  </a:lnTo>
                  <a:lnTo>
                    <a:pt x="976" y="188"/>
                  </a:lnTo>
                  <a:lnTo>
                    <a:pt x="951" y="193"/>
                  </a:lnTo>
                  <a:lnTo>
                    <a:pt x="925" y="199"/>
                  </a:lnTo>
                  <a:lnTo>
                    <a:pt x="900" y="204"/>
                  </a:lnTo>
                  <a:lnTo>
                    <a:pt x="896" y="204"/>
                  </a:lnTo>
                  <a:lnTo>
                    <a:pt x="894" y="206"/>
                  </a:lnTo>
                  <a:lnTo>
                    <a:pt x="890" y="207"/>
                  </a:lnTo>
                  <a:lnTo>
                    <a:pt x="886" y="207"/>
                  </a:lnTo>
                  <a:lnTo>
                    <a:pt x="875" y="210"/>
                  </a:lnTo>
                  <a:lnTo>
                    <a:pt x="864" y="212"/>
                  </a:lnTo>
                  <a:lnTo>
                    <a:pt x="854" y="214"/>
                  </a:lnTo>
                  <a:lnTo>
                    <a:pt x="843" y="217"/>
                  </a:lnTo>
                  <a:lnTo>
                    <a:pt x="834" y="219"/>
                  </a:lnTo>
                  <a:lnTo>
                    <a:pt x="826" y="220"/>
                  </a:lnTo>
                  <a:lnTo>
                    <a:pt x="813" y="223"/>
                  </a:lnTo>
                  <a:lnTo>
                    <a:pt x="799" y="227"/>
                  </a:lnTo>
                  <a:lnTo>
                    <a:pt x="785" y="230"/>
                  </a:lnTo>
                  <a:lnTo>
                    <a:pt x="772" y="233"/>
                  </a:lnTo>
                  <a:lnTo>
                    <a:pt x="771" y="233"/>
                  </a:lnTo>
                  <a:lnTo>
                    <a:pt x="770" y="233"/>
                  </a:lnTo>
                  <a:lnTo>
                    <a:pt x="770" y="233"/>
                  </a:lnTo>
                  <a:lnTo>
                    <a:pt x="770" y="233"/>
                  </a:lnTo>
                  <a:lnTo>
                    <a:pt x="755" y="238"/>
                  </a:lnTo>
                  <a:lnTo>
                    <a:pt x="741" y="241"/>
                  </a:lnTo>
                  <a:lnTo>
                    <a:pt x="727" y="244"/>
                  </a:lnTo>
                  <a:lnTo>
                    <a:pt x="712" y="249"/>
                  </a:lnTo>
                  <a:lnTo>
                    <a:pt x="705" y="250"/>
                  </a:lnTo>
                  <a:lnTo>
                    <a:pt x="698" y="252"/>
                  </a:lnTo>
                  <a:lnTo>
                    <a:pt x="688" y="254"/>
                  </a:lnTo>
                  <a:lnTo>
                    <a:pt x="677" y="258"/>
                  </a:lnTo>
                  <a:lnTo>
                    <a:pt x="666" y="260"/>
                  </a:lnTo>
                  <a:lnTo>
                    <a:pt x="656" y="263"/>
                  </a:lnTo>
                  <a:lnTo>
                    <a:pt x="651" y="264"/>
                  </a:lnTo>
                  <a:lnTo>
                    <a:pt x="648" y="265"/>
                  </a:lnTo>
                  <a:lnTo>
                    <a:pt x="643" y="267"/>
                  </a:lnTo>
                  <a:lnTo>
                    <a:pt x="640" y="268"/>
                  </a:lnTo>
                  <a:lnTo>
                    <a:pt x="630" y="270"/>
                  </a:lnTo>
                  <a:lnTo>
                    <a:pt x="621" y="273"/>
                  </a:lnTo>
                  <a:lnTo>
                    <a:pt x="611" y="275"/>
                  </a:lnTo>
                  <a:lnTo>
                    <a:pt x="602" y="279"/>
                  </a:lnTo>
                  <a:lnTo>
                    <a:pt x="595" y="280"/>
                  </a:lnTo>
                  <a:lnTo>
                    <a:pt x="588" y="282"/>
                  </a:lnTo>
                  <a:lnTo>
                    <a:pt x="576" y="285"/>
                  </a:lnTo>
                  <a:lnTo>
                    <a:pt x="565" y="289"/>
                  </a:lnTo>
                  <a:lnTo>
                    <a:pt x="553" y="293"/>
                  </a:lnTo>
                  <a:lnTo>
                    <a:pt x="542" y="296"/>
                  </a:lnTo>
                  <a:lnTo>
                    <a:pt x="540" y="296"/>
                  </a:lnTo>
                  <a:lnTo>
                    <a:pt x="539" y="298"/>
                  </a:lnTo>
                  <a:lnTo>
                    <a:pt x="539" y="298"/>
                  </a:lnTo>
                  <a:lnTo>
                    <a:pt x="538" y="298"/>
                  </a:lnTo>
                  <a:lnTo>
                    <a:pt x="527" y="301"/>
                  </a:lnTo>
                  <a:lnTo>
                    <a:pt x="515" y="304"/>
                  </a:lnTo>
                  <a:lnTo>
                    <a:pt x="504" y="309"/>
                  </a:lnTo>
                  <a:lnTo>
                    <a:pt x="491" y="312"/>
                  </a:lnTo>
                  <a:lnTo>
                    <a:pt x="488" y="313"/>
                  </a:lnTo>
                  <a:lnTo>
                    <a:pt x="484" y="315"/>
                  </a:lnTo>
                  <a:lnTo>
                    <a:pt x="475" y="318"/>
                  </a:lnTo>
                  <a:lnTo>
                    <a:pt x="465" y="321"/>
                  </a:lnTo>
                  <a:lnTo>
                    <a:pt x="456" y="324"/>
                  </a:lnTo>
                  <a:lnTo>
                    <a:pt x="447" y="328"/>
                  </a:lnTo>
                  <a:lnTo>
                    <a:pt x="446" y="328"/>
                  </a:lnTo>
                  <a:lnTo>
                    <a:pt x="445" y="329"/>
                  </a:lnTo>
                  <a:lnTo>
                    <a:pt x="444" y="329"/>
                  </a:lnTo>
                  <a:lnTo>
                    <a:pt x="441" y="330"/>
                  </a:lnTo>
                  <a:lnTo>
                    <a:pt x="423" y="336"/>
                  </a:lnTo>
                  <a:lnTo>
                    <a:pt x="403" y="343"/>
                  </a:lnTo>
                  <a:lnTo>
                    <a:pt x="384" y="351"/>
                  </a:lnTo>
                  <a:lnTo>
                    <a:pt x="365" y="357"/>
                  </a:lnTo>
                  <a:lnTo>
                    <a:pt x="364" y="359"/>
                  </a:lnTo>
                  <a:lnTo>
                    <a:pt x="362" y="359"/>
                  </a:lnTo>
                  <a:lnTo>
                    <a:pt x="359" y="360"/>
                  </a:lnTo>
                  <a:lnTo>
                    <a:pt x="357" y="361"/>
                  </a:lnTo>
                  <a:lnTo>
                    <a:pt x="342" y="367"/>
                  </a:lnTo>
                  <a:lnTo>
                    <a:pt x="325" y="374"/>
                  </a:lnTo>
                  <a:lnTo>
                    <a:pt x="309" y="381"/>
                  </a:lnTo>
                  <a:lnTo>
                    <a:pt x="294" y="387"/>
                  </a:lnTo>
                  <a:lnTo>
                    <a:pt x="293" y="389"/>
                  </a:lnTo>
                  <a:lnTo>
                    <a:pt x="291" y="390"/>
                  </a:lnTo>
                  <a:lnTo>
                    <a:pt x="289" y="390"/>
                  </a:lnTo>
                  <a:lnTo>
                    <a:pt x="287" y="391"/>
                  </a:lnTo>
                  <a:lnTo>
                    <a:pt x="273" y="397"/>
                  </a:lnTo>
                  <a:lnTo>
                    <a:pt x="259" y="404"/>
                  </a:lnTo>
                  <a:lnTo>
                    <a:pt x="246" y="411"/>
                  </a:lnTo>
                  <a:lnTo>
                    <a:pt x="233" y="417"/>
                  </a:lnTo>
                  <a:lnTo>
                    <a:pt x="231" y="418"/>
                  </a:lnTo>
                  <a:lnTo>
                    <a:pt x="230" y="418"/>
                  </a:lnTo>
                  <a:lnTo>
                    <a:pt x="227" y="420"/>
                  </a:lnTo>
                  <a:lnTo>
                    <a:pt x="226" y="421"/>
                  </a:lnTo>
                  <a:lnTo>
                    <a:pt x="214" y="427"/>
                  </a:lnTo>
                  <a:lnTo>
                    <a:pt x="202" y="434"/>
                  </a:lnTo>
                  <a:lnTo>
                    <a:pt x="190" y="441"/>
                  </a:lnTo>
                  <a:lnTo>
                    <a:pt x="179" y="447"/>
                  </a:lnTo>
                  <a:lnTo>
                    <a:pt x="177" y="448"/>
                  </a:lnTo>
                  <a:lnTo>
                    <a:pt x="175" y="448"/>
                  </a:lnTo>
                  <a:lnTo>
                    <a:pt x="174" y="450"/>
                  </a:lnTo>
                  <a:lnTo>
                    <a:pt x="172" y="451"/>
                  </a:lnTo>
                  <a:lnTo>
                    <a:pt x="162" y="457"/>
                  </a:lnTo>
                  <a:lnTo>
                    <a:pt x="152" y="464"/>
                  </a:lnTo>
                  <a:lnTo>
                    <a:pt x="142" y="471"/>
                  </a:lnTo>
                  <a:lnTo>
                    <a:pt x="132" y="477"/>
                  </a:lnTo>
                  <a:lnTo>
                    <a:pt x="131" y="477"/>
                  </a:lnTo>
                  <a:lnTo>
                    <a:pt x="130" y="478"/>
                  </a:lnTo>
                  <a:lnTo>
                    <a:pt x="129" y="479"/>
                  </a:lnTo>
                  <a:lnTo>
                    <a:pt x="127" y="481"/>
                  </a:lnTo>
                  <a:lnTo>
                    <a:pt x="119" y="487"/>
                  </a:lnTo>
                  <a:lnTo>
                    <a:pt x="110" y="494"/>
                  </a:lnTo>
                  <a:lnTo>
                    <a:pt x="101" y="501"/>
                  </a:lnTo>
                  <a:lnTo>
                    <a:pt x="92" y="507"/>
                  </a:lnTo>
                  <a:lnTo>
                    <a:pt x="92" y="508"/>
                  </a:lnTo>
                  <a:lnTo>
                    <a:pt x="92" y="508"/>
                  </a:lnTo>
                  <a:lnTo>
                    <a:pt x="91" y="509"/>
                  </a:lnTo>
                  <a:lnTo>
                    <a:pt x="90" y="509"/>
                  </a:lnTo>
                  <a:lnTo>
                    <a:pt x="74" y="524"/>
                  </a:lnTo>
                  <a:lnTo>
                    <a:pt x="60" y="538"/>
                  </a:lnTo>
                  <a:lnTo>
                    <a:pt x="60" y="538"/>
                  </a:lnTo>
                  <a:lnTo>
                    <a:pt x="60" y="538"/>
                  </a:lnTo>
                  <a:lnTo>
                    <a:pt x="60" y="538"/>
                  </a:lnTo>
                  <a:lnTo>
                    <a:pt x="60" y="538"/>
                  </a:lnTo>
                  <a:lnTo>
                    <a:pt x="47" y="553"/>
                  </a:lnTo>
                  <a:lnTo>
                    <a:pt x="35" y="568"/>
                  </a:lnTo>
                  <a:lnTo>
                    <a:pt x="34" y="568"/>
                  </a:lnTo>
                  <a:lnTo>
                    <a:pt x="34" y="569"/>
                  </a:lnTo>
                  <a:lnTo>
                    <a:pt x="34" y="569"/>
                  </a:lnTo>
                  <a:lnTo>
                    <a:pt x="34" y="569"/>
                  </a:lnTo>
                  <a:lnTo>
                    <a:pt x="24" y="584"/>
                  </a:lnTo>
                  <a:lnTo>
                    <a:pt x="17" y="598"/>
                  </a:lnTo>
                  <a:lnTo>
                    <a:pt x="17" y="599"/>
                  </a:lnTo>
                  <a:lnTo>
                    <a:pt x="15" y="600"/>
                  </a:lnTo>
                  <a:lnTo>
                    <a:pt x="15" y="600"/>
                  </a:lnTo>
                  <a:lnTo>
                    <a:pt x="15" y="601"/>
                  </a:lnTo>
                  <a:lnTo>
                    <a:pt x="9" y="616"/>
                  </a:lnTo>
                  <a:lnTo>
                    <a:pt x="4" y="630"/>
                  </a:lnTo>
                  <a:lnTo>
                    <a:pt x="4" y="631"/>
                  </a:lnTo>
                  <a:lnTo>
                    <a:pt x="3" y="633"/>
                  </a:lnTo>
                  <a:lnTo>
                    <a:pt x="3" y="634"/>
                  </a:lnTo>
                  <a:lnTo>
                    <a:pt x="3" y="635"/>
                  </a:lnTo>
                  <a:lnTo>
                    <a:pt x="1" y="645"/>
                  </a:lnTo>
                  <a:lnTo>
                    <a:pt x="0" y="656"/>
                  </a:lnTo>
                  <a:lnTo>
                    <a:pt x="0" y="661"/>
                  </a:lnTo>
                  <a:lnTo>
                    <a:pt x="0" y="667"/>
                  </a:lnTo>
                  <a:lnTo>
                    <a:pt x="0" y="669"/>
                  </a:lnTo>
                  <a:lnTo>
                    <a:pt x="0" y="671"/>
                  </a:lnTo>
                  <a:lnTo>
                    <a:pt x="0" y="675"/>
                  </a:lnTo>
                  <a:lnTo>
                    <a:pt x="0" y="679"/>
                  </a:lnTo>
                  <a:lnTo>
                    <a:pt x="1" y="685"/>
                  </a:lnTo>
                  <a:lnTo>
                    <a:pt x="1" y="689"/>
                  </a:lnTo>
                  <a:lnTo>
                    <a:pt x="2" y="694"/>
                  </a:lnTo>
                  <a:lnTo>
                    <a:pt x="3" y="697"/>
                  </a:lnTo>
                  <a:lnTo>
                    <a:pt x="3" y="699"/>
                  </a:lnTo>
                  <a:lnTo>
                    <a:pt x="3" y="701"/>
                  </a:lnTo>
                  <a:lnTo>
                    <a:pt x="4" y="702"/>
                  </a:lnTo>
                  <a:lnTo>
                    <a:pt x="4" y="705"/>
                  </a:lnTo>
                  <a:lnTo>
                    <a:pt x="9" y="718"/>
                  </a:lnTo>
                  <a:lnTo>
                    <a:pt x="14" y="731"/>
                  </a:lnTo>
                  <a:lnTo>
                    <a:pt x="668" y="2155"/>
                  </a:lnTo>
                  <a:lnTo>
                    <a:pt x="682" y="2187"/>
                  </a:lnTo>
                  <a:lnTo>
                    <a:pt x="697" y="2220"/>
                  </a:lnTo>
                  <a:lnTo>
                    <a:pt x="712" y="2251"/>
                  </a:lnTo>
                  <a:lnTo>
                    <a:pt x="727" y="2283"/>
                  </a:lnTo>
                  <a:lnTo>
                    <a:pt x="741" y="2315"/>
                  </a:lnTo>
                  <a:lnTo>
                    <a:pt x="755" y="2346"/>
                  </a:lnTo>
                  <a:lnTo>
                    <a:pt x="770" y="2378"/>
                  </a:lnTo>
                  <a:lnTo>
                    <a:pt x="784" y="2409"/>
                  </a:lnTo>
                  <a:lnTo>
                    <a:pt x="901" y="2664"/>
                  </a:lnTo>
                  <a:lnTo>
                    <a:pt x="932" y="2731"/>
                  </a:lnTo>
                  <a:lnTo>
                    <a:pt x="963" y="2797"/>
                  </a:lnTo>
                  <a:lnTo>
                    <a:pt x="994" y="2865"/>
                  </a:lnTo>
                  <a:lnTo>
                    <a:pt x="1024" y="2932"/>
                  </a:lnTo>
                  <a:lnTo>
                    <a:pt x="1055" y="2998"/>
                  </a:lnTo>
                  <a:lnTo>
                    <a:pt x="1085" y="3064"/>
                  </a:lnTo>
                  <a:lnTo>
                    <a:pt x="1115" y="3130"/>
                  </a:lnTo>
                  <a:lnTo>
                    <a:pt x="1145" y="3196"/>
                  </a:lnTo>
                  <a:lnTo>
                    <a:pt x="1206" y="3329"/>
                  </a:lnTo>
                  <a:lnTo>
                    <a:pt x="1251" y="3427"/>
                  </a:lnTo>
                  <a:lnTo>
                    <a:pt x="1297" y="3526"/>
                  </a:lnTo>
                  <a:lnTo>
                    <a:pt x="1341" y="3623"/>
                  </a:lnTo>
                  <a:lnTo>
                    <a:pt x="1385" y="3719"/>
                  </a:lnTo>
                  <a:lnTo>
                    <a:pt x="1429" y="3813"/>
                  </a:lnTo>
                  <a:lnTo>
                    <a:pt x="1472" y="3906"/>
                  </a:lnTo>
                  <a:lnTo>
                    <a:pt x="1514" y="3999"/>
                  </a:lnTo>
                  <a:lnTo>
                    <a:pt x="1555" y="4088"/>
                  </a:lnTo>
                  <a:lnTo>
                    <a:pt x="1557" y="4092"/>
                  </a:lnTo>
                  <a:lnTo>
                    <a:pt x="1560" y="4096"/>
                  </a:lnTo>
                  <a:lnTo>
                    <a:pt x="1562" y="4099"/>
                  </a:lnTo>
                  <a:lnTo>
                    <a:pt x="1563" y="4103"/>
                  </a:lnTo>
                  <a:lnTo>
                    <a:pt x="1565" y="4105"/>
                  </a:lnTo>
                  <a:lnTo>
                    <a:pt x="1566" y="4107"/>
                  </a:lnTo>
                  <a:lnTo>
                    <a:pt x="1569" y="4109"/>
                  </a:lnTo>
                  <a:lnTo>
                    <a:pt x="1571" y="4113"/>
                  </a:lnTo>
                  <a:lnTo>
                    <a:pt x="1571" y="4113"/>
                  </a:lnTo>
                  <a:lnTo>
                    <a:pt x="1571" y="4113"/>
                  </a:lnTo>
                  <a:lnTo>
                    <a:pt x="1574" y="4116"/>
                  </a:lnTo>
                  <a:lnTo>
                    <a:pt x="1576" y="4119"/>
                  </a:lnTo>
                  <a:lnTo>
                    <a:pt x="1580" y="4123"/>
                  </a:lnTo>
                  <a:lnTo>
                    <a:pt x="1582" y="4125"/>
                  </a:lnTo>
                  <a:lnTo>
                    <a:pt x="1585" y="4128"/>
                  </a:lnTo>
                  <a:lnTo>
                    <a:pt x="1588" y="4132"/>
                  </a:lnTo>
                  <a:lnTo>
                    <a:pt x="1591" y="4134"/>
                  </a:lnTo>
                  <a:lnTo>
                    <a:pt x="1593" y="4136"/>
                  </a:lnTo>
                  <a:lnTo>
                    <a:pt x="1598" y="4139"/>
                  </a:lnTo>
                  <a:lnTo>
                    <a:pt x="1604" y="4144"/>
                  </a:lnTo>
                  <a:lnTo>
                    <a:pt x="1607" y="4147"/>
                  </a:lnTo>
                  <a:lnTo>
                    <a:pt x="1611" y="4149"/>
                  </a:lnTo>
                  <a:lnTo>
                    <a:pt x="1612" y="4150"/>
                  </a:lnTo>
                  <a:lnTo>
                    <a:pt x="1613" y="4152"/>
                  </a:lnTo>
                  <a:lnTo>
                    <a:pt x="1617" y="4155"/>
                  </a:lnTo>
                  <a:lnTo>
                    <a:pt x="1622" y="4157"/>
                  </a:lnTo>
                  <a:lnTo>
                    <a:pt x="1630" y="4162"/>
                  </a:lnTo>
                  <a:lnTo>
                    <a:pt x="1636" y="4166"/>
                  </a:lnTo>
                  <a:lnTo>
                    <a:pt x="1637" y="4167"/>
                  </a:lnTo>
                  <a:lnTo>
                    <a:pt x="1637" y="4167"/>
                  </a:lnTo>
                  <a:lnTo>
                    <a:pt x="1643" y="4170"/>
                  </a:lnTo>
                  <a:lnTo>
                    <a:pt x="1648" y="4174"/>
                  </a:lnTo>
                  <a:lnTo>
                    <a:pt x="1656" y="4178"/>
                  </a:lnTo>
                  <a:lnTo>
                    <a:pt x="1664" y="4183"/>
                  </a:lnTo>
                  <a:lnTo>
                    <a:pt x="1666" y="4184"/>
                  </a:lnTo>
                  <a:lnTo>
                    <a:pt x="1669" y="4185"/>
                  </a:lnTo>
                  <a:lnTo>
                    <a:pt x="1674" y="4187"/>
                  </a:lnTo>
                  <a:lnTo>
                    <a:pt x="1678" y="4189"/>
                  </a:lnTo>
                  <a:lnTo>
                    <a:pt x="1686" y="4194"/>
                  </a:lnTo>
                  <a:lnTo>
                    <a:pt x="1694" y="4197"/>
                  </a:lnTo>
                  <a:lnTo>
                    <a:pt x="1699" y="4199"/>
                  </a:lnTo>
                  <a:lnTo>
                    <a:pt x="1705" y="4201"/>
                  </a:lnTo>
                  <a:lnTo>
                    <a:pt x="1709" y="4204"/>
                  </a:lnTo>
                  <a:lnTo>
                    <a:pt x="1715" y="4206"/>
                  </a:lnTo>
                  <a:lnTo>
                    <a:pt x="1722" y="4209"/>
                  </a:lnTo>
                  <a:lnTo>
                    <a:pt x="1728" y="4211"/>
                  </a:lnTo>
                  <a:lnTo>
                    <a:pt x="1736" y="4215"/>
                  </a:lnTo>
                  <a:lnTo>
                    <a:pt x="1745" y="4218"/>
                  </a:lnTo>
                  <a:lnTo>
                    <a:pt x="1749" y="4220"/>
                  </a:lnTo>
                  <a:lnTo>
                    <a:pt x="1755" y="4223"/>
                  </a:lnTo>
                  <a:lnTo>
                    <a:pt x="1759" y="4224"/>
                  </a:lnTo>
                  <a:lnTo>
                    <a:pt x="1765" y="4226"/>
                  </a:lnTo>
                  <a:lnTo>
                    <a:pt x="1775" y="4229"/>
                  </a:lnTo>
                  <a:lnTo>
                    <a:pt x="1784" y="4233"/>
                  </a:lnTo>
                  <a:lnTo>
                    <a:pt x="1790" y="4235"/>
                  </a:lnTo>
                  <a:lnTo>
                    <a:pt x="1797" y="4237"/>
                  </a:lnTo>
                  <a:lnTo>
                    <a:pt x="1803" y="4239"/>
                  </a:lnTo>
                  <a:lnTo>
                    <a:pt x="1807" y="4240"/>
                  </a:lnTo>
                  <a:lnTo>
                    <a:pt x="1816" y="4244"/>
                  </a:lnTo>
                  <a:lnTo>
                    <a:pt x="1826" y="4246"/>
                  </a:lnTo>
                  <a:lnTo>
                    <a:pt x="1835" y="4249"/>
                  </a:lnTo>
                  <a:lnTo>
                    <a:pt x="1845" y="4252"/>
                  </a:lnTo>
                  <a:lnTo>
                    <a:pt x="1850" y="4254"/>
                  </a:lnTo>
                  <a:lnTo>
                    <a:pt x="1856" y="4256"/>
                  </a:lnTo>
                  <a:lnTo>
                    <a:pt x="1862" y="4257"/>
                  </a:lnTo>
                  <a:lnTo>
                    <a:pt x="1870" y="4259"/>
                  </a:lnTo>
                  <a:lnTo>
                    <a:pt x="1881" y="4262"/>
                  </a:lnTo>
                  <a:lnTo>
                    <a:pt x="1894" y="4266"/>
                  </a:lnTo>
                  <a:lnTo>
                    <a:pt x="1901" y="4268"/>
                  </a:lnTo>
                  <a:lnTo>
                    <a:pt x="1908" y="4270"/>
                  </a:lnTo>
                  <a:lnTo>
                    <a:pt x="1911" y="4270"/>
                  </a:lnTo>
                  <a:lnTo>
                    <a:pt x="1914" y="4271"/>
                  </a:lnTo>
                  <a:lnTo>
                    <a:pt x="1916" y="4271"/>
                  </a:lnTo>
                  <a:lnTo>
                    <a:pt x="1917" y="4272"/>
                  </a:lnTo>
                  <a:lnTo>
                    <a:pt x="1929" y="4275"/>
                  </a:lnTo>
                  <a:lnTo>
                    <a:pt x="1942" y="4278"/>
                  </a:lnTo>
                  <a:lnTo>
                    <a:pt x="1953" y="4281"/>
                  </a:lnTo>
                  <a:lnTo>
                    <a:pt x="1965" y="4284"/>
                  </a:lnTo>
                  <a:lnTo>
                    <a:pt x="1968" y="4285"/>
                  </a:lnTo>
                  <a:lnTo>
                    <a:pt x="1971" y="4286"/>
                  </a:lnTo>
                  <a:lnTo>
                    <a:pt x="1982" y="4288"/>
                  </a:lnTo>
                  <a:lnTo>
                    <a:pt x="1993" y="4290"/>
                  </a:lnTo>
                  <a:lnTo>
                    <a:pt x="2007" y="4294"/>
                  </a:lnTo>
                  <a:lnTo>
                    <a:pt x="2019" y="4296"/>
                  </a:lnTo>
                  <a:lnTo>
                    <a:pt x="2023" y="4297"/>
                  </a:lnTo>
                  <a:lnTo>
                    <a:pt x="2029" y="4298"/>
                  </a:lnTo>
                  <a:lnTo>
                    <a:pt x="2039" y="4300"/>
                  </a:lnTo>
                  <a:lnTo>
                    <a:pt x="2049" y="4302"/>
                  </a:lnTo>
                  <a:lnTo>
                    <a:pt x="2061" y="4305"/>
                  </a:lnTo>
                  <a:lnTo>
                    <a:pt x="2073" y="4307"/>
                  </a:lnTo>
                  <a:lnTo>
                    <a:pt x="2082" y="4309"/>
                  </a:lnTo>
                  <a:lnTo>
                    <a:pt x="2091" y="4310"/>
                  </a:lnTo>
                  <a:lnTo>
                    <a:pt x="2102" y="4312"/>
                  </a:lnTo>
                  <a:lnTo>
                    <a:pt x="2114" y="4315"/>
                  </a:lnTo>
                  <a:lnTo>
                    <a:pt x="2123" y="4316"/>
                  </a:lnTo>
                  <a:lnTo>
                    <a:pt x="2131" y="4318"/>
                  </a:lnTo>
                  <a:lnTo>
                    <a:pt x="2144" y="4320"/>
                  </a:lnTo>
                  <a:lnTo>
                    <a:pt x="2158" y="4322"/>
                  </a:lnTo>
                  <a:lnTo>
                    <a:pt x="2170" y="4325"/>
                  </a:lnTo>
                  <a:lnTo>
                    <a:pt x="2182" y="4327"/>
                  </a:lnTo>
                  <a:lnTo>
                    <a:pt x="2185" y="4327"/>
                  </a:lnTo>
                  <a:lnTo>
                    <a:pt x="2190" y="4328"/>
                  </a:lnTo>
                  <a:lnTo>
                    <a:pt x="2201" y="4329"/>
                  </a:lnTo>
                  <a:lnTo>
                    <a:pt x="2211" y="4331"/>
                  </a:lnTo>
                  <a:lnTo>
                    <a:pt x="2226" y="4333"/>
                  </a:lnTo>
                  <a:lnTo>
                    <a:pt x="2242" y="4336"/>
                  </a:lnTo>
                  <a:lnTo>
                    <a:pt x="2247" y="4337"/>
                  </a:lnTo>
                  <a:lnTo>
                    <a:pt x="2253" y="4337"/>
                  </a:lnTo>
                  <a:lnTo>
                    <a:pt x="2265" y="4339"/>
                  </a:lnTo>
                  <a:lnTo>
                    <a:pt x="2278" y="4341"/>
                  </a:lnTo>
                  <a:lnTo>
                    <a:pt x="2287" y="4342"/>
                  </a:lnTo>
                  <a:lnTo>
                    <a:pt x="2297" y="4343"/>
                  </a:lnTo>
                  <a:lnTo>
                    <a:pt x="2306" y="4345"/>
                  </a:lnTo>
                  <a:lnTo>
                    <a:pt x="2316" y="4346"/>
                  </a:lnTo>
                  <a:lnTo>
                    <a:pt x="2321" y="4347"/>
                  </a:lnTo>
                  <a:lnTo>
                    <a:pt x="2324" y="4347"/>
                  </a:lnTo>
                  <a:lnTo>
                    <a:pt x="2326" y="4348"/>
                  </a:lnTo>
                  <a:lnTo>
                    <a:pt x="2327" y="4348"/>
                  </a:lnTo>
                  <a:lnTo>
                    <a:pt x="2334" y="4348"/>
                  </a:lnTo>
                  <a:lnTo>
                    <a:pt x="2339" y="4349"/>
                  </a:lnTo>
                  <a:lnTo>
                    <a:pt x="2343" y="4349"/>
                  </a:lnTo>
                  <a:lnTo>
                    <a:pt x="2345" y="4350"/>
                  </a:lnTo>
                  <a:lnTo>
                    <a:pt x="2355" y="4351"/>
                  </a:lnTo>
                  <a:lnTo>
                    <a:pt x="2364" y="4352"/>
                  </a:lnTo>
                  <a:lnTo>
                    <a:pt x="2373" y="4353"/>
                  </a:lnTo>
                  <a:lnTo>
                    <a:pt x="2383" y="4355"/>
                  </a:lnTo>
                  <a:lnTo>
                    <a:pt x="2395" y="4356"/>
                  </a:lnTo>
                  <a:lnTo>
                    <a:pt x="2408" y="4358"/>
                  </a:lnTo>
                  <a:lnTo>
                    <a:pt x="2417" y="4359"/>
                  </a:lnTo>
                  <a:lnTo>
                    <a:pt x="2426" y="4359"/>
                  </a:lnTo>
                  <a:lnTo>
                    <a:pt x="2438" y="4361"/>
                  </a:lnTo>
                  <a:lnTo>
                    <a:pt x="2450" y="4362"/>
                  </a:lnTo>
                  <a:lnTo>
                    <a:pt x="2467" y="4363"/>
                  </a:lnTo>
                  <a:lnTo>
                    <a:pt x="2483" y="4366"/>
                  </a:lnTo>
                  <a:lnTo>
                    <a:pt x="2497" y="4367"/>
                  </a:lnTo>
                  <a:lnTo>
                    <a:pt x="2510" y="4368"/>
                  </a:lnTo>
                  <a:lnTo>
                    <a:pt x="2513" y="4369"/>
                  </a:lnTo>
                  <a:lnTo>
                    <a:pt x="2514" y="4369"/>
                  </a:lnTo>
                  <a:lnTo>
                    <a:pt x="2519" y="4369"/>
                  </a:lnTo>
                  <a:lnTo>
                    <a:pt x="2525" y="4370"/>
                  </a:lnTo>
                  <a:lnTo>
                    <a:pt x="2539" y="4371"/>
                  </a:lnTo>
                  <a:lnTo>
                    <a:pt x="2554" y="4372"/>
                  </a:lnTo>
                  <a:lnTo>
                    <a:pt x="2570" y="4373"/>
                  </a:lnTo>
                  <a:lnTo>
                    <a:pt x="2587" y="4374"/>
                  </a:lnTo>
                  <a:lnTo>
                    <a:pt x="2595" y="4376"/>
                  </a:lnTo>
                  <a:lnTo>
                    <a:pt x="2602" y="4377"/>
                  </a:lnTo>
                  <a:lnTo>
                    <a:pt x="2615" y="4378"/>
                  </a:lnTo>
                  <a:lnTo>
                    <a:pt x="2627" y="4378"/>
                  </a:lnTo>
                  <a:lnTo>
                    <a:pt x="2636" y="4379"/>
                  </a:lnTo>
                  <a:lnTo>
                    <a:pt x="2645" y="4380"/>
                  </a:lnTo>
                  <a:lnTo>
                    <a:pt x="2653" y="4380"/>
                  </a:lnTo>
                  <a:lnTo>
                    <a:pt x="2662" y="4381"/>
                  </a:lnTo>
                  <a:lnTo>
                    <a:pt x="2671" y="4381"/>
                  </a:lnTo>
                  <a:lnTo>
                    <a:pt x="2679" y="4382"/>
                  </a:lnTo>
                  <a:lnTo>
                    <a:pt x="2681" y="4382"/>
                  </a:lnTo>
                  <a:lnTo>
                    <a:pt x="2682" y="4382"/>
                  </a:lnTo>
                  <a:lnTo>
                    <a:pt x="2692" y="4383"/>
                  </a:lnTo>
                  <a:lnTo>
                    <a:pt x="2701" y="4383"/>
                  </a:lnTo>
                  <a:lnTo>
                    <a:pt x="2712" y="4384"/>
                  </a:lnTo>
                  <a:lnTo>
                    <a:pt x="2722" y="4384"/>
                  </a:lnTo>
                  <a:lnTo>
                    <a:pt x="2733" y="4386"/>
                  </a:lnTo>
                  <a:lnTo>
                    <a:pt x="2743" y="4387"/>
                  </a:lnTo>
                  <a:lnTo>
                    <a:pt x="2752" y="4387"/>
                  </a:lnTo>
                  <a:lnTo>
                    <a:pt x="2760" y="4388"/>
                  </a:lnTo>
                  <a:lnTo>
                    <a:pt x="2769" y="4388"/>
                  </a:lnTo>
                  <a:lnTo>
                    <a:pt x="2778" y="4388"/>
                  </a:lnTo>
                  <a:lnTo>
                    <a:pt x="2788" y="4389"/>
                  </a:lnTo>
                  <a:lnTo>
                    <a:pt x="2799" y="4389"/>
                  </a:lnTo>
                  <a:lnTo>
                    <a:pt x="2810" y="4390"/>
                  </a:lnTo>
                  <a:lnTo>
                    <a:pt x="2821" y="4390"/>
                  </a:lnTo>
                  <a:lnTo>
                    <a:pt x="2829" y="4391"/>
                  </a:lnTo>
                  <a:lnTo>
                    <a:pt x="2836" y="4391"/>
                  </a:lnTo>
                  <a:lnTo>
                    <a:pt x="2838" y="4391"/>
                  </a:lnTo>
                  <a:lnTo>
                    <a:pt x="2839" y="4391"/>
                  </a:lnTo>
                  <a:lnTo>
                    <a:pt x="2839" y="4391"/>
                  </a:lnTo>
                  <a:lnTo>
                    <a:pt x="2839" y="4391"/>
                  </a:lnTo>
                  <a:lnTo>
                    <a:pt x="2846" y="4392"/>
                  </a:lnTo>
                  <a:lnTo>
                    <a:pt x="2855" y="4392"/>
                  </a:lnTo>
                  <a:lnTo>
                    <a:pt x="2866" y="4392"/>
                  </a:lnTo>
                  <a:lnTo>
                    <a:pt x="2878" y="4393"/>
                  </a:lnTo>
                  <a:lnTo>
                    <a:pt x="2889" y="4393"/>
                  </a:lnTo>
                  <a:lnTo>
                    <a:pt x="2900" y="4394"/>
                  </a:lnTo>
                  <a:lnTo>
                    <a:pt x="2909" y="4394"/>
                  </a:lnTo>
                  <a:lnTo>
                    <a:pt x="2917" y="4394"/>
                  </a:lnTo>
                  <a:lnTo>
                    <a:pt x="2925" y="4394"/>
                  </a:lnTo>
                  <a:lnTo>
                    <a:pt x="2934" y="4396"/>
                  </a:lnTo>
                  <a:lnTo>
                    <a:pt x="2946" y="4396"/>
                  </a:lnTo>
                  <a:lnTo>
                    <a:pt x="2959" y="4396"/>
                  </a:lnTo>
                  <a:lnTo>
                    <a:pt x="2971" y="4397"/>
                  </a:lnTo>
                  <a:lnTo>
                    <a:pt x="2983" y="4397"/>
                  </a:lnTo>
                  <a:lnTo>
                    <a:pt x="2990" y="4397"/>
                  </a:lnTo>
                  <a:lnTo>
                    <a:pt x="2997" y="4397"/>
                  </a:lnTo>
                  <a:lnTo>
                    <a:pt x="3000" y="4398"/>
                  </a:lnTo>
                  <a:lnTo>
                    <a:pt x="3001" y="4398"/>
                  </a:lnTo>
                  <a:lnTo>
                    <a:pt x="3002" y="4398"/>
                  </a:lnTo>
                  <a:lnTo>
                    <a:pt x="3003" y="4398"/>
                  </a:lnTo>
                  <a:lnTo>
                    <a:pt x="3008" y="4398"/>
                  </a:lnTo>
                  <a:lnTo>
                    <a:pt x="3014" y="4398"/>
                  </a:lnTo>
                  <a:lnTo>
                    <a:pt x="3027" y="4398"/>
                  </a:lnTo>
                  <a:lnTo>
                    <a:pt x="3042" y="4398"/>
                  </a:lnTo>
                  <a:lnTo>
                    <a:pt x="3055" y="4399"/>
                  </a:lnTo>
                  <a:lnTo>
                    <a:pt x="3069" y="4399"/>
                  </a:lnTo>
                  <a:lnTo>
                    <a:pt x="3083" y="4399"/>
                  </a:lnTo>
                  <a:lnTo>
                    <a:pt x="3095" y="4399"/>
                  </a:lnTo>
                  <a:lnTo>
                    <a:pt x="3116" y="4400"/>
                  </a:lnTo>
                  <a:lnTo>
                    <a:pt x="3137" y="4400"/>
                  </a:lnTo>
                  <a:lnTo>
                    <a:pt x="3157" y="4400"/>
                  </a:lnTo>
                  <a:lnTo>
                    <a:pt x="3178" y="4400"/>
                  </a:lnTo>
                  <a:lnTo>
                    <a:pt x="3199" y="4400"/>
                  </a:lnTo>
                  <a:lnTo>
                    <a:pt x="3220" y="4400"/>
                  </a:lnTo>
                  <a:lnTo>
                    <a:pt x="3240" y="4400"/>
                  </a:lnTo>
                  <a:lnTo>
                    <a:pt x="3261" y="4400"/>
                  </a:lnTo>
                  <a:lnTo>
                    <a:pt x="3276" y="4400"/>
                  </a:lnTo>
                  <a:lnTo>
                    <a:pt x="3291" y="4400"/>
                  </a:lnTo>
                  <a:lnTo>
                    <a:pt x="3305" y="4399"/>
                  </a:lnTo>
                  <a:lnTo>
                    <a:pt x="3318" y="4399"/>
                  </a:lnTo>
                  <a:lnTo>
                    <a:pt x="3331" y="4399"/>
                  </a:lnTo>
                  <a:lnTo>
                    <a:pt x="3343" y="4399"/>
                  </a:lnTo>
                  <a:lnTo>
                    <a:pt x="3358" y="4399"/>
                  </a:lnTo>
                  <a:lnTo>
                    <a:pt x="3371" y="4398"/>
                  </a:lnTo>
                  <a:lnTo>
                    <a:pt x="3375" y="4398"/>
                  </a:lnTo>
                  <a:lnTo>
                    <a:pt x="3378" y="4398"/>
                  </a:lnTo>
                  <a:lnTo>
                    <a:pt x="3383" y="4398"/>
                  </a:lnTo>
                  <a:lnTo>
                    <a:pt x="3388" y="4398"/>
                  </a:lnTo>
                  <a:lnTo>
                    <a:pt x="3398" y="4398"/>
                  </a:lnTo>
                  <a:lnTo>
                    <a:pt x="3407" y="4398"/>
                  </a:lnTo>
                  <a:lnTo>
                    <a:pt x="3416" y="4398"/>
                  </a:lnTo>
                  <a:lnTo>
                    <a:pt x="3426" y="4397"/>
                  </a:lnTo>
                  <a:lnTo>
                    <a:pt x="3434" y="4397"/>
                  </a:lnTo>
                  <a:lnTo>
                    <a:pt x="3443" y="4397"/>
                  </a:lnTo>
                  <a:lnTo>
                    <a:pt x="3451" y="4397"/>
                  </a:lnTo>
                  <a:lnTo>
                    <a:pt x="3460" y="4396"/>
                  </a:lnTo>
                  <a:lnTo>
                    <a:pt x="3471" y="4396"/>
                  </a:lnTo>
                  <a:lnTo>
                    <a:pt x="3483" y="4396"/>
                  </a:lnTo>
                  <a:lnTo>
                    <a:pt x="3494" y="4394"/>
                  </a:lnTo>
                  <a:lnTo>
                    <a:pt x="3505" y="4394"/>
                  </a:lnTo>
                  <a:lnTo>
                    <a:pt x="3509" y="4394"/>
                  </a:lnTo>
                  <a:lnTo>
                    <a:pt x="3512" y="4394"/>
                  </a:lnTo>
                  <a:lnTo>
                    <a:pt x="3512" y="4394"/>
                  </a:lnTo>
                  <a:lnTo>
                    <a:pt x="3512" y="4394"/>
                  </a:lnTo>
                  <a:lnTo>
                    <a:pt x="3526" y="4393"/>
                  </a:lnTo>
                  <a:lnTo>
                    <a:pt x="3541" y="4393"/>
                  </a:lnTo>
                  <a:lnTo>
                    <a:pt x="3552" y="4392"/>
                  </a:lnTo>
                  <a:lnTo>
                    <a:pt x="3563" y="4392"/>
                  </a:lnTo>
                  <a:lnTo>
                    <a:pt x="3573" y="4391"/>
                  </a:lnTo>
                  <a:lnTo>
                    <a:pt x="3584" y="4391"/>
                  </a:lnTo>
                  <a:lnTo>
                    <a:pt x="3593" y="4391"/>
                  </a:lnTo>
                  <a:lnTo>
                    <a:pt x="3602" y="4390"/>
                  </a:lnTo>
                  <a:lnTo>
                    <a:pt x="3611" y="4390"/>
                  </a:lnTo>
                  <a:lnTo>
                    <a:pt x="3620" y="4389"/>
                  </a:lnTo>
                  <a:lnTo>
                    <a:pt x="3626" y="4389"/>
                  </a:lnTo>
                  <a:lnTo>
                    <a:pt x="3633" y="4389"/>
                  </a:lnTo>
                  <a:lnTo>
                    <a:pt x="3637" y="4388"/>
                  </a:lnTo>
                  <a:lnTo>
                    <a:pt x="3643" y="4388"/>
                  </a:lnTo>
                  <a:lnTo>
                    <a:pt x="3645" y="4388"/>
                  </a:lnTo>
                  <a:lnTo>
                    <a:pt x="3647" y="4388"/>
                  </a:lnTo>
                  <a:lnTo>
                    <a:pt x="3654" y="4388"/>
                  </a:lnTo>
                  <a:lnTo>
                    <a:pt x="3662" y="4387"/>
                  </a:lnTo>
                  <a:lnTo>
                    <a:pt x="3671" y="4387"/>
                  </a:lnTo>
                  <a:lnTo>
                    <a:pt x="3680" y="4386"/>
                  </a:lnTo>
                  <a:lnTo>
                    <a:pt x="3688" y="4386"/>
                  </a:lnTo>
                  <a:lnTo>
                    <a:pt x="3697" y="4384"/>
                  </a:lnTo>
                  <a:lnTo>
                    <a:pt x="3711" y="4383"/>
                  </a:lnTo>
                  <a:lnTo>
                    <a:pt x="3725" y="4383"/>
                  </a:lnTo>
                  <a:lnTo>
                    <a:pt x="3732" y="4382"/>
                  </a:lnTo>
                  <a:lnTo>
                    <a:pt x="3738" y="4382"/>
                  </a:lnTo>
                  <a:lnTo>
                    <a:pt x="3747" y="4381"/>
                  </a:lnTo>
                  <a:lnTo>
                    <a:pt x="3755" y="4381"/>
                  </a:lnTo>
                  <a:lnTo>
                    <a:pt x="3764" y="4380"/>
                  </a:lnTo>
                  <a:lnTo>
                    <a:pt x="3773" y="4379"/>
                  </a:lnTo>
                  <a:lnTo>
                    <a:pt x="3788" y="4378"/>
                  </a:lnTo>
                  <a:lnTo>
                    <a:pt x="3804" y="4377"/>
                  </a:lnTo>
                  <a:lnTo>
                    <a:pt x="3810" y="4377"/>
                  </a:lnTo>
                  <a:lnTo>
                    <a:pt x="3817" y="4376"/>
                  </a:lnTo>
                  <a:lnTo>
                    <a:pt x="3832" y="4374"/>
                  </a:lnTo>
                  <a:lnTo>
                    <a:pt x="3846" y="4373"/>
                  </a:lnTo>
                  <a:lnTo>
                    <a:pt x="3855" y="4372"/>
                  </a:lnTo>
                  <a:lnTo>
                    <a:pt x="3863" y="4372"/>
                  </a:lnTo>
                  <a:lnTo>
                    <a:pt x="3871" y="4371"/>
                  </a:lnTo>
                  <a:lnTo>
                    <a:pt x="3880" y="4370"/>
                  </a:lnTo>
                  <a:lnTo>
                    <a:pt x="3887" y="4370"/>
                  </a:lnTo>
                  <a:lnTo>
                    <a:pt x="3894" y="4369"/>
                  </a:lnTo>
                  <a:lnTo>
                    <a:pt x="3906" y="4368"/>
                  </a:lnTo>
                  <a:lnTo>
                    <a:pt x="3918" y="4367"/>
                  </a:lnTo>
                  <a:lnTo>
                    <a:pt x="3927" y="4366"/>
                  </a:lnTo>
                  <a:lnTo>
                    <a:pt x="3936" y="4365"/>
                  </a:lnTo>
                  <a:lnTo>
                    <a:pt x="3946" y="4365"/>
                  </a:lnTo>
                  <a:lnTo>
                    <a:pt x="3955" y="4363"/>
                  </a:lnTo>
                  <a:lnTo>
                    <a:pt x="3961" y="4362"/>
                  </a:lnTo>
                  <a:lnTo>
                    <a:pt x="3969" y="4361"/>
                  </a:lnTo>
                  <a:lnTo>
                    <a:pt x="3978" y="4360"/>
                  </a:lnTo>
                  <a:lnTo>
                    <a:pt x="3988" y="4359"/>
                  </a:lnTo>
                  <a:lnTo>
                    <a:pt x="3998" y="4358"/>
                  </a:lnTo>
                  <a:lnTo>
                    <a:pt x="4007" y="4357"/>
                  </a:lnTo>
                  <a:lnTo>
                    <a:pt x="4016" y="4357"/>
                  </a:lnTo>
                  <a:lnTo>
                    <a:pt x="4026" y="4356"/>
                  </a:lnTo>
                  <a:lnTo>
                    <a:pt x="4041" y="4353"/>
                  </a:lnTo>
                  <a:lnTo>
                    <a:pt x="4056" y="4351"/>
                  </a:lnTo>
                  <a:lnTo>
                    <a:pt x="4066" y="4350"/>
                  </a:lnTo>
                  <a:lnTo>
                    <a:pt x="4075" y="4349"/>
                  </a:lnTo>
                  <a:lnTo>
                    <a:pt x="4083" y="4348"/>
                  </a:lnTo>
                  <a:lnTo>
                    <a:pt x="4093" y="4347"/>
                  </a:lnTo>
                  <a:lnTo>
                    <a:pt x="4103" y="4346"/>
                  </a:lnTo>
                  <a:lnTo>
                    <a:pt x="4113" y="4345"/>
                  </a:lnTo>
                  <a:lnTo>
                    <a:pt x="4119" y="4343"/>
                  </a:lnTo>
                  <a:lnTo>
                    <a:pt x="4123" y="4342"/>
                  </a:lnTo>
                  <a:lnTo>
                    <a:pt x="4132" y="4341"/>
                  </a:lnTo>
                  <a:lnTo>
                    <a:pt x="4141" y="4340"/>
                  </a:lnTo>
                  <a:lnTo>
                    <a:pt x="4150" y="4339"/>
                  </a:lnTo>
                  <a:lnTo>
                    <a:pt x="4159" y="4338"/>
                  </a:lnTo>
                  <a:lnTo>
                    <a:pt x="4170" y="4336"/>
                  </a:lnTo>
                  <a:lnTo>
                    <a:pt x="4181" y="4335"/>
                  </a:lnTo>
                  <a:lnTo>
                    <a:pt x="4187" y="4333"/>
                  </a:lnTo>
                  <a:lnTo>
                    <a:pt x="4191" y="4332"/>
                  </a:lnTo>
                  <a:lnTo>
                    <a:pt x="4207" y="4330"/>
                  </a:lnTo>
                  <a:lnTo>
                    <a:pt x="4221" y="4328"/>
                  </a:lnTo>
                  <a:lnTo>
                    <a:pt x="4234" y="4326"/>
                  </a:lnTo>
                  <a:lnTo>
                    <a:pt x="4246" y="4323"/>
                  </a:lnTo>
                  <a:lnTo>
                    <a:pt x="4250" y="4323"/>
                  </a:lnTo>
                  <a:lnTo>
                    <a:pt x="4253" y="4322"/>
                  </a:lnTo>
                  <a:lnTo>
                    <a:pt x="4254" y="4322"/>
                  </a:lnTo>
                  <a:lnTo>
                    <a:pt x="4255" y="4322"/>
                  </a:lnTo>
                  <a:lnTo>
                    <a:pt x="4263" y="4321"/>
                  </a:lnTo>
                  <a:lnTo>
                    <a:pt x="4271" y="4320"/>
                  </a:lnTo>
                  <a:lnTo>
                    <a:pt x="4282" y="4318"/>
                  </a:lnTo>
                  <a:lnTo>
                    <a:pt x="4292" y="4316"/>
                  </a:lnTo>
                  <a:lnTo>
                    <a:pt x="4297" y="4315"/>
                  </a:lnTo>
                  <a:lnTo>
                    <a:pt x="4303" y="4315"/>
                  </a:lnTo>
                  <a:lnTo>
                    <a:pt x="4306" y="4313"/>
                  </a:lnTo>
                  <a:lnTo>
                    <a:pt x="4311" y="4312"/>
                  </a:lnTo>
                  <a:lnTo>
                    <a:pt x="4321" y="4311"/>
                  </a:lnTo>
                  <a:lnTo>
                    <a:pt x="4331" y="4309"/>
                  </a:lnTo>
                  <a:lnTo>
                    <a:pt x="4344" y="4306"/>
                  </a:lnTo>
                  <a:lnTo>
                    <a:pt x="4358" y="4304"/>
                  </a:lnTo>
                  <a:lnTo>
                    <a:pt x="4362" y="4302"/>
                  </a:lnTo>
                  <a:lnTo>
                    <a:pt x="4364" y="4302"/>
                  </a:lnTo>
                  <a:lnTo>
                    <a:pt x="4374" y="4300"/>
                  </a:lnTo>
                  <a:lnTo>
                    <a:pt x="4384" y="4298"/>
                  </a:lnTo>
                  <a:lnTo>
                    <a:pt x="4397" y="4296"/>
                  </a:lnTo>
                  <a:lnTo>
                    <a:pt x="4411" y="4292"/>
                  </a:lnTo>
                  <a:lnTo>
                    <a:pt x="4415" y="4291"/>
                  </a:lnTo>
                  <a:lnTo>
                    <a:pt x="4418" y="4290"/>
                  </a:lnTo>
                  <a:lnTo>
                    <a:pt x="4426" y="4289"/>
                  </a:lnTo>
                  <a:lnTo>
                    <a:pt x="4434" y="4287"/>
                  </a:lnTo>
                  <a:lnTo>
                    <a:pt x="4442" y="4286"/>
                  </a:lnTo>
                  <a:lnTo>
                    <a:pt x="4449" y="4284"/>
                  </a:lnTo>
                  <a:lnTo>
                    <a:pt x="4454" y="4282"/>
                  </a:lnTo>
                  <a:lnTo>
                    <a:pt x="4458" y="4281"/>
                  </a:lnTo>
                  <a:lnTo>
                    <a:pt x="4464" y="4280"/>
                  </a:lnTo>
                  <a:lnTo>
                    <a:pt x="4471" y="4279"/>
                  </a:lnTo>
                  <a:lnTo>
                    <a:pt x="4486" y="4275"/>
                  </a:lnTo>
                  <a:lnTo>
                    <a:pt x="4502" y="4271"/>
                  </a:lnTo>
                  <a:lnTo>
                    <a:pt x="4508" y="4269"/>
                  </a:lnTo>
                  <a:lnTo>
                    <a:pt x="4515" y="4267"/>
                  </a:lnTo>
                  <a:lnTo>
                    <a:pt x="4517" y="4267"/>
                  </a:lnTo>
                  <a:lnTo>
                    <a:pt x="4519" y="4266"/>
                  </a:lnTo>
                  <a:lnTo>
                    <a:pt x="4533" y="4262"/>
                  </a:lnTo>
                  <a:lnTo>
                    <a:pt x="4545" y="4259"/>
                  </a:lnTo>
                  <a:lnTo>
                    <a:pt x="4557" y="4256"/>
                  </a:lnTo>
                  <a:lnTo>
                    <a:pt x="4569" y="4252"/>
                  </a:lnTo>
                  <a:lnTo>
                    <a:pt x="4569" y="4252"/>
                  </a:lnTo>
                  <a:lnTo>
                    <a:pt x="4570" y="4251"/>
                  </a:lnTo>
                  <a:lnTo>
                    <a:pt x="4575" y="4250"/>
                  </a:lnTo>
                  <a:lnTo>
                    <a:pt x="4579" y="4249"/>
                  </a:lnTo>
                  <a:lnTo>
                    <a:pt x="4595" y="4244"/>
                  </a:lnTo>
                  <a:lnTo>
                    <a:pt x="4610" y="4239"/>
                  </a:lnTo>
                  <a:lnTo>
                    <a:pt x="4613" y="4238"/>
                  </a:lnTo>
                  <a:lnTo>
                    <a:pt x="4615" y="4238"/>
                  </a:lnTo>
                  <a:lnTo>
                    <a:pt x="4623" y="4235"/>
                  </a:lnTo>
                  <a:lnTo>
                    <a:pt x="4629" y="4233"/>
                  </a:lnTo>
                  <a:lnTo>
                    <a:pt x="4640" y="4229"/>
                  </a:lnTo>
                  <a:lnTo>
                    <a:pt x="4650" y="4226"/>
                  </a:lnTo>
                  <a:lnTo>
                    <a:pt x="4654" y="4224"/>
                  </a:lnTo>
                  <a:lnTo>
                    <a:pt x="4657" y="4223"/>
                  </a:lnTo>
                  <a:lnTo>
                    <a:pt x="4660" y="4221"/>
                  </a:lnTo>
                  <a:lnTo>
                    <a:pt x="4662" y="4221"/>
                  </a:lnTo>
                  <a:lnTo>
                    <a:pt x="4668" y="4219"/>
                  </a:lnTo>
                  <a:lnTo>
                    <a:pt x="4672" y="4217"/>
                  </a:lnTo>
                  <a:lnTo>
                    <a:pt x="4680" y="4214"/>
                  </a:lnTo>
                  <a:lnTo>
                    <a:pt x="4688" y="4211"/>
                  </a:lnTo>
                  <a:lnTo>
                    <a:pt x="4691" y="4209"/>
                  </a:lnTo>
                  <a:lnTo>
                    <a:pt x="4695" y="4208"/>
                  </a:lnTo>
                  <a:lnTo>
                    <a:pt x="4701" y="4205"/>
                  </a:lnTo>
                  <a:lnTo>
                    <a:pt x="4708" y="4203"/>
                  </a:lnTo>
                  <a:lnTo>
                    <a:pt x="4715" y="4199"/>
                  </a:lnTo>
                  <a:lnTo>
                    <a:pt x="4721" y="4196"/>
                  </a:lnTo>
                  <a:lnTo>
                    <a:pt x="4726" y="4195"/>
                  </a:lnTo>
                  <a:lnTo>
                    <a:pt x="4729" y="4193"/>
                  </a:lnTo>
                  <a:lnTo>
                    <a:pt x="4732" y="4191"/>
                  </a:lnTo>
                  <a:lnTo>
                    <a:pt x="4735" y="4190"/>
                  </a:lnTo>
                  <a:lnTo>
                    <a:pt x="4738" y="4188"/>
                  </a:lnTo>
                  <a:lnTo>
                    <a:pt x="4740" y="4187"/>
                  </a:lnTo>
                  <a:lnTo>
                    <a:pt x="4747" y="4184"/>
                  </a:lnTo>
                  <a:lnTo>
                    <a:pt x="4752" y="4182"/>
                  </a:lnTo>
                  <a:lnTo>
                    <a:pt x="4756" y="4179"/>
                  </a:lnTo>
                  <a:lnTo>
                    <a:pt x="4760" y="4177"/>
                  </a:lnTo>
                  <a:lnTo>
                    <a:pt x="4765" y="4174"/>
                  </a:lnTo>
                  <a:lnTo>
                    <a:pt x="4770" y="4172"/>
                  </a:lnTo>
                  <a:lnTo>
                    <a:pt x="4774" y="4168"/>
                  </a:lnTo>
                  <a:lnTo>
                    <a:pt x="4779" y="4166"/>
                  </a:lnTo>
                  <a:lnTo>
                    <a:pt x="4783" y="4163"/>
                  </a:lnTo>
                  <a:lnTo>
                    <a:pt x="4787" y="4160"/>
                  </a:lnTo>
                  <a:lnTo>
                    <a:pt x="4789" y="4159"/>
                  </a:lnTo>
                  <a:lnTo>
                    <a:pt x="4791" y="4158"/>
                  </a:lnTo>
                  <a:lnTo>
                    <a:pt x="4793" y="4157"/>
                  </a:lnTo>
                  <a:lnTo>
                    <a:pt x="4794" y="4156"/>
                  </a:lnTo>
                  <a:lnTo>
                    <a:pt x="4799" y="4153"/>
                  </a:lnTo>
                  <a:lnTo>
                    <a:pt x="4803" y="4149"/>
                  </a:lnTo>
                  <a:lnTo>
                    <a:pt x="4807" y="4147"/>
                  </a:lnTo>
                  <a:lnTo>
                    <a:pt x="4811" y="4144"/>
                  </a:lnTo>
                  <a:lnTo>
                    <a:pt x="4814" y="4142"/>
                  </a:lnTo>
                  <a:lnTo>
                    <a:pt x="4818" y="4138"/>
                  </a:lnTo>
                  <a:lnTo>
                    <a:pt x="4820" y="4136"/>
                  </a:lnTo>
                  <a:lnTo>
                    <a:pt x="4823" y="4134"/>
                  </a:lnTo>
                  <a:lnTo>
                    <a:pt x="4827" y="4129"/>
                  </a:lnTo>
                  <a:lnTo>
                    <a:pt x="4831" y="4126"/>
                  </a:lnTo>
                  <a:lnTo>
                    <a:pt x="4831" y="4126"/>
                  </a:lnTo>
                  <a:lnTo>
                    <a:pt x="4831" y="4126"/>
                  </a:lnTo>
                  <a:lnTo>
                    <a:pt x="4833" y="4124"/>
                  </a:lnTo>
                  <a:lnTo>
                    <a:pt x="4836" y="4122"/>
                  </a:lnTo>
                  <a:lnTo>
                    <a:pt x="4836" y="4122"/>
                  </a:lnTo>
                  <a:lnTo>
                    <a:pt x="4836" y="4122"/>
                  </a:lnTo>
                  <a:lnTo>
                    <a:pt x="4838" y="4119"/>
                  </a:lnTo>
                  <a:lnTo>
                    <a:pt x="4840" y="4117"/>
                  </a:lnTo>
                  <a:lnTo>
                    <a:pt x="4842" y="4113"/>
                  </a:lnTo>
                  <a:lnTo>
                    <a:pt x="4845" y="4109"/>
                  </a:lnTo>
                  <a:lnTo>
                    <a:pt x="4848" y="4107"/>
                  </a:lnTo>
                  <a:lnTo>
                    <a:pt x="4849" y="4105"/>
                  </a:lnTo>
                  <a:lnTo>
                    <a:pt x="4851" y="4103"/>
                  </a:lnTo>
                  <a:lnTo>
                    <a:pt x="4852" y="4101"/>
                  </a:lnTo>
                  <a:lnTo>
                    <a:pt x="4854" y="4096"/>
                  </a:lnTo>
                  <a:lnTo>
                    <a:pt x="4857" y="4093"/>
                  </a:lnTo>
                  <a:lnTo>
                    <a:pt x="4858" y="4091"/>
                  </a:lnTo>
                  <a:lnTo>
                    <a:pt x="4859" y="4088"/>
                  </a:lnTo>
                  <a:lnTo>
                    <a:pt x="4955" y="3879"/>
                  </a:lnTo>
                  <a:lnTo>
                    <a:pt x="5052" y="3669"/>
                  </a:lnTo>
                  <a:lnTo>
                    <a:pt x="5148" y="3458"/>
                  </a:lnTo>
                  <a:lnTo>
                    <a:pt x="5244" y="3249"/>
                  </a:lnTo>
                  <a:lnTo>
                    <a:pt x="5340" y="3039"/>
                  </a:lnTo>
                  <a:lnTo>
                    <a:pt x="5437" y="2830"/>
                  </a:lnTo>
                  <a:lnTo>
                    <a:pt x="5533" y="2620"/>
                  </a:lnTo>
                  <a:lnTo>
                    <a:pt x="5630" y="2409"/>
                  </a:lnTo>
                  <a:lnTo>
                    <a:pt x="5725" y="2200"/>
                  </a:lnTo>
                  <a:lnTo>
                    <a:pt x="5822" y="1990"/>
                  </a:lnTo>
                  <a:lnTo>
                    <a:pt x="5918" y="1780"/>
                  </a:lnTo>
                  <a:lnTo>
                    <a:pt x="6015" y="1571"/>
                  </a:lnTo>
                  <a:lnTo>
                    <a:pt x="6111" y="1361"/>
                  </a:lnTo>
                  <a:lnTo>
                    <a:pt x="6208" y="1150"/>
                  </a:lnTo>
                  <a:lnTo>
                    <a:pt x="6303" y="941"/>
                  </a:lnTo>
                  <a:lnTo>
                    <a:pt x="6400" y="731"/>
                  </a:lnTo>
                  <a:lnTo>
                    <a:pt x="6405" y="718"/>
                  </a:lnTo>
                  <a:lnTo>
                    <a:pt x="6410" y="706"/>
                  </a:lnTo>
                  <a:lnTo>
                    <a:pt x="6412" y="692"/>
                  </a:lnTo>
                  <a:lnTo>
                    <a:pt x="6414" y="679"/>
                  </a:lnTo>
                  <a:lnTo>
                    <a:pt x="6414" y="669"/>
                  </a:lnTo>
                  <a:lnTo>
                    <a:pt x="6414" y="65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4FF5D4E8-124C-4101-8464-DA07E9898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005" y="4332374"/>
              <a:ext cx="1295991" cy="270234"/>
            </a:xfrm>
            <a:custGeom>
              <a:avLst/>
              <a:gdLst>
                <a:gd name="T0" fmla="*/ 6392 w 6414"/>
                <a:gd name="T1" fmla="*/ 747 h 1333"/>
                <a:gd name="T2" fmla="*/ 6299 w 6414"/>
                <a:gd name="T3" fmla="*/ 845 h 1333"/>
                <a:gd name="T4" fmla="*/ 6140 w 6414"/>
                <a:gd name="T5" fmla="*/ 938 h 1333"/>
                <a:gd name="T6" fmla="*/ 5920 w 6414"/>
                <a:gd name="T7" fmla="*/ 1023 h 1333"/>
                <a:gd name="T8" fmla="*/ 5646 w 6414"/>
                <a:gd name="T9" fmla="*/ 1101 h 1333"/>
                <a:gd name="T10" fmla="*/ 5321 w 6414"/>
                <a:gd name="T11" fmla="*/ 1168 h 1333"/>
                <a:gd name="T12" fmla="*/ 4953 w 6414"/>
                <a:gd name="T13" fmla="*/ 1227 h 1333"/>
                <a:gd name="T14" fmla="*/ 4547 w 6414"/>
                <a:gd name="T15" fmla="*/ 1274 h 1333"/>
                <a:gd name="T16" fmla="*/ 4107 w 6414"/>
                <a:gd name="T17" fmla="*/ 1307 h 1333"/>
                <a:gd name="T18" fmla="*/ 3640 w 6414"/>
                <a:gd name="T19" fmla="*/ 1328 h 1333"/>
                <a:gd name="T20" fmla="*/ 3152 w 6414"/>
                <a:gd name="T21" fmla="*/ 1333 h 1333"/>
                <a:gd name="T22" fmla="*/ 2663 w 6414"/>
                <a:gd name="T23" fmla="*/ 1325 h 1333"/>
                <a:gd name="T24" fmla="*/ 2200 w 6414"/>
                <a:gd name="T25" fmla="*/ 1300 h 1333"/>
                <a:gd name="T26" fmla="*/ 1766 w 6414"/>
                <a:gd name="T27" fmla="*/ 1264 h 1333"/>
                <a:gd name="T28" fmla="*/ 1368 w 6414"/>
                <a:gd name="T29" fmla="*/ 1214 h 1333"/>
                <a:gd name="T30" fmla="*/ 1009 w 6414"/>
                <a:gd name="T31" fmla="*/ 1153 h 1333"/>
                <a:gd name="T32" fmla="*/ 697 w 6414"/>
                <a:gd name="T33" fmla="*/ 1082 h 1333"/>
                <a:gd name="T34" fmla="*/ 435 w 6414"/>
                <a:gd name="T35" fmla="*/ 1003 h 1333"/>
                <a:gd name="T36" fmla="*/ 231 w 6414"/>
                <a:gd name="T37" fmla="*/ 916 h 1333"/>
                <a:gd name="T38" fmla="*/ 88 w 6414"/>
                <a:gd name="T39" fmla="*/ 822 h 1333"/>
                <a:gd name="T40" fmla="*/ 11 w 6414"/>
                <a:gd name="T41" fmla="*/ 723 h 1333"/>
                <a:gd name="T42" fmla="*/ 7 w 6414"/>
                <a:gd name="T43" fmla="*/ 621 h 1333"/>
                <a:gd name="T44" fmla="*/ 76 w 6414"/>
                <a:gd name="T45" fmla="*/ 522 h 1333"/>
                <a:gd name="T46" fmla="*/ 214 w 6414"/>
                <a:gd name="T47" fmla="*/ 427 h 1333"/>
                <a:gd name="T48" fmla="*/ 414 w 6414"/>
                <a:gd name="T49" fmla="*/ 340 h 1333"/>
                <a:gd name="T50" fmla="*/ 671 w 6414"/>
                <a:gd name="T51" fmla="*/ 259 h 1333"/>
                <a:gd name="T52" fmla="*/ 979 w 6414"/>
                <a:gd name="T53" fmla="*/ 188 h 1333"/>
                <a:gd name="T54" fmla="*/ 1333 w 6414"/>
                <a:gd name="T55" fmla="*/ 126 h 1333"/>
                <a:gd name="T56" fmla="*/ 1727 w 6414"/>
                <a:gd name="T57" fmla="*/ 76 h 1333"/>
                <a:gd name="T58" fmla="*/ 2156 w 6414"/>
                <a:gd name="T59" fmla="*/ 37 h 1333"/>
                <a:gd name="T60" fmla="*/ 2616 w 6414"/>
                <a:gd name="T61" fmla="*/ 11 h 1333"/>
                <a:gd name="T62" fmla="*/ 3098 w 6414"/>
                <a:gd name="T63" fmla="*/ 0 h 1333"/>
                <a:gd name="T64" fmla="*/ 3591 w 6414"/>
                <a:gd name="T65" fmla="*/ 5 h 1333"/>
                <a:gd name="T66" fmla="*/ 4062 w 6414"/>
                <a:gd name="T67" fmla="*/ 25 h 1333"/>
                <a:gd name="T68" fmla="*/ 4507 w 6414"/>
                <a:gd name="T69" fmla="*/ 58 h 1333"/>
                <a:gd name="T70" fmla="*/ 4918 w 6414"/>
                <a:gd name="T71" fmla="*/ 103 h 1333"/>
                <a:gd name="T72" fmla="*/ 5290 w 6414"/>
                <a:gd name="T73" fmla="*/ 160 h 1333"/>
                <a:gd name="T74" fmla="*/ 5619 w 6414"/>
                <a:gd name="T75" fmla="*/ 228 h 1333"/>
                <a:gd name="T76" fmla="*/ 5897 w 6414"/>
                <a:gd name="T77" fmla="*/ 304 h 1333"/>
                <a:gd name="T78" fmla="*/ 6122 w 6414"/>
                <a:gd name="T79" fmla="*/ 389 h 1333"/>
                <a:gd name="T80" fmla="*/ 6287 w 6414"/>
                <a:gd name="T81" fmla="*/ 481 h 1333"/>
                <a:gd name="T82" fmla="*/ 6385 w 6414"/>
                <a:gd name="T83" fmla="*/ 577 h 1333"/>
                <a:gd name="T84" fmla="*/ 6414 w 6414"/>
                <a:gd name="T85" fmla="*/ 679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14" h="1333">
                  <a:moveTo>
                    <a:pt x="6414" y="679"/>
                  </a:moveTo>
                  <a:lnTo>
                    <a:pt x="6407" y="713"/>
                  </a:lnTo>
                  <a:lnTo>
                    <a:pt x="6392" y="747"/>
                  </a:lnTo>
                  <a:lnTo>
                    <a:pt x="6369" y="780"/>
                  </a:lnTo>
                  <a:lnTo>
                    <a:pt x="6338" y="813"/>
                  </a:lnTo>
                  <a:lnTo>
                    <a:pt x="6299" y="845"/>
                  </a:lnTo>
                  <a:lnTo>
                    <a:pt x="6253" y="877"/>
                  </a:lnTo>
                  <a:lnTo>
                    <a:pt x="6200" y="908"/>
                  </a:lnTo>
                  <a:lnTo>
                    <a:pt x="6140" y="938"/>
                  </a:lnTo>
                  <a:lnTo>
                    <a:pt x="6074" y="966"/>
                  </a:lnTo>
                  <a:lnTo>
                    <a:pt x="6000" y="995"/>
                  </a:lnTo>
                  <a:lnTo>
                    <a:pt x="5920" y="1023"/>
                  </a:lnTo>
                  <a:lnTo>
                    <a:pt x="5835" y="1050"/>
                  </a:lnTo>
                  <a:lnTo>
                    <a:pt x="5743" y="1075"/>
                  </a:lnTo>
                  <a:lnTo>
                    <a:pt x="5646" y="1101"/>
                  </a:lnTo>
                  <a:lnTo>
                    <a:pt x="5543" y="1124"/>
                  </a:lnTo>
                  <a:lnTo>
                    <a:pt x="5436" y="1147"/>
                  </a:lnTo>
                  <a:lnTo>
                    <a:pt x="5321" y="1168"/>
                  </a:lnTo>
                  <a:lnTo>
                    <a:pt x="5204" y="1189"/>
                  </a:lnTo>
                  <a:lnTo>
                    <a:pt x="5081" y="1208"/>
                  </a:lnTo>
                  <a:lnTo>
                    <a:pt x="4953" y="1227"/>
                  </a:lnTo>
                  <a:lnTo>
                    <a:pt x="4822" y="1244"/>
                  </a:lnTo>
                  <a:lnTo>
                    <a:pt x="4687" y="1259"/>
                  </a:lnTo>
                  <a:lnTo>
                    <a:pt x="4547" y="1274"/>
                  </a:lnTo>
                  <a:lnTo>
                    <a:pt x="4404" y="1286"/>
                  </a:lnTo>
                  <a:lnTo>
                    <a:pt x="4258" y="1297"/>
                  </a:lnTo>
                  <a:lnTo>
                    <a:pt x="4107" y="1307"/>
                  </a:lnTo>
                  <a:lnTo>
                    <a:pt x="3955" y="1316"/>
                  </a:lnTo>
                  <a:lnTo>
                    <a:pt x="3798" y="1322"/>
                  </a:lnTo>
                  <a:lnTo>
                    <a:pt x="3640" y="1328"/>
                  </a:lnTo>
                  <a:lnTo>
                    <a:pt x="3479" y="1331"/>
                  </a:lnTo>
                  <a:lnTo>
                    <a:pt x="3316" y="1333"/>
                  </a:lnTo>
                  <a:lnTo>
                    <a:pt x="3152" y="1333"/>
                  </a:lnTo>
                  <a:lnTo>
                    <a:pt x="2986" y="1332"/>
                  </a:lnTo>
                  <a:lnTo>
                    <a:pt x="2823" y="1329"/>
                  </a:lnTo>
                  <a:lnTo>
                    <a:pt x="2663" y="1325"/>
                  </a:lnTo>
                  <a:lnTo>
                    <a:pt x="2506" y="1318"/>
                  </a:lnTo>
                  <a:lnTo>
                    <a:pt x="2352" y="1310"/>
                  </a:lnTo>
                  <a:lnTo>
                    <a:pt x="2200" y="1300"/>
                  </a:lnTo>
                  <a:lnTo>
                    <a:pt x="2052" y="1289"/>
                  </a:lnTo>
                  <a:lnTo>
                    <a:pt x="1907" y="1277"/>
                  </a:lnTo>
                  <a:lnTo>
                    <a:pt x="1766" y="1264"/>
                  </a:lnTo>
                  <a:lnTo>
                    <a:pt x="1630" y="1248"/>
                  </a:lnTo>
                  <a:lnTo>
                    <a:pt x="1496" y="1231"/>
                  </a:lnTo>
                  <a:lnTo>
                    <a:pt x="1368" y="1214"/>
                  </a:lnTo>
                  <a:lnTo>
                    <a:pt x="1243" y="1195"/>
                  </a:lnTo>
                  <a:lnTo>
                    <a:pt x="1124" y="1174"/>
                  </a:lnTo>
                  <a:lnTo>
                    <a:pt x="1009" y="1153"/>
                  </a:lnTo>
                  <a:lnTo>
                    <a:pt x="900" y="1130"/>
                  </a:lnTo>
                  <a:lnTo>
                    <a:pt x="795" y="1107"/>
                  </a:lnTo>
                  <a:lnTo>
                    <a:pt x="697" y="1082"/>
                  </a:lnTo>
                  <a:lnTo>
                    <a:pt x="603" y="1056"/>
                  </a:lnTo>
                  <a:lnTo>
                    <a:pt x="517" y="1031"/>
                  </a:lnTo>
                  <a:lnTo>
                    <a:pt x="435" y="1003"/>
                  </a:lnTo>
                  <a:lnTo>
                    <a:pt x="360" y="975"/>
                  </a:lnTo>
                  <a:lnTo>
                    <a:pt x="292" y="945"/>
                  </a:lnTo>
                  <a:lnTo>
                    <a:pt x="231" y="916"/>
                  </a:lnTo>
                  <a:lnTo>
                    <a:pt x="175" y="885"/>
                  </a:lnTo>
                  <a:lnTo>
                    <a:pt x="127" y="854"/>
                  </a:lnTo>
                  <a:lnTo>
                    <a:pt x="88" y="822"/>
                  </a:lnTo>
                  <a:lnTo>
                    <a:pt x="54" y="790"/>
                  </a:lnTo>
                  <a:lnTo>
                    <a:pt x="29" y="757"/>
                  </a:lnTo>
                  <a:lnTo>
                    <a:pt x="11" y="723"/>
                  </a:lnTo>
                  <a:lnTo>
                    <a:pt x="1" y="690"/>
                  </a:lnTo>
                  <a:lnTo>
                    <a:pt x="0" y="656"/>
                  </a:lnTo>
                  <a:lnTo>
                    <a:pt x="7" y="621"/>
                  </a:lnTo>
                  <a:lnTo>
                    <a:pt x="22" y="587"/>
                  </a:lnTo>
                  <a:lnTo>
                    <a:pt x="45" y="554"/>
                  </a:lnTo>
                  <a:lnTo>
                    <a:pt x="76" y="522"/>
                  </a:lnTo>
                  <a:lnTo>
                    <a:pt x="115" y="489"/>
                  </a:lnTo>
                  <a:lnTo>
                    <a:pt x="161" y="457"/>
                  </a:lnTo>
                  <a:lnTo>
                    <a:pt x="214" y="427"/>
                  </a:lnTo>
                  <a:lnTo>
                    <a:pt x="274" y="397"/>
                  </a:lnTo>
                  <a:lnTo>
                    <a:pt x="340" y="367"/>
                  </a:lnTo>
                  <a:lnTo>
                    <a:pt x="414" y="340"/>
                  </a:lnTo>
                  <a:lnTo>
                    <a:pt x="494" y="312"/>
                  </a:lnTo>
                  <a:lnTo>
                    <a:pt x="579" y="285"/>
                  </a:lnTo>
                  <a:lnTo>
                    <a:pt x="671" y="259"/>
                  </a:lnTo>
                  <a:lnTo>
                    <a:pt x="768" y="234"/>
                  </a:lnTo>
                  <a:lnTo>
                    <a:pt x="871" y="210"/>
                  </a:lnTo>
                  <a:lnTo>
                    <a:pt x="979" y="188"/>
                  </a:lnTo>
                  <a:lnTo>
                    <a:pt x="1093" y="166"/>
                  </a:lnTo>
                  <a:lnTo>
                    <a:pt x="1210" y="146"/>
                  </a:lnTo>
                  <a:lnTo>
                    <a:pt x="1333" y="126"/>
                  </a:lnTo>
                  <a:lnTo>
                    <a:pt x="1461" y="108"/>
                  </a:lnTo>
                  <a:lnTo>
                    <a:pt x="1592" y="91"/>
                  </a:lnTo>
                  <a:lnTo>
                    <a:pt x="1727" y="76"/>
                  </a:lnTo>
                  <a:lnTo>
                    <a:pt x="1867" y="61"/>
                  </a:lnTo>
                  <a:lnTo>
                    <a:pt x="2010" y="48"/>
                  </a:lnTo>
                  <a:lnTo>
                    <a:pt x="2156" y="37"/>
                  </a:lnTo>
                  <a:lnTo>
                    <a:pt x="2307" y="27"/>
                  </a:lnTo>
                  <a:lnTo>
                    <a:pt x="2459" y="19"/>
                  </a:lnTo>
                  <a:lnTo>
                    <a:pt x="2616" y="11"/>
                  </a:lnTo>
                  <a:lnTo>
                    <a:pt x="2774" y="7"/>
                  </a:lnTo>
                  <a:lnTo>
                    <a:pt x="2935" y="3"/>
                  </a:lnTo>
                  <a:lnTo>
                    <a:pt x="3098" y="0"/>
                  </a:lnTo>
                  <a:lnTo>
                    <a:pt x="3262" y="0"/>
                  </a:lnTo>
                  <a:lnTo>
                    <a:pt x="3428" y="3"/>
                  </a:lnTo>
                  <a:lnTo>
                    <a:pt x="3591" y="5"/>
                  </a:lnTo>
                  <a:lnTo>
                    <a:pt x="3751" y="10"/>
                  </a:lnTo>
                  <a:lnTo>
                    <a:pt x="3908" y="17"/>
                  </a:lnTo>
                  <a:lnTo>
                    <a:pt x="4062" y="25"/>
                  </a:lnTo>
                  <a:lnTo>
                    <a:pt x="4214" y="34"/>
                  </a:lnTo>
                  <a:lnTo>
                    <a:pt x="4362" y="45"/>
                  </a:lnTo>
                  <a:lnTo>
                    <a:pt x="4507" y="58"/>
                  </a:lnTo>
                  <a:lnTo>
                    <a:pt x="4648" y="71"/>
                  </a:lnTo>
                  <a:lnTo>
                    <a:pt x="4784" y="87"/>
                  </a:lnTo>
                  <a:lnTo>
                    <a:pt x="4918" y="103"/>
                  </a:lnTo>
                  <a:lnTo>
                    <a:pt x="5046" y="121"/>
                  </a:lnTo>
                  <a:lnTo>
                    <a:pt x="5171" y="140"/>
                  </a:lnTo>
                  <a:lnTo>
                    <a:pt x="5290" y="160"/>
                  </a:lnTo>
                  <a:lnTo>
                    <a:pt x="5405" y="181"/>
                  </a:lnTo>
                  <a:lnTo>
                    <a:pt x="5514" y="204"/>
                  </a:lnTo>
                  <a:lnTo>
                    <a:pt x="5619" y="228"/>
                  </a:lnTo>
                  <a:lnTo>
                    <a:pt x="5717" y="252"/>
                  </a:lnTo>
                  <a:lnTo>
                    <a:pt x="5811" y="278"/>
                  </a:lnTo>
                  <a:lnTo>
                    <a:pt x="5897" y="304"/>
                  </a:lnTo>
                  <a:lnTo>
                    <a:pt x="5979" y="332"/>
                  </a:lnTo>
                  <a:lnTo>
                    <a:pt x="6054" y="360"/>
                  </a:lnTo>
                  <a:lnTo>
                    <a:pt x="6122" y="389"/>
                  </a:lnTo>
                  <a:lnTo>
                    <a:pt x="6183" y="418"/>
                  </a:lnTo>
                  <a:lnTo>
                    <a:pt x="6239" y="448"/>
                  </a:lnTo>
                  <a:lnTo>
                    <a:pt x="6287" y="481"/>
                  </a:lnTo>
                  <a:lnTo>
                    <a:pt x="6326" y="512"/>
                  </a:lnTo>
                  <a:lnTo>
                    <a:pt x="6360" y="544"/>
                  </a:lnTo>
                  <a:lnTo>
                    <a:pt x="6385" y="577"/>
                  </a:lnTo>
                  <a:lnTo>
                    <a:pt x="6403" y="610"/>
                  </a:lnTo>
                  <a:lnTo>
                    <a:pt x="6413" y="645"/>
                  </a:lnTo>
                  <a:lnTo>
                    <a:pt x="6414" y="6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63F6C9B-9310-495F-9510-CA1FED7B7A62}"/>
                </a:ext>
              </a:extLst>
            </p:cNvPr>
            <p:cNvSpPr txBox="1"/>
            <p:nvPr/>
          </p:nvSpPr>
          <p:spPr>
            <a:xfrm>
              <a:off x="5562600" y="4729306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Mada"/>
                  <a:ea typeface="Roboto Light" panose="02000000000000000000" pitchFamily="2" charset="0"/>
                  <a:cs typeface="Open Sans Light" panose="020B0306030504020204" pitchFamily="34" charset="0"/>
                </a:rPr>
                <a:t>04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68A6487-2E1F-46F1-80E2-D6DDD34ECDCA}"/>
              </a:ext>
            </a:extLst>
          </p:cNvPr>
          <p:cNvGrpSpPr/>
          <p:nvPr/>
        </p:nvGrpSpPr>
        <p:grpSpPr>
          <a:xfrm>
            <a:off x="5098540" y="3426878"/>
            <a:ext cx="1994922" cy="1035660"/>
            <a:chOff x="5098540" y="3426878"/>
            <a:chExt cx="1994922" cy="1035660"/>
          </a:xfrm>
        </p:grpSpPr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826A45D-4120-4B45-9287-C6155730F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540" y="3426878"/>
              <a:ext cx="1994922" cy="1035660"/>
            </a:xfrm>
            <a:custGeom>
              <a:avLst/>
              <a:gdLst>
                <a:gd name="T0" fmla="*/ 9794 w 9876"/>
                <a:gd name="T1" fmla="*/ 839 h 5119"/>
                <a:gd name="T2" fmla="*/ 9584 w 9876"/>
                <a:gd name="T3" fmla="*/ 678 h 5119"/>
                <a:gd name="T4" fmla="*/ 9346 w 9876"/>
                <a:gd name="T5" fmla="*/ 563 h 5119"/>
                <a:gd name="T6" fmla="*/ 9070 w 9876"/>
                <a:gd name="T7" fmla="*/ 464 h 5119"/>
                <a:gd name="T8" fmla="*/ 8650 w 9876"/>
                <a:gd name="T9" fmla="*/ 349 h 5119"/>
                <a:gd name="T10" fmla="*/ 8304 w 9876"/>
                <a:gd name="T11" fmla="*/ 275 h 5119"/>
                <a:gd name="T12" fmla="*/ 7985 w 9876"/>
                <a:gd name="T13" fmla="*/ 218 h 5119"/>
                <a:gd name="T14" fmla="*/ 7624 w 9876"/>
                <a:gd name="T15" fmla="*/ 165 h 5119"/>
                <a:gd name="T16" fmla="*/ 7223 w 9876"/>
                <a:gd name="T17" fmla="*/ 116 h 5119"/>
                <a:gd name="T18" fmla="*/ 6657 w 9876"/>
                <a:gd name="T19" fmla="*/ 64 h 5119"/>
                <a:gd name="T20" fmla="*/ 6199 w 9876"/>
                <a:gd name="T21" fmla="*/ 34 h 5119"/>
                <a:gd name="T22" fmla="*/ 5880 w 9876"/>
                <a:gd name="T23" fmla="*/ 19 h 5119"/>
                <a:gd name="T24" fmla="*/ 5571 w 9876"/>
                <a:gd name="T25" fmla="*/ 9 h 5119"/>
                <a:gd name="T26" fmla="*/ 5282 w 9876"/>
                <a:gd name="T27" fmla="*/ 2 h 5119"/>
                <a:gd name="T28" fmla="*/ 4972 w 9876"/>
                <a:gd name="T29" fmla="*/ 0 h 5119"/>
                <a:gd name="T30" fmla="*/ 4674 w 9876"/>
                <a:gd name="T31" fmla="*/ 2 h 5119"/>
                <a:gd name="T32" fmla="*/ 4339 w 9876"/>
                <a:gd name="T33" fmla="*/ 8 h 5119"/>
                <a:gd name="T34" fmla="*/ 3865 w 9876"/>
                <a:gd name="T35" fmla="*/ 24 h 5119"/>
                <a:gd name="T36" fmla="*/ 3371 w 9876"/>
                <a:gd name="T37" fmla="*/ 53 h 5119"/>
                <a:gd name="T38" fmla="*/ 3098 w 9876"/>
                <a:gd name="T39" fmla="*/ 74 h 5119"/>
                <a:gd name="T40" fmla="*/ 2847 w 9876"/>
                <a:gd name="T41" fmla="*/ 96 h 5119"/>
                <a:gd name="T42" fmla="*/ 2511 w 9876"/>
                <a:gd name="T43" fmla="*/ 132 h 5119"/>
                <a:gd name="T44" fmla="*/ 2171 w 9876"/>
                <a:gd name="T45" fmla="*/ 176 h 5119"/>
                <a:gd name="T46" fmla="*/ 1850 w 9876"/>
                <a:gd name="T47" fmla="*/ 226 h 5119"/>
                <a:gd name="T48" fmla="*/ 1476 w 9876"/>
                <a:gd name="T49" fmla="*/ 295 h 5119"/>
                <a:gd name="T50" fmla="*/ 1185 w 9876"/>
                <a:gd name="T51" fmla="*/ 359 h 5119"/>
                <a:gd name="T52" fmla="*/ 889 w 9876"/>
                <a:gd name="T53" fmla="*/ 439 h 5119"/>
                <a:gd name="T54" fmla="*/ 637 w 9876"/>
                <a:gd name="T55" fmla="*/ 522 h 5119"/>
                <a:gd name="T56" fmla="*/ 375 w 9876"/>
                <a:gd name="T57" fmla="*/ 633 h 5119"/>
                <a:gd name="T58" fmla="*/ 194 w 9876"/>
                <a:gd name="T59" fmla="*/ 741 h 5119"/>
                <a:gd name="T60" fmla="*/ 60 w 9876"/>
                <a:gd name="T61" fmla="*/ 867 h 5119"/>
                <a:gd name="T62" fmla="*/ 3 w 9876"/>
                <a:gd name="T63" fmla="*/ 992 h 5119"/>
                <a:gd name="T64" fmla="*/ 504 w 9876"/>
                <a:gd name="T65" fmla="*/ 2175 h 5119"/>
                <a:gd name="T66" fmla="*/ 1588 w 9876"/>
                <a:gd name="T67" fmla="*/ 4522 h 5119"/>
                <a:gd name="T68" fmla="*/ 1673 w 9876"/>
                <a:gd name="T69" fmla="*/ 4605 h 5119"/>
                <a:gd name="T70" fmla="*/ 1780 w 9876"/>
                <a:gd name="T71" fmla="*/ 4671 h 5119"/>
                <a:gd name="T72" fmla="*/ 1942 w 9876"/>
                <a:gd name="T73" fmla="*/ 4744 h 5119"/>
                <a:gd name="T74" fmla="*/ 2130 w 9876"/>
                <a:gd name="T75" fmla="*/ 4810 h 5119"/>
                <a:gd name="T76" fmla="*/ 2318 w 9876"/>
                <a:gd name="T77" fmla="*/ 4861 h 5119"/>
                <a:gd name="T78" fmla="*/ 2521 w 9876"/>
                <a:gd name="T79" fmla="*/ 4908 h 5119"/>
                <a:gd name="T80" fmla="*/ 2743 w 9876"/>
                <a:gd name="T81" fmla="*/ 4952 h 5119"/>
                <a:gd name="T82" fmla="*/ 3002 w 9876"/>
                <a:gd name="T83" fmla="*/ 4993 h 5119"/>
                <a:gd name="T84" fmla="*/ 3303 w 9876"/>
                <a:gd name="T85" fmla="*/ 5032 h 5119"/>
                <a:gd name="T86" fmla="*/ 3668 w 9876"/>
                <a:gd name="T87" fmla="*/ 5068 h 5119"/>
                <a:gd name="T88" fmla="*/ 3962 w 9876"/>
                <a:gd name="T89" fmla="*/ 5089 h 5119"/>
                <a:gd name="T90" fmla="*/ 4242 w 9876"/>
                <a:gd name="T91" fmla="*/ 5104 h 5119"/>
                <a:gd name="T92" fmla="*/ 4559 w 9876"/>
                <a:gd name="T93" fmla="*/ 5115 h 5119"/>
                <a:gd name="T94" fmla="*/ 5086 w 9876"/>
                <a:gd name="T95" fmla="*/ 5118 h 5119"/>
                <a:gd name="T96" fmla="*/ 5406 w 9876"/>
                <a:gd name="T97" fmla="*/ 5113 h 5119"/>
                <a:gd name="T98" fmla="*/ 5792 w 9876"/>
                <a:gd name="T99" fmla="*/ 5097 h 5119"/>
                <a:gd name="T100" fmla="*/ 6167 w 9876"/>
                <a:gd name="T101" fmla="*/ 5071 h 5119"/>
                <a:gd name="T102" fmla="*/ 6511 w 9876"/>
                <a:gd name="T103" fmla="*/ 5038 h 5119"/>
                <a:gd name="T104" fmla="*/ 6813 w 9876"/>
                <a:gd name="T105" fmla="*/ 5002 h 5119"/>
                <a:gd name="T106" fmla="*/ 7113 w 9876"/>
                <a:gd name="T107" fmla="*/ 4955 h 5119"/>
                <a:gd name="T108" fmla="*/ 7380 w 9876"/>
                <a:gd name="T109" fmla="*/ 4903 h 5119"/>
                <a:gd name="T110" fmla="*/ 7579 w 9876"/>
                <a:gd name="T111" fmla="*/ 4856 h 5119"/>
                <a:gd name="T112" fmla="*/ 7751 w 9876"/>
                <a:gd name="T113" fmla="*/ 4808 h 5119"/>
                <a:gd name="T114" fmla="*/ 7923 w 9876"/>
                <a:gd name="T115" fmla="*/ 4749 h 5119"/>
                <a:gd name="T116" fmla="*/ 8085 w 9876"/>
                <a:gd name="T117" fmla="*/ 4677 h 5119"/>
                <a:gd name="T118" fmla="*/ 8198 w 9876"/>
                <a:gd name="T119" fmla="*/ 4608 h 5119"/>
                <a:gd name="T120" fmla="*/ 8280 w 9876"/>
                <a:gd name="T121" fmla="*/ 4531 h 5119"/>
                <a:gd name="T122" fmla="*/ 9179 w 9876"/>
                <a:gd name="T123" fmla="*/ 2594 h 5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76" h="5119">
                  <a:moveTo>
                    <a:pt x="9876" y="1015"/>
                  </a:moveTo>
                  <a:lnTo>
                    <a:pt x="9875" y="1010"/>
                  </a:lnTo>
                  <a:lnTo>
                    <a:pt x="9875" y="1006"/>
                  </a:lnTo>
                  <a:lnTo>
                    <a:pt x="9873" y="995"/>
                  </a:lnTo>
                  <a:lnTo>
                    <a:pt x="9871" y="985"/>
                  </a:lnTo>
                  <a:lnTo>
                    <a:pt x="9870" y="980"/>
                  </a:lnTo>
                  <a:lnTo>
                    <a:pt x="9869" y="975"/>
                  </a:lnTo>
                  <a:lnTo>
                    <a:pt x="9867" y="965"/>
                  </a:lnTo>
                  <a:lnTo>
                    <a:pt x="9863" y="956"/>
                  </a:lnTo>
                  <a:lnTo>
                    <a:pt x="9862" y="950"/>
                  </a:lnTo>
                  <a:lnTo>
                    <a:pt x="9860" y="945"/>
                  </a:lnTo>
                  <a:lnTo>
                    <a:pt x="9856" y="935"/>
                  </a:lnTo>
                  <a:lnTo>
                    <a:pt x="9851" y="925"/>
                  </a:lnTo>
                  <a:lnTo>
                    <a:pt x="9849" y="920"/>
                  </a:lnTo>
                  <a:lnTo>
                    <a:pt x="9848" y="916"/>
                  </a:lnTo>
                  <a:lnTo>
                    <a:pt x="9839" y="901"/>
                  </a:lnTo>
                  <a:lnTo>
                    <a:pt x="9831" y="887"/>
                  </a:lnTo>
                  <a:lnTo>
                    <a:pt x="9829" y="885"/>
                  </a:lnTo>
                  <a:lnTo>
                    <a:pt x="9827" y="881"/>
                  </a:lnTo>
                  <a:lnTo>
                    <a:pt x="9819" y="870"/>
                  </a:lnTo>
                  <a:lnTo>
                    <a:pt x="9810" y="858"/>
                  </a:lnTo>
                  <a:lnTo>
                    <a:pt x="9806" y="854"/>
                  </a:lnTo>
                  <a:lnTo>
                    <a:pt x="9801" y="848"/>
                  </a:lnTo>
                  <a:lnTo>
                    <a:pt x="9794" y="839"/>
                  </a:lnTo>
                  <a:lnTo>
                    <a:pt x="9786" y="830"/>
                  </a:lnTo>
                  <a:lnTo>
                    <a:pt x="9780" y="825"/>
                  </a:lnTo>
                  <a:lnTo>
                    <a:pt x="9776" y="819"/>
                  </a:lnTo>
                  <a:lnTo>
                    <a:pt x="9766" y="810"/>
                  </a:lnTo>
                  <a:lnTo>
                    <a:pt x="9757" y="802"/>
                  </a:lnTo>
                  <a:lnTo>
                    <a:pt x="9751" y="796"/>
                  </a:lnTo>
                  <a:lnTo>
                    <a:pt x="9746" y="792"/>
                  </a:lnTo>
                  <a:lnTo>
                    <a:pt x="9734" y="782"/>
                  </a:lnTo>
                  <a:lnTo>
                    <a:pt x="9721" y="772"/>
                  </a:lnTo>
                  <a:lnTo>
                    <a:pt x="9717" y="767"/>
                  </a:lnTo>
                  <a:lnTo>
                    <a:pt x="9713" y="764"/>
                  </a:lnTo>
                  <a:lnTo>
                    <a:pt x="9704" y="757"/>
                  </a:lnTo>
                  <a:lnTo>
                    <a:pt x="9695" y="751"/>
                  </a:lnTo>
                  <a:lnTo>
                    <a:pt x="9686" y="744"/>
                  </a:lnTo>
                  <a:lnTo>
                    <a:pt x="9677" y="737"/>
                  </a:lnTo>
                  <a:lnTo>
                    <a:pt x="9672" y="733"/>
                  </a:lnTo>
                  <a:lnTo>
                    <a:pt x="9666" y="729"/>
                  </a:lnTo>
                  <a:lnTo>
                    <a:pt x="9652" y="720"/>
                  </a:lnTo>
                  <a:lnTo>
                    <a:pt x="9637" y="710"/>
                  </a:lnTo>
                  <a:lnTo>
                    <a:pt x="9628" y="705"/>
                  </a:lnTo>
                  <a:lnTo>
                    <a:pt x="9621" y="700"/>
                  </a:lnTo>
                  <a:lnTo>
                    <a:pt x="9607" y="692"/>
                  </a:lnTo>
                  <a:lnTo>
                    <a:pt x="9593" y="683"/>
                  </a:lnTo>
                  <a:lnTo>
                    <a:pt x="9584" y="678"/>
                  </a:lnTo>
                  <a:lnTo>
                    <a:pt x="9575" y="673"/>
                  </a:lnTo>
                  <a:lnTo>
                    <a:pt x="9559" y="664"/>
                  </a:lnTo>
                  <a:lnTo>
                    <a:pt x="9544" y="656"/>
                  </a:lnTo>
                  <a:lnTo>
                    <a:pt x="9535" y="651"/>
                  </a:lnTo>
                  <a:lnTo>
                    <a:pt x="9526" y="646"/>
                  </a:lnTo>
                  <a:lnTo>
                    <a:pt x="9516" y="642"/>
                  </a:lnTo>
                  <a:lnTo>
                    <a:pt x="9506" y="636"/>
                  </a:lnTo>
                  <a:lnTo>
                    <a:pt x="9496" y="631"/>
                  </a:lnTo>
                  <a:lnTo>
                    <a:pt x="9485" y="626"/>
                  </a:lnTo>
                  <a:lnTo>
                    <a:pt x="9481" y="623"/>
                  </a:lnTo>
                  <a:lnTo>
                    <a:pt x="9475" y="621"/>
                  </a:lnTo>
                  <a:lnTo>
                    <a:pt x="9462" y="614"/>
                  </a:lnTo>
                  <a:lnTo>
                    <a:pt x="9449" y="609"/>
                  </a:lnTo>
                  <a:lnTo>
                    <a:pt x="9435" y="602"/>
                  </a:lnTo>
                  <a:lnTo>
                    <a:pt x="9421" y="595"/>
                  </a:lnTo>
                  <a:lnTo>
                    <a:pt x="9412" y="592"/>
                  </a:lnTo>
                  <a:lnTo>
                    <a:pt x="9402" y="588"/>
                  </a:lnTo>
                  <a:lnTo>
                    <a:pt x="9393" y="583"/>
                  </a:lnTo>
                  <a:lnTo>
                    <a:pt x="9383" y="579"/>
                  </a:lnTo>
                  <a:lnTo>
                    <a:pt x="9373" y="574"/>
                  </a:lnTo>
                  <a:lnTo>
                    <a:pt x="9363" y="571"/>
                  </a:lnTo>
                  <a:lnTo>
                    <a:pt x="9359" y="569"/>
                  </a:lnTo>
                  <a:lnTo>
                    <a:pt x="9354" y="566"/>
                  </a:lnTo>
                  <a:lnTo>
                    <a:pt x="9346" y="563"/>
                  </a:lnTo>
                  <a:lnTo>
                    <a:pt x="9338" y="560"/>
                  </a:lnTo>
                  <a:lnTo>
                    <a:pt x="9322" y="554"/>
                  </a:lnTo>
                  <a:lnTo>
                    <a:pt x="9307" y="548"/>
                  </a:lnTo>
                  <a:lnTo>
                    <a:pt x="9293" y="542"/>
                  </a:lnTo>
                  <a:lnTo>
                    <a:pt x="9280" y="538"/>
                  </a:lnTo>
                  <a:lnTo>
                    <a:pt x="9264" y="531"/>
                  </a:lnTo>
                  <a:lnTo>
                    <a:pt x="9248" y="525"/>
                  </a:lnTo>
                  <a:lnTo>
                    <a:pt x="9233" y="520"/>
                  </a:lnTo>
                  <a:lnTo>
                    <a:pt x="9220" y="514"/>
                  </a:lnTo>
                  <a:lnTo>
                    <a:pt x="9211" y="512"/>
                  </a:lnTo>
                  <a:lnTo>
                    <a:pt x="9202" y="509"/>
                  </a:lnTo>
                  <a:lnTo>
                    <a:pt x="9193" y="505"/>
                  </a:lnTo>
                  <a:lnTo>
                    <a:pt x="9186" y="502"/>
                  </a:lnTo>
                  <a:lnTo>
                    <a:pt x="9171" y="498"/>
                  </a:lnTo>
                  <a:lnTo>
                    <a:pt x="9157" y="492"/>
                  </a:lnTo>
                  <a:lnTo>
                    <a:pt x="9148" y="490"/>
                  </a:lnTo>
                  <a:lnTo>
                    <a:pt x="9139" y="487"/>
                  </a:lnTo>
                  <a:lnTo>
                    <a:pt x="9129" y="483"/>
                  </a:lnTo>
                  <a:lnTo>
                    <a:pt x="9120" y="481"/>
                  </a:lnTo>
                  <a:lnTo>
                    <a:pt x="9110" y="478"/>
                  </a:lnTo>
                  <a:lnTo>
                    <a:pt x="9100" y="474"/>
                  </a:lnTo>
                  <a:lnTo>
                    <a:pt x="9097" y="473"/>
                  </a:lnTo>
                  <a:lnTo>
                    <a:pt x="9094" y="472"/>
                  </a:lnTo>
                  <a:lnTo>
                    <a:pt x="9070" y="464"/>
                  </a:lnTo>
                  <a:lnTo>
                    <a:pt x="9046" y="457"/>
                  </a:lnTo>
                  <a:lnTo>
                    <a:pt x="9021" y="449"/>
                  </a:lnTo>
                  <a:lnTo>
                    <a:pt x="8997" y="442"/>
                  </a:lnTo>
                  <a:lnTo>
                    <a:pt x="8986" y="439"/>
                  </a:lnTo>
                  <a:lnTo>
                    <a:pt x="8976" y="436"/>
                  </a:lnTo>
                  <a:lnTo>
                    <a:pt x="8950" y="428"/>
                  </a:lnTo>
                  <a:lnTo>
                    <a:pt x="8925" y="421"/>
                  </a:lnTo>
                  <a:lnTo>
                    <a:pt x="8898" y="413"/>
                  </a:lnTo>
                  <a:lnTo>
                    <a:pt x="8873" y="406"/>
                  </a:lnTo>
                  <a:lnTo>
                    <a:pt x="8871" y="406"/>
                  </a:lnTo>
                  <a:lnTo>
                    <a:pt x="8868" y="405"/>
                  </a:lnTo>
                  <a:lnTo>
                    <a:pt x="8862" y="403"/>
                  </a:lnTo>
                  <a:lnTo>
                    <a:pt x="8854" y="401"/>
                  </a:lnTo>
                  <a:lnTo>
                    <a:pt x="8834" y="396"/>
                  </a:lnTo>
                  <a:lnTo>
                    <a:pt x="8815" y="391"/>
                  </a:lnTo>
                  <a:lnTo>
                    <a:pt x="8795" y="386"/>
                  </a:lnTo>
                  <a:lnTo>
                    <a:pt x="8775" y="380"/>
                  </a:lnTo>
                  <a:lnTo>
                    <a:pt x="8762" y="377"/>
                  </a:lnTo>
                  <a:lnTo>
                    <a:pt x="8749" y="373"/>
                  </a:lnTo>
                  <a:lnTo>
                    <a:pt x="8724" y="368"/>
                  </a:lnTo>
                  <a:lnTo>
                    <a:pt x="8700" y="361"/>
                  </a:lnTo>
                  <a:lnTo>
                    <a:pt x="8675" y="356"/>
                  </a:lnTo>
                  <a:lnTo>
                    <a:pt x="8650" y="349"/>
                  </a:lnTo>
                  <a:lnTo>
                    <a:pt x="8650" y="349"/>
                  </a:lnTo>
                  <a:lnTo>
                    <a:pt x="8649" y="349"/>
                  </a:lnTo>
                  <a:lnTo>
                    <a:pt x="8644" y="348"/>
                  </a:lnTo>
                  <a:lnTo>
                    <a:pt x="8640" y="347"/>
                  </a:lnTo>
                  <a:lnTo>
                    <a:pt x="8619" y="342"/>
                  </a:lnTo>
                  <a:lnTo>
                    <a:pt x="8598" y="338"/>
                  </a:lnTo>
                  <a:lnTo>
                    <a:pt x="8578" y="332"/>
                  </a:lnTo>
                  <a:lnTo>
                    <a:pt x="8557" y="328"/>
                  </a:lnTo>
                  <a:lnTo>
                    <a:pt x="8540" y="325"/>
                  </a:lnTo>
                  <a:lnTo>
                    <a:pt x="8524" y="321"/>
                  </a:lnTo>
                  <a:lnTo>
                    <a:pt x="8507" y="317"/>
                  </a:lnTo>
                  <a:lnTo>
                    <a:pt x="8490" y="314"/>
                  </a:lnTo>
                  <a:lnTo>
                    <a:pt x="8472" y="309"/>
                  </a:lnTo>
                  <a:lnTo>
                    <a:pt x="8455" y="306"/>
                  </a:lnTo>
                  <a:lnTo>
                    <a:pt x="8446" y="304"/>
                  </a:lnTo>
                  <a:lnTo>
                    <a:pt x="8436" y="301"/>
                  </a:lnTo>
                  <a:lnTo>
                    <a:pt x="8430" y="300"/>
                  </a:lnTo>
                  <a:lnTo>
                    <a:pt x="8424" y="299"/>
                  </a:lnTo>
                  <a:lnTo>
                    <a:pt x="8406" y="296"/>
                  </a:lnTo>
                  <a:lnTo>
                    <a:pt x="8389" y="293"/>
                  </a:lnTo>
                  <a:lnTo>
                    <a:pt x="8371" y="289"/>
                  </a:lnTo>
                  <a:lnTo>
                    <a:pt x="8354" y="285"/>
                  </a:lnTo>
                  <a:lnTo>
                    <a:pt x="8340" y="283"/>
                  </a:lnTo>
                  <a:lnTo>
                    <a:pt x="8328" y="280"/>
                  </a:lnTo>
                  <a:lnTo>
                    <a:pt x="8304" y="275"/>
                  </a:lnTo>
                  <a:lnTo>
                    <a:pt x="8279" y="270"/>
                  </a:lnTo>
                  <a:lnTo>
                    <a:pt x="8255" y="266"/>
                  </a:lnTo>
                  <a:lnTo>
                    <a:pt x="8229" y="261"/>
                  </a:lnTo>
                  <a:lnTo>
                    <a:pt x="8228" y="261"/>
                  </a:lnTo>
                  <a:lnTo>
                    <a:pt x="8227" y="260"/>
                  </a:lnTo>
                  <a:lnTo>
                    <a:pt x="8216" y="259"/>
                  </a:lnTo>
                  <a:lnTo>
                    <a:pt x="8205" y="257"/>
                  </a:lnTo>
                  <a:lnTo>
                    <a:pt x="8188" y="254"/>
                  </a:lnTo>
                  <a:lnTo>
                    <a:pt x="8171" y="250"/>
                  </a:lnTo>
                  <a:lnTo>
                    <a:pt x="8154" y="247"/>
                  </a:lnTo>
                  <a:lnTo>
                    <a:pt x="8136" y="244"/>
                  </a:lnTo>
                  <a:lnTo>
                    <a:pt x="8126" y="243"/>
                  </a:lnTo>
                  <a:lnTo>
                    <a:pt x="8117" y="242"/>
                  </a:lnTo>
                  <a:lnTo>
                    <a:pt x="8108" y="239"/>
                  </a:lnTo>
                  <a:lnTo>
                    <a:pt x="8100" y="238"/>
                  </a:lnTo>
                  <a:lnTo>
                    <a:pt x="8083" y="235"/>
                  </a:lnTo>
                  <a:lnTo>
                    <a:pt x="8067" y="233"/>
                  </a:lnTo>
                  <a:lnTo>
                    <a:pt x="8052" y="229"/>
                  </a:lnTo>
                  <a:lnTo>
                    <a:pt x="8036" y="227"/>
                  </a:lnTo>
                  <a:lnTo>
                    <a:pt x="8031" y="226"/>
                  </a:lnTo>
                  <a:lnTo>
                    <a:pt x="8025" y="225"/>
                  </a:lnTo>
                  <a:lnTo>
                    <a:pt x="8013" y="223"/>
                  </a:lnTo>
                  <a:lnTo>
                    <a:pt x="8001" y="222"/>
                  </a:lnTo>
                  <a:lnTo>
                    <a:pt x="7985" y="218"/>
                  </a:lnTo>
                  <a:lnTo>
                    <a:pt x="7971" y="216"/>
                  </a:lnTo>
                  <a:lnTo>
                    <a:pt x="7955" y="214"/>
                  </a:lnTo>
                  <a:lnTo>
                    <a:pt x="7941" y="212"/>
                  </a:lnTo>
                  <a:lnTo>
                    <a:pt x="7930" y="209"/>
                  </a:lnTo>
                  <a:lnTo>
                    <a:pt x="7920" y="208"/>
                  </a:lnTo>
                  <a:lnTo>
                    <a:pt x="7909" y="206"/>
                  </a:lnTo>
                  <a:lnTo>
                    <a:pt x="7899" y="205"/>
                  </a:lnTo>
                  <a:lnTo>
                    <a:pt x="7884" y="203"/>
                  </a:lnTo>
                  <a:lnTo>
                    <a:pt x="7871" y="200"/>
                  </a:lnTo>
                  <a:lnTo>
                    <a:pt x="7857" y="198"/>
                  </a:lnTo>
                  <a:lnTo>
                    <a:pt x="7842" y="196"/>
                  </a:lnTo>
                  <a:lnTo>
                    <a:pt x="7832" y="195"/>
                  </a:lnTo>
                  <a:lnTo>
                    <a:pt x="7822" y="193"/>
                  </a:lnTo>
                  <a:lnTo>
                    <a:pt x="7816" y="193"/>
                  </a:lnTo>
                  <a:lnTo>
                    <a:pt x="7809" y="192"/>
                  </a:lnTo>
                  <a:lnTo>
                    <a:pt x="7787" y="188"/>
                  </a:lnTo>
                  <a:lnTo>
                    <a:pt x="7765" y="185"/>
                  </a:lnTo>
                  <a:lnTo>
                    <a:pt x="7742" y="182"/>
                  </a:lnTo>
                  <a:lnTo>
                    <a:pt x="7720" y="178"/>
                  </a:lnTo>
                  <a:lnTo>
                    <a:pt x="7697" y="175"/>
                  </a:lnTo>
                  <a:lnTo>
                    <a:pt x="7675" y="172"/>
                  </a:lnTo>
                  <a:lnTo>
                    <a:pt x="7651" y="168"/>
                  </a:lnTo>
                  <a:lnTo>
                    <a:pt x="7629" y="166"/>
                  </a:lnTo>
                  <a:lnTo>
                    <a:pt x="7624" y="165"/>
                  </a:lnTo>
                  <a:lnTo>
                    <a:pt x="7618" y="164"/>
                  </a:lnTo>
                  <a:lnTo>
                    <a:pt x="7613" y="164"/>
                  </a:lnTo>
                  <a:lnTo>
                    <a:pt x="7607" y="163"/>
                  </a:lnTo>
                  <a:lnTo>
                    <a:pt x="7585" y="159"/>
                  </a:lnTo>
                  <a:lnTo>
                    <a:pt x="7564" y="157"/>
                  </a:lnTo>
                  <a:lnTo>
                    <a:pt x="7542" y="154"/>
                  </a:lnTo>
                  <a:lnTo>
                    <a:pt x="7521" y="152"/>
                  </a:lnTo>
                  <a:lnTo>
                    <a:pt x="7498" y="148"/>
                  </a:lnTo>
                  <a:lnTo>
                    <a:pt x="7476" y="146"/>
                  </a:lnTo>
                  <a:lnTo>
                    <a:pt x="7454" y="143"/>
                  </a:lnTo>
                  <a:lnTo>
                    <a:pt x="7432" y="141"/>
                  </a:lnTo>
                  <a:lnTo>
                    <a:pt x="7425" y="139"/>
                  </a:lnTo>
                  <a:lnTo>
                    <a:pt x="7418" y="138"/>
                  </a:lnTo>
                  <a:lnTo>
                    <a:pt x="7412" y="138"/>
                  </a:lnTo>
                  <a:lnTo>
                    <a:pt x="7405" y="137"/>
                  </a:lnTo>
                  <a:lnTo>
                    <a:pt x="7384" y="135"/>
                  </a:lnTo>
                  <a:lnTo>
                    <a:pt x="7362" y="132"/>
                  </a:lnTo>
                  <a:lnTo>
                    <a:pt x="7340" y="129"/>
                  </a:lnTo>
                  <a:lnTo>
                    <a:pt x="7318" y="127"/>
                  </a:lnTo>
                  <a:lnTo>
                    <a:pt x="7295" y="124"/>
                  </a:lnTo>
                  <a:lnTo>
                    <a:pt x="7273" y="122"/>
                  </a:lnTo>
                  <a:lnTo>
                    <a:pt x="7251" y="120"/>
                  </a:lnTo>
                  <a:lnTo>
                    <a:pt x="7229" y="117"/>
                  </a:lnTo>
                  <a:lnTo>
                    <a:pt x="7223" y="116"/>
                  </a:lnTo>
                  <a:lnTo>
                    <a:pt x="7219" y="116"/>
                  </a:lnTo>
                  <a:lnTo>
                    <a:pt x="7211" y="115"/>
                  </a:lnTo>
                  <a:lnTo>
                    <a:pt x="7204" y="114"/>
                  </a:lnTo>
                  <a:lnTo>
                    <a:pt x="7183" y="112"/>
                  </a:lnTo>
                  <a:lnTo>
                    <a:pt x="7161" y="110"/>
                  </a:lnTo>
                  <a:lnTo>
                    <a:pt x="7140" y="107"/>
                  </a:lnTo>
                  <a:lnTo>
                    <a:pt x="7118" y="105"/>
                  </a:lnTo>
                  <a:lnTo>
                    <a:pt x="7097" y="103"/>
                  </a:lnTo>
                  <a:lnTo>
                    <a:pt x="7075" y="101"/>
                  </a:lnTo>
                  <a:lnTo>
                    <a:pt x="7054" y="98"/>
                  </a:lnTo>
                  <a:lnTo>
                    <a:pt x="7031" y="96"/>
                  </a:lnTo>
                  <a:lnTo>
                    <a:pt x="7026" y="96"/>
                  </a:lnTo>
                  <a:lnTo>
                    <a:pt x="7021" y="95"/>
                  </a:lnTo>
                  <a:lnTo>
                    <a:pt x="7011" y="95"/>
                  </a:lnTo>
                  <a:lnTo>
                    <a:pt x="7002" y="94"/>
                  </a:lnTo>
                  <a:lnTo>
                    <a:pt x="6961" y="90"/>
                  </a:lnTo>
                  <a:lnTo>
                    <a:pt x="6919" y="86"/>
                  </a:lnTo>
                  <a:lnTo>
                    <a:pt x="6878" y="82"/>
                  </a:lnTo>
                  <a:lnTo>
                    <a:pt x="6836" y="78"/>
                  </a:lnTo>
                  <a:lnTo>
                    <a:pt x="6794" y="75"/>
                  </a:lnTo>
                  <a:lnTo>
                    <a:pt x="6752" y="72"/>
                  </a:lnTo>
                  <a:lnTo>
                    <a:pt x="6710" y="68"/>
                  </a:lnTo>
                  <a:lnTo>
                    <a:pt x="6667" y="65"/>
                  </a:lnTo>
                  <a:lnTo>
                    <a:pt x="6657" y="64"/>
                  </a:lnTo>
                  <a:lnTo>
                    <a:pt x="6647" y="63"/>
                  </a:lnTo>
                  <a:lnTo>
                    <a:pt x="6640" y="63"/>
                  </a:lnTo>
                  <a:lnTo>
                    <a:pt x="6631" y="62"/>
                  </a:lnTo>
                  <a:lnTo>
                    <a:pt x="6594" y="60"/>
                  </a:lnTo>
                  <a:lnTo>
                    <a:pt x="6559" y="56"/>
                  </a:lnTo>
                  <a:lnTo>
                    <a:pt x="6523" y="54"/>
                  </a:lnTo>
                  <a:lnTo>
                    <a:pt x="6487" y="52"/>
                  </a:lnTo>
                  <a:lnTo>
                    <a:pt x="6486" y="52"/>
                  </a:lnTo>
                  <a:lnTo>
                    <a:pt x="6483" y="51"/>
                  </a:lnTo>
                  <a:lnTo>
                    <a:pt x="6473" y="51"/>
                  </a:lnTo>
                  <a:lnTo>
                    <a:pt x="6464" y="50"/>
                  </a:lnTo>
                  <a:lnTo>
                    <a:pt x="6436" y="49"/>
                  </a:lnTo>
                  <a:lnTo>
                    <a:pt x="6407" y="46"/>
                  </a:lnTo>
                  <a:lnTo>
                    <a:pt x="6377" y="44"/>
                  </a:lnTo>
                  <a:lnTo>
                    <a:pt x="6348" y="43"/>
                  </a:lnTo>
                  <a:lnTo>
                    <a:pt x="6339" y="42"/>
                  </a:lnTo>
                  <a:lnTo>
                    <a:pt x="6329" y="41"/>
                  </a:lnTo>
                  <a:lnTo>
                    <a:pt x="6314" y="41"/>
                  </a:lnTo>
                  <a:lnTo>
                    <a:pt x="6298" y="40"/>
                  </a:lnTo>
                  <a:lnTo>
                    <a:pt x="6277" y="39"/>
                  </a:lnTo>
                  <a:lnTo>
                    <a:pt x="6257" y="37"/>
                  </a:lnTo>
                  <a:lnTo>
                    <a:pt x="6236" y="36"/>
                  </a:lnTo>
                  <a:lnTo>
                    <a:pt x="6215" y="35"/>
                  </a:lnTo>
                  <a:lnTo>
                    <a:pt x="6199" y="34"/>
                  </a:lnTo>
                  <a:lnTo>
                    <a:pt x="6183" y="33"/>
                  </a:lnTo>
                  <a:lnTo>
                    <a:pt x="6168" y="32"/>
                  </a:lnTo>
                  <a:lnTo>
                    <a:pt x="6155" y="32"/>
                  </a:lnTo>
                  <a:lnTo>
                    <a:pt x="6144" y="31"/>
                  </a:lnTo>
                  <a:lnTo>
                    <a:pt x="6132" y="30"/>
                  </a:lnTo>
                  <a:lnTo>
                    <a:pt x="6121" y="30"/>
                  </a:lnTo>
                  <a:lnTo>
                    <a:pt x="6109" y="29"/>
                  </a:lnTo>
                  <a:lnTo>
                    <a:pt x="6098" y="29"/>
                  </a:lnTo>
                  <a:lnTo>
                    <a:pt x="6088" y="27"/>
                  </a:lnTo>
                  <a:lnTo>
                    <a:pt x="6078" y="27"/>
                  </a:lnTo>
                  <a:lnTo>
                    <a:pt x="6067" y="27"/>
                  </a:lnTo>
                  <a:lnTo>
                    <a:pt x="6054" y="26"/>
                  </a:lnTo>
                  <a:lnTo>
                    <a:pt x="6041" y="25"/>
                  </a:lnTo>
                  <a:lnTo>
                    <a:pt x="6026" y="25"/>
                  </a:lnTo>
                  <a:lnTo>
                    <a:pt x="6012" y="24"/>
                  </a:lnTo>
                  <a:lnTo>
                    <a:pt x="5997" y="24"/>
                  </a:lnTo>
                  <a:lnTo>
                    <a:pt x="5983" y="23"/>
                  </a:lnTo>
                  <a:lnTo>
                    <a:pt x="5967" y="22"/>
                  </a:lnTo>
                  <a:lnTo>
                    <a:pt x="5952" y="22"/>
                  </a:lnTo>
                  <a:lnTo>
                    <a:pt x="5940" y="21"/>
                  </a:lnTo>
                  <a:lnTo>
                    <a:pt x="5928" y="21"/>
                  </a:lnTo>
                  <a:lnTo>
                    <a:pt x="5911" y="20"/>
                  </a:lnTo>
                  <a:lnTo>
                    <a:pt x="5895" y="20"/>
                  </a:lnTo>
                  <a:lnTo>
                    <a:pt x="5880" y="19"/>
                  </a:lnTo>
                  <a:lnTo>
                    <a:pt x="5864" y="19"/>
                  </a:lnTo>
                  <a:lnTo>
                    <a:pt x="5850" y="17"/>
                  </a:lnTo>
                  <a:lnTo>
                    <a:pt x="5834" y="16"/>
                  </a:lnTo>
                  <a:lnTo>
                    <a:pt x="5824" y="16"/>
                  </a:lnTo>
                  <a:lnTo>
                    <a:pt x="5814" y="16"/>
                  </a:lnTo>
                  <a:lnTo>
                    <a:pt x="5804" y="15"/>
                  </a:lnTo>
                  <a:lnTo>
                    <a:pt x="5794" y="15"/>
                  </a:lnTo>
                  <a:lnTo>
                    <a:pt x="5780" y="15"/>
                  </a:lnTo>
                  <a:lnTo>
                    <a:pt x="5764" y="14"/>
                  </a:lnTo>
                  <a:lnTo>
                    <a:pt x="5757" y="14"/>
                  </a:lnTo>
                  <a:lnTo>
                    <a:pt x="5748" y="14"/>
                  </a:lnTo>
                  <a:lnTo>
                    <a:pt x="5727" y="13"/>
                  </a:lnTo>
                  <a:lnTo>
                    <a:pt x="5706" y="12"/>
                  </a:lnTo>
                  <a:lnTo>
                    <a:pt x="5685" y="12"/>
                  </a:lnTo>
                  <a:lnTo>
                    <a:pt x="5664" y="11"/>
                  </a:lnTo>
                  <a:lnTo>
                    <a:pt x="5659" y="11"/>
                  </a:lnTo>
                  <a:lnTo>
                    <a:pt x="5654" y="11"/>
                  </a:lnTo>
                  <a:lnTo>
                    <a:pt x="5650" y="11"/>
                  </a:lnTo>
                  <a:lnTo>
                    <a:pt x="5647" y="11"/>
                  </a:lnTo>
                  <a:lnTo>
                    <a:pt x="5630" y="10"/>
                  </a:lnTo>
                  <a:lnTo>
                    <a:pt x="5614" y="10"/>
                  </a:lnTo>
                  <a:lnTo>
                    <a:pt x="5596" y="9"/>
                  </a:lnTo>
                  <a:lnTo>
                    <a:pt x="5579" y="9"/>
                  </a:lnTo>
                  <a:lnTo>
                    <a:pt x="5571" y="9"/>
                  </a:lnTo>
                  <a:lnTo>
                    <a:pt x="5563" y="9"/>
                  </a:lnTo>
                  <a:lnTo>
                    <a:pt x="5554" y="8"/>
                  </a:lnTo>
                  <a:lnTo>
                    <a:pt x="5546" y="8"/>
                  </a:lnTo>
                  <a:lnTo>
                    <a:pt x="5533" y="8"/>
                  </a:lnTo>
                  <a:lnTo>
                    <a:pt x="5519" y="8"/>
                  </a:lnTo>
                  <a:lnTo>
                    <a:pt x="5507" y="6"/>
                  </a:lnTo>
                  <a:lnTo>
                    <a:pt x="5495" y="6"/>
                  </a:lnTo>
                  <a:lnTo>
                    <a:pt x="5495" y="6"/>
                  </a:lnTo>
                  <a:lnTo>
                    <a:pt x="5475" y="6"/>
                  </a:lnTo>
                  <a:lnTo>
                    <a:pt x="5454" y="5"/>
                  </a:lnTo>
                  <a:lnTo>
                    <a:pt x="5434" y="5"/>
                  </a:lnTo>
                  <a:lnTo>
                    <a:pt x="5414" y="4"/>
                  </a:lnTo>
                  <a:lnTo>
                    <a:pt x="5411" y="4"/>
                  </a:lnTo>
                  <a:lnTo>
                    <a:pt x="5407" y="4"/>
                  </a:lnTo>
                  <a:lnTo>
                    <a:pt x="5402" y="4"/>
                  </a:lnTo>
                  <a:lnTo>
                    <a:pt x="5396" y="4"/>
                  </a:lnTo>
                  <a:lnTo>
                    <a:pt x="5384" y="4"/>
                  </a:lnTo>
                  <a:lnTo>
                    <a:pt x="5372" y="4"/>
                  </a:lnTo>
                  <a:lnTo>
                    <a:pt x="5361" y="4"/>
                  </a:lnTo>
                  <a:lnTo>
                    <a:pt x="5348" y="3"/>
                  </a:lnTo>
                  <a:lnTo>
                    <a:pt x="5332" y="3"/>
                  </a:lnTo>
                  <a:lnTo>
                    <a:pt x="5315" y="3"/>
                  </a:lnTo>
                  <a:lnTo>
                    <a:pt x="5299" y="3"/>
                  </a:lnTo>
                  <a:lnTo>
                    <a:pt x="5282" y="2"/>
                  </a:lnTo>
                  <a:lnTo>
                    <a:pt x="5282" y="2"/>
                  </a:lnTo>
                  <a:lnTo>
                    <a:pt x="5265" y="2"/>
                  </a:lnTo>
                  <a:lnTo>
                    <a:pt x="5250" y="2"/>
                  </a:lnTo>
                  <a:lnTo>
                    <a:pt x="5233" y="2"/>
                  </a:lnTo>
                  <a:lnTo>
                    <a:pt x="5216" y="2"/>
                  </a:lnTo>
                  <a:lnTo>
                    <a:pt x="5200" y="2"/>
                  </a:lnTo>
                  <a:lnTo>
                    <a:pt x="5183" y="1"/>
                  </a:lnTo>
                  <a:lnTo>
                    <a:pt x="5167" y="1"/>
                  </a:lnTo>
                  <a:lnTo>
                    <a:pt x="5150" y="1"/>
                  </a:lnTo>
                  <a:lnTo>
                    <a:pt x="5133" y="1"/>
                  </a:lnTo>
                  <a:lnTo>
                    <a:pt x="5117" y="1"/>
                  </a:lnTo>
                  <a:lnTo>
                    <a:pt x="5100" y="1"/>
                  </a:lnTo>
                  <a:lnTo>
                    <a:pt x="5083" y="1"/>
                  </a:lnTo>
                  <a:lnTo>
                    <a:pt x="5083" y="1"/>
                  </a:lnTo>
                  <a:lnTo>
                    <a:pt x="5083" y="1"/>
                  </a:lnTo>
                  <a:lnTo>
                    <a:pt x="5069" y="1"/>
                  </a:lnTo>
                  <a:lnTo>
                    <a:pt x="5053" y="0"/>
                  </a:lnTo>
                  <a:lnTo>
                    <a:pt x="5039" y="0"/>
                  </a:lnTo>
                  <a:lnTo>
                    <a:pt x="5025" y="0"/>
                  </a:lnTo>
                  <a:lnTo>
                    <a:pt x="5020" y="0"/>
                  </a:lnTo>
                  <a:lnTo>
                    <a:pt x="5017" y="0"/>
                  </a:lnTo>
                  <a:lnTo>
                    <a:pt x="5002" y="0"/>
                  </a:lnTo>
                  <a:lnTo>
                    <a:pt x="4987" y="0"/>
                  </a:lnTo>
                  <a:lnTo>
                    <a:pt x="4972" y="0"/>
                  </a:lnTo>
                  <a:lnTo>
                    <a:pt x="4957" y="0"/>
                  </a:lnTo>
                  <a:lnTo>
                    <a:pt x="4942" y="0"/>
                  </a:lnTo>
                  <a:lnTo>
                    <a:pt x="4927" y="0"/>
                  </a:lnTo>
                  <a:lnTo>
                    <a:pt x="4912" y="0"/>
                  </a:lnTo>
                  <a:lnTo>
                    <a:pt x="4897" y="0"/>
                  </a:lnTo>
                  <a:lnTo>
                    <a:pt x="4883" y="0"/>
                  </a:lnTo>
                  <a:lnTo>
                    <a:pt x="4867" y="0"/>
                  </a:lnTo>
                  <a:lnTo>
                    <a:pt x="4853" y="0"/>
                  </a:lnTo>
                  <a:lnTo>
                    <a:pt x="4837" y="0"/>
                  </a:lnTo>
                  <a:lnTo>
                    <a:pt x="4823" y="0"/>
                  </a:lnTo>
                  <a:lnTo>
                    <a:pt x="4807" y="1"/>
                  </a:lnTo>
                  <a:lnTo>
                    <a:pt x="4793" y="1"/>
                  </a:lnTo>
                  <a:lnTo>
                    <a:pt x="4777" y="1"/>
                  </a:lnTo>
                  <a:lnTo>
                    <a:pt x="4776" y="1"/>
                  </a:lnTo>
                  <a:lnTo>
                    <a:pt x="4774" y="1"/>
                  </a:lnTo>
                  <a:lnTo>
                    <a:pt x="4769" y="1"/>
                  </a:lnTo>
                  <a:lnTo>
                    <a:pt x="4764" y="1"/>
                  </a:lnTo>
                  <a:lnTo>
                    <a:pt x="4753" y="1"/>
                  </a:lnTo>
                  <a:lnTo>
                    <a:pt x="4741" y="1"/>
                  </a:lnTo>
                  <a:lnTo>
                    <a:pt x="4729" y="1"/>
                  </a:lnTo>
                  <a:lnTo>
                    <a:pt x="4718" y="1"/>
                  </a:lnTo>
                  <a:lnTo>
                    <a:pt x="4703" y="1"/>
                  </a:lnTo>
                  <a:lnTo>
                    <a:pt x="4688" y="1"/>
                  </a:lnTo>
                  <a:lnTo>
                    <a:pt x="4674" y="2"/>
                  </a:lnTo>
                  <a:lnTo>
                    <a:pt x="4658" y="2"/>
                  </a:lnTo>
                  <a:lnTo>
                    <a:pt x="4643" y="2"/>
                  </a:lnTo>
                  <a:lnTo>
                    <a:pt x="4627" y="2"/>
                  </a:lnTo>
                  <a:lnTo>
                    <a:pt x="4612" y="2"/>
                  </a:lnTo>
                  <a:lnTo>
                    <a:pt x="4596" y="2"/>
                  </a:lnTo>
                  <a:lnTo>
                    <a:pt x="4579" y="3"/>
                  </a:lnTo>
                  <a:lnTo>
                    <a:pt x="4562" y="3"/>
                  </a:lnTo>
                  <a:lnTo>
                    <a:pt x="4544" y="3"/>
                  </a:lnTo>
                  <a:lnTo>
                    <a:pt x="4528" y="3"/>
                  </a:lnTo>
                  <a:lnTo>
                    <a:pt x="4524" y="3"/>
                  </a:lnTo>
                  <a:lnTo>
                    <a:pt x="4520" y="3"/>
                  </a:lnTo>
                  <a:lnTo>
                    <a:pt x="4518" y="4"/>
                  </a:lnTo>
                  <a:lnTo>
                    <a:pt x="4515" y="4"/>
                  </a:lnTo>
                  <a:lnTo>
                    <a:pt x="4501" y="4"/>
                  </a:lnTo>
                  <a:lnTo>
                    <a:pt x="4487" y="4"/>
                  </a:lnTo>
                  <a:lnTo>
                    <a:pt x="4473" y="4"/>
                  </a:lnTo>
                  <a:lnTo>
                    <a:pt x="4459" y="5"/>
                  </a:lnTo>
                  <a:lnTo>
                    <a:pt x="4441" y="5"/>
                  </a:lnTo>
                  <a:lnTo>
                    <a:pt x="4424" y="5"/>
                  </a:lnTo>
                  <a:lnTo>
                    <a:pt x="4408" y="5"/>
                  </a:lnTo>
                  <a:lnTo>
                    <a:pt x="4390" y="6"/>
                  </a:lnTo>
                  <a:lnTo>
                    <a:pt x="4373" y="6"/>
                  </a:lnTo>
                  <a:lnTo>
                    <a:pt x="4356" y="8"/>
                  </a:lnTo>
                  <a:lnTo>
                    <a:pt x="4339" y="8"/>
                  </a:lnTo>
                  <a:lnTo>
                    <a:pt x="4322" y="8"/>
                  </a:lnTo>
                  <a:lnTo>
                    <a:pt x="4310" y="9"/>
                  </a:lnTo>
                  <a:lnTo>
                    <a:pt x="4298" y="9"/>
                  </a:lnTo>
                  <a:lnTo>
                    <a:pt x="4286" y="9"/>
                  </a:lnTo>
                  <a:lnTo>
                    <a:pt x="4274" y="10"/>
                  </a:lnTo>
                  <a:lnTo>
                    <a:pt x="4271" y="10"/>
                  </a:lnTo>
                  <a:lnTo>
                    <a:pt x="4270" y="10"/>
                  </a:lnTo>
                  <a:lnTo>
                    <a:pt x="4262" y="10"/>
                  </a:lnTo>
                  <a:lnTo>
                    <a:pt x="4254" y="10"/>
                  </a:lnTo>
                  <a:lnTo>
                    <a:pt x="4229" y="11"/>
                  </a:lnTo>
                  <a:lnTo>
                    <a:pt x="4205" y="11"/>
                  </a:lnTo>
                  <a:lnTo>
                    <a:pt x="4180" y="12"/>
                  </a:lnTo>
                  <a:lnTo>
                    <a:pt x="4155" y="13"/>
                  </a:lnTo>
                  <a:lnTo>
                    <a:pt x="4124" y="14"/>
                  </a:lnTo>
                  <a:lnTo>
                    <a:pt x="4093" y="15"/>
                  </a:lnTo>
                  <a:lnTo>
                    <a:pt x="4062" y="16"/>
                  </a:lnTo>
                  <a:lnTo>
                    <a:pt x="4031" y="17"/>
                  </a:lnTo>
                  <a:lnTo>
                    <a:pt x="4015" y="17"/>
                  </a:lnTo>
                  <a:lnTo>
                    <a:pt x="4000" y="19"/>
                  </a:lnTo>
                  <a:lnTo>
                    <a:pt x="3985" y="19"/>
                  </a:lnTo>
                  <a:lnTo>
                    <a:pt x="3970" y="20"/>
                  </a:lnTo>
                  <a:lnTo>
                    <a:pt x="3935" y="21"/>
                  </a:lnTo>
                  <a:lnTo>
                    <a:pt x="3900" y="23"/>
                  </a:lnTo>
                  <a:lnTo>
                    <a:pt x="3865" y="24"/>
                  </a:lnTo>
                  <a:lnTo>
                    <a:pt x="3830" y="26"/>
                  </a:lnTo>
                  <a:lnTo>
                    <a:pt x="3795" y="27"/>
                  </a:lnTo>
                  <a:lnTo>
                    <a:pt x="3761" y="30"/>
                  </a:lnTo>
                  <a:lnTo>
                    <a:pt x="3727" y="31"/>
                  </a:lnTo>
                  <a:lnTo>
                    <a:pt x="3692" y="33"/>
                  </a:lnTo>
                  <a:lnTo>
                    <a:pt x="3683" y="33"/>
                  </a:lnTo>
                  <a:lnTo>
                    <a:pt x="3674" y="34"/>
                  </a:lnTo>
                  <a:lnTo>
                    <a:pt x="3649" y="35"/>
                  </a:lnTo>
                  <a:lnTo>
                    <a:pt x="3625" y="36"/>
                  </a:lnTo>
                  <a:lnTo>
                    <a:pt x="3599" y="39"/>
                  </a:lnTo>
                  <a:lnTo>
                    <a:pt x="3574" y="40"/>
                  </a:lnTo>
                  <a:lnTo>
                    <a:pt x="3548" y="41"/>
                  </a:lnTo>
                  <a:lnTo>
                    <a:pt x="3524" y="43"/>
                  </a:lnTo>
                  <a:lnTo>
                    <a:pt x="3498" y="44"/>
                  </a:lnTo>
                  <a:lnTo>
                    <a:pt x="3474" y="46"/>
                  </a:lnTo>
                  <a:lnTo>
                    <a:pt x="3466" y="46"/>
                  </a:lnTo>
                  <a:lnTo>
                    <a:pt x="3457" y="47"/>
                  </a:lnTo>
                  <a:lnTo>
                    <a:pt x="3450" y="47"/>
                  </a:lnTo>
                  <a:lnTo>
                    <a:pt x="3444" y="47"/>
                  </a:lnTo>
                  <a:lnTo>
                    <a:pt x="3429" y="49"/>
                  </a:lnTo>
                  <a:lnTo>
                    <a:pt x="3414" y="50"/>
                  </a:lnTo>
                  <a:lnTo>
                    <a:pt x="3399" y="51"/>
                  </a:lnTo>
                  <a:lnTo>
                    <a:pt x="3385" y="52"/>
                  </a:lnTo>
                  <a:lnTo>
                    <a:pt x="3371" y="53"/>
                  </a:lnTo>
                  <a:lnTo>
                    <a:pt x="3356" y="54"/>
                  </a:lnTo>
                  <a:lnTo>
                    <a:pt x="3345" y="54"/>
                  </a:lnTo>
                  <a:lnTo>
                    <a:pt x="3333" y="55"/>
                  </a:lnTo>
                  <a:lnTo>
                    <a:pt x="3318" y="56"/>
                  </a:lnTo>
                  <a:lnTo>
                    <a:pt x="3304" y="57"/>
                  </a:lnTo>
                  <a:lnTo>
                    <a:pt x="3292" y="59"/>
                  </a:lnTo>
                  <a:lnTo>
                    <a:pt x="3280" y="60"/>
                  </a:lnTo>
                  <a:lnTo>
                    <a:pt x="3268" y="60"/>
                  </a:lnTo>
                  <a:lnTo>
                    <a:pt x="3256" y="61"/>
                  </a:lnTo>
                  <a:lnTo>
                    <a:pt x="3247" y="62"/>
                  </a:lnTo>
                  <a:lnTo>
                    <a:pt x="3240" y="62"/>
                  </a:lnTo>
                  <a:lnTo>
                    <a:pt x="3231" y="63"/>
                  </a:lnTo>
                  <a:lnTo>
                    <a:pt x="3222" y="64"/>
                  </a:lnTo>
                  <a:lnTo>
                    <a:pt x="3207" y="65"/>
                  </a:lnTo>
                  <a:lnTo>
                    <a:pt x="3193" y="66"/>
                  </a:lnTo>
                  <a:lnTo>
                    <a:pt x="3184" y="66"/>
                  </a:lnTo>
                  <a:lnTo>
                    <a:pt x="3175" y="67"/>
                  </a:lnTo>
                  <a:lnTo>
                    <a:pt x="3166" y="68"/>
                  </a:lnTo>
                  <a:lnTo>
                    <a:pt x="3158" y="68"/>
                  </a:lnTo>
                  <a:lnTo>
                    <a:pt x="3144" y="70"/>
                  </a:lnTo>
                  <a:lnTo>
                    <a:pt x="3131" y="71"/>
                  </a:lnTo>
                  <a:lnTo>
                    <a:pt x="3118" y="72"/>
                  </a:lnTo>
                  <a:lnTo>
                    <a:pt x="3105" y="73"/>
                  </a:lnTo>
                  <a:lnTo>
                    <a:pt x="3098" y="74"/>
                  </a:lnTo>
                  <a:lnTo>
                    <a:pt x="3091" y="74"/>
                  </a:lnTo>
                  <a:lnTo>
                    <a:pt x="3081" y="75"/>
                  </a:lnTo>
                  <a:lnTo>
                    <a:pt x="3070" y="76"/>
                  </a:lnTo>
                  <a:lnTo>
                    <a:pt x="3052" y="77"/>
                  </a:lnTo>
                  <a:lnTo>
                    <a:pt x="3035" y="78"/>
                  </a:lnTo>
                  <a:lnTo>
                    <a:pt x="3018" y="81"/>
                  </a:lnTo>
                  <a:lnTo>
                    <a:pt x="3000" y="82"/>
                  </a:lnTo>
                  <a:lnTo>
                    <a:pt x="2993" y="83"/>
                  </a:lnTo>
                  <a:lnTo>
                    <a:pt x="2986" y="83"/>
                  </a:lnTo>
                  <a:lnTo>
                    <a:pt x="2983" y="84"/>
                  </a:lnTo>
                  <a:lnTo>
                    <a:pt x="2981" y="84"/>
                  </a:lnTo>
                  <a:lnTo>
                    <a:pt x="2969" y="85"/>
                  </a:lnTo>
                  <a:lnTo>
                    <a:pt x="2957" y="86"/>
                  </a:lnTo>
                  <a:lnTo>
                    <a:pt x="2945" y="87"/>
                  </a:lnTo>
                  <a:lnTo>
                    <a:pt x="2932" y="88"/>
                  </a:lnTo>
                  <a:lnTo>
                    <a:pt x="2919" y="90"/>
                  </a:lnTo>
                  <a:lnTo>
                    <a:pt x="2907" y="91"/>
                  </a:lnTo>
                  <a:lnTo>
                    <a:pt x="2895" y="92"/>
                  </a:lnTo>
                  <a:lnTo>
                    <a:pt x="2882" y="93"/>
                  </a:lnTo>
                  <a:lnTo>
                    <a:pt x="2878" y="93"/>
                  </a:lnTo>
                  <a:lnTo>
                    <a:pt x="2872" y="94"/>
                  </a:lnTo>
                  <a:lnTo>
                    <a:pt x="2868" y="94"/>
                  </a:lnTo>
                  <a:lnTo>
                    <a:pt x="2864" y="95"/>
                  </a:lnTo>
                  <a:lnTo>
                    <a:pt x="2847" y="96"/>
                  </a:lnTo>
                  <a:lnTo>
                    <a:pt x="2829" y="98"/>
                  </a:lnTo>
                  <a:lnTo>
                    <a:pt x="2813" y="100"/>
                  </a:lnTo>
                  <a:lnTo>
                    <a:pt x="2796" y="102"/>
                  </a:lnTo>
                  <a:lnTo>
                    <a:pt x="2786" y="103"/>
                  </a:lnTo>
                  <a:lnTo>
                    <a:pt x="2777" y="103"/>
                  </a:lnTo>
                  <a:lnTo>
                    <a:pt x="2767" y="104"/>
                  </a:lnTo>
                  <a:lnTo>
                    <a:pt x="2757" y="105"/>
                  </a:lnTo>
                  <a:lnTo>
                    <a:pt x="2743" y="106"/>
                  </a:lnTo>
                  <a:lnTo>
                    <a:pt x="2728" y="108"/>
                  </a:lnTo>
                  <a:lnTo>
                    <a:pt x="2712" y="110"/>
                  </a:lnTo>
                  <a:lnTo>
                    <a:pt x="2695" y="112"/>
                  </a:lnTo>
                  <a:lnTo>
                    <a:pt x="2678" y="114"/>
                  </a:lnTo>
                  <a:lnTo>
                    <a:pt x="2661" y="115"/>
                  </a:lnTo>
                  <a:lnTo>
                    <a:pt x="2644" y="117"/>
                  </a:lnTo>
                  <a:lnTo>
                    <a:pt x="2627" y="120"/>
                  </a:lnTo>
                  <a:lnTo>
                    <a:pt x="2611" y="121"/>
                  </a:lnTo>
                  <a:lnTo>
                    <a:pt x="2594" y="123"/>
                  </a:lnTo>
                  <a:lnTo>
                    <a:pt x="2578" y="125"/>
                  </a:lnTo>
                  <a:lnTo>
                    <a:pt x="2562" y="126"/>
                  </a:lnTo>
                  <a:lnTo>
                    <a:pt x="2556" y="127"/>
                  </a:lnTo>
                  <a:lnTo>
                    <a:pt x="2550" y="127"/>
                  </a:lnTo>
                  <a:lnTo>
                    <a:pt x="2539" y="129"/>
                  </a:lnTo>
                  <a:lnTo>
                    <a:pt x="2527" y="131"/>
                  </a:lnTo>
                  <a:lnTo>
                    <a:pt x="2511" y="132"/>
                  </a:lnTo>
                  <a:lnTo>
                    <a:pt x="2495" y="134"/>
                  </a:lnTo>
                  <a:lnTo>
                    <a:pt x="2479" y="136"/>
                  </a:lnTo>
                  <a:lnTo>
                    <a:pt x="2462" y="138"/>
                  </a:lnTo>
                  <a:lnTo>
                    <a:pt x="2445" y="141"/>
                  </a:lnTo>
                  <a:lnTo>
                    <a:pt x="2428" y="143"/>
                  </a:lnTo>
                  <a:lnTo>
                    <a:pt x="2411" y="144"/>
                  </a:lnTo>
                  <a:lnTo>
                    <a:pt x="2393" y="146"/>
                  </a:lnTo>
                  <a:lnTo>
                    <a:pt x="2380" y="148"/>
                  </a:lnTo>
                  <a:lnTo>
                    <a:pt x="2365" y="151"/>
                  </a:lnTo>
                  <a:lnTo>
                    <a:pt x="2350" y="152"/>
                  </a:lnTo>
                  <a:lnTo>
                    <a:pt x="2334" y="154"/>
                  </a:lnTo>
                  <a:lnTo>
                    <a:pt x="2323" y="156"/>
                  </a:lnTo>
                  <a:lnTo>
                    <a:pt x="2312" y="157"/>
                  </a:lnTo>
                  <a:lnTo>
                    <a:pt x="2302" y="158"/>
                  </a:lnTo>
                  <a:lnTo>
                    <a:pt x="2292" y="159"/>
                  </a:lnTo>
                  <a:lnTo>
                    <a:pt x="2282" y="161"/>
                  </a:lnTo>
                  <a:lnTo>
                    <a:pt x="2273" y="162"/>
                  </a:lnTo>
                  <a:lnTo>
                    <a:pt x="2257" y="165"/>
                  </a:lnTo>
                  <a:lnTo>
                    <a:pt x="2240" y="166"/>
                  </a:lnTo>
                  <a:lnTo>
                    <a:pt x="2236" y="167"/>
                  </a:lnTo>
                  <a:lnTo>
                    <a:pt x="2231" y="168"/>
                  </a:lnTo>
                  <a:lnTo>
                    <a:pt x="2211" y="171"/>
                  </a:lnTo>
                  <a:lnTo>
                    <a:pt x="2191" y="173"/>
                  </a:lnTo>
                  <a:lnTo>
                    <a:pt x="2171" y="176"/>
                  </a:lnTo>
                  <a:lnTo>
                    <a:pt x="2151" y="178"/>
                  </a:lnTo>
                  <a:lnTo>
                    <a:pt x="2151" y="179"/>
                  </a:lnTo>
                  <a:lnTo>
                    <a:pt x="2151" y="179"/>
                  </a:lnTo>
                  <a:lnTo>
                    <a:pt x="2142" y="181"/>
                  </a:lnTo>
                  <a:lnTo>
                    <a:pt x="2134" y="182"/>
                  </a:lnTo>
                  <a:lnTo>
                    <a:pt x="2116" y="184"/>
                  </a:lnTo>
                  <a:lnTo>
                    <a:pt x="2099" y="186"/>
                  </a:lnTo>
                  <a:lnTo>
                    <a:pt x="2083" y="189"/>
                  </a:lnTo>
                  <a:lnTo>
                    <a:pt x="2065" y="192"/>
                  </a:lnTo>
                  <a:lnTo>
                    <a:pt x="2063" y="192"/>
                  </a:lnTo>
                  <a:lnTo>
                    <a:pt x="2060" y="193"/>
                  </a:lnTo>
                  <a:lnTo>
                    <a:pt x="2034" y="196"/>
                  </a:lnTo>
                  <a:lnTo>
                    <a:pt x="2008" y="200"/>
                  </a:lnTo>
                  <a:lnTo>
                    <a:pt x="1983" y="204"/>
                  </a:lnTo>
                  <a:lnTo>
                    <a:pt x="1956" y="208"/>
                  </a:lnTo>
                  <a:lnTo>
                    <a:pt x="1955" y="208"/>
                  </a:lnTo>
                  <a:lnTo>
                    <a:pt x="1953" y="208"/>
                  </a:lnTo>
                  <a:lnTo>
                    <a:pt x="1941" y="210"/>
                  </a:lnTo>
                  <a:lnTo>
                    <a:pt x="1928" y="213"/>
                  </a:lnTo>
                  <a:lnTo>
                    <a:pt x="1910" y="216"/>
                  </a:lnTo>
                  <a:lnTo>
                    <a:pt x="1892" y="218"/>
                  </a:lnTo>
                  <a:lnTo>
                    <a:pt x="1873" y="222"/>
                  </a:lnTo>
                  <a:lnTo>
                    <a:pt x="1855" y="225"/>
                  </a:lnTo>
                  <a:lnTo>
                    <a:pt x="1850" y="226"/>
                  </a:lnTo>
                  <a:lnTo>
                    <a:pt x="1844" y="226"/>
                  </a:lnTo>
                  <a:lnTo>
                    <a:pt x="1834" y="228"/>
                  </a:lnTo>
                  <a:lnTo>
                    <a:pt x="1824" y="230"/>
                  </a:lnTo>
                  <a:lnTo>
                    <a:pt x="1800" y="234"/>
                  </a:lnTo>
                  <a:lnTo>
                    <a:pt x="1775" y="238"/>
                  </a:lnTo>
                  <a:lnTo>
                    <a:pt x="1751" y="243"/>
                  </a:lnTo>
                  <a:lnTo>
                    <a:pt x="1728" y="247"/>
                  </a:lnTo>
                  <a:lnTo>
                    <a:pt x="1719" y="248"/>
                  </a:lnTo>
                  <a:lnTo>
                    <a:pt x="1711" y="249"/>
                  </a:lnTo>
                  <a:lnTo>
                    <a:pt x="1707" y="250"/>
                  </a:lnTo>
                  <a:lnTo>
                    <a:pt x="1702" y="251"/>
                  </a:lnTo>
                  <a:lnTo>
                    <a:pt x="1669" y="257"/>
                  </a:lnTo>
                  <a:lnTo>
                    <a:pt x="1636" y="264"/>
                  </a:lnTo>
                  <a:lnTo>
                    <a:pt x="1602" y="269"/>
                  </a:lnTo>
                  <a:lnTo>
                    <a:pt x="1569" y="276"/>
                  </a:lnTo>
                  <a:lnTo>
                    <a:pt x="1563" y="277"/>
                  </a:lnTo>
                  <a:lnTo>
                    <a:pt x="1557" y="278"/>
                  </a:lnTo>
                  <a:lnTo>
                    <a:pt x="1545" y="280"/>
                  </a:lnTo>
                  <a:lnTo>
                    <a:pt x="1532" y="284"/>
                  </a:lnTo>
                  <a:lnTo>
                    <a:pt x="1521" y="286"/>
                  </a:lnTo>
                  <a:lnTo>
                    <a:pt x="1510" y="288"/>
                  </a:lnTo>
                  <a:lnTo>
                    <a:pt x="1498" y="290"/>
                  </a:lnTo>
                  <a:lnTo>
                    <a:pt x="1487" y="293"/>
                  </a:lnTo>
                  <a:lnTo>
                    <a:pt x="1476" y="295"/>
                  </a:lnTo>
                  <a:lnTo>
                    <a:pt x="1466" y="297"/>
                  </a:lnTo>
                  <a:lnTo>
                    <a:pt x="1455" y="299"/>
                  </a:lnTo>
                  <a:lnTo>
                    <a:pt x="1444" y="301"/>
                  </a:lnTo>
                  <a:lnTo>
                    <a:pt x="1434" y="304"/>
                  </a:lnTo>
                  <a:lnTo>
                    <a:pt x="1424" y="306"/>
                  </a:lnTo>
                  <a:lnTo>
                    <a:pt x="1413" y="308"/>
                  </a:lnTo>
                  <a:lnTo>
                    <a:pt x="1403" y="310"/>
                  </a:lnTo>
                  <a:lnTo>
                    <a:pt x="1389" y="312"/>
                  </a:lnTo>
                  <a:lnTo>
                    <a:pt x="1377" y="316"/>
                  </a:lnTo>
                  <a:lnTo>
                    <a:pt x="1370" y="317"/>
                  </a:lnTo>
                  <a:lnTo>
                    <a:pt x="1363" y="318"/>
                  </a:lnTo>
                  <a:lnTo>
                    <a:pt x="1348" y="321"/>
                  </a:lnTo>
                  <a:lnTo>
                    <a:pt x="1333" y="325"/>
                  </a:lnTo>
                  <a:lnTo>
                    <a:pt x="1317" y="328"/>
                  </a:lnTo>
                  <a:lnTo>
                    <a:pt x="1303" y="332"/>
                  </a:lnTo>
                  <a:lnTo>
                    <a:pt x="1287" y="336"/>
                  </a:lnTo>
                  <a:lnTo>
                    <a:pt x="1272" y="339"/>
                  </a:lnTo>
                  <a:lnTo>
                    <a:pt x="1254" y="344"/>
                  </a:lnTo>
                  <a:lnTo>
                    <a:pt x="1236" y="347"/>
                  </a:lnTo>
                  <a:lnTo>
                    <a:pt x="1218" y="351"/>
                  </a:lnTo>
                  <a:lnTo>
                    <a:pt x="1201" y="356"/>
                  </a:lnTo>
                  <a:lnTo>
                    <a:pt x="1194" y="357"/>
                  </a:lnTo>
                  <a:lnTo>
                    <a:pt x="1186" y="359"/>
                  </a:lnTo>
                  <a:lnTo>
                    <a:pt x="1185" y="359"/>
                  </a:lnTo>
                  <a:lnTo>
                    <a:pt x="1185" y="359"/>
                  </a:lnTo>
                  <a:lnTo>
                    <a:pt x="1163" y="365"/>
                  </a:lnTo>
                  <a:lnTo>
                    <a:pt x="1142" y="370"/>
                  </a:lnTo>
                  <a:lnTo>
                    <a:pt x="1120" y="376"/>
                  </a:lnTo>
                  <a:lnTo>
                    <a:pt x="1099" y="381"/>
                  </a:lnTo>
                  <a:lnTo>
                    <a:pt x="1084" y="385"/>
                  </a:lnTo>
                  <a:lnTo>
                    <a:pt x="1070" y="388"/>
                  </a:lnTo>
                  <a:lnTo>
                    <a:pt x="1055" y="392"/>
                  </a:lnTo>
                  <a:lnTo>
                    <a:pt x="1042" y="396"/>
                  </a:lnTo>
                  <a:lnTo>
                    <a:pt x="1028" y="399"/>
                  </a:lnTo>
                  <a:lnTo>
                    <a:pt x="1014" y="403"/>
                  </a:lnTo>
                  <a:lnTo>
                    <a:pt x="1007" y="406"/>
                  </a:lnTo>
                  <a:lnTo>
                    <a:pt x="998" y="408"/>
                  </a:lnTo>
                  <a:lnTo>
                    <a:pt x="998" y="408"/>
                  </a:lnTo>
                  <a:lnTo>
                    <a:pt x="998" y="408"/>
                  </a:lnTo>
                  <a:lnTo>
                    <a:pt x="990" y="410"/>
                  </a:lnTo>
                  <a:lnTo>
                    <a:pt x="981" y="412"/>
                  </a:lnTo>
                  <a:lnTo>
                    <a:pt x="969" y="416"/>
                  </a:lnTo>
                  <a:lnTo>
                    <a:pt x="957" y="419"/>
                  </a:lnTo>
                  <a:lnTo>
                    <a:pt x="944" y="422"/>
                  </a:lnTo>
                  <a:lnTo>
                    <a:pt x="932" y="427"/>
                  </a:lnTo>
                  <a:lnTo>
                    <a:pt x="918" y="430"/>
                  </a:lnTo>
                  <a:lnTo>
                    <a:pt x="903" y="434"/>
                  </a:lnTo>
                  <a:lnTo>
                    <a:pt x="889" y="439"/>
                  </a:lnTo>
                  <a:lnTo>
                    <a:pt x="875" y="443"/>
                  </a:lnTo>
                  <a:lnTo>
                    <a:pt x="861" y="448"/>
                  </a:lnTo>
                  <a:lnTo>
                    <a:pt x="847" y="451"/>
                  </a:lnTo>
                  <a:lnTo>
                    <a:pt x="839" y="454"/>
                  </a:lnTo>
                  <a:lnTo>
                    <a:pt x="830" y="457"/>
                  </a:lnTo>
                  <a:lnTo>
                    <a:pt x="829" y="457"/>
                  </a:lnTo>
                  <a:lnTo>
                    <a:pt x="828" y="458"/>
                  </a:lnTo>
                  <a:lnTo>
                    <a:pt x="810" y="463"/>
                  </a:lnTo>
                  <a:lnTo>
                    <a:pt x="792" y="469"/>
                  </a:lnTo>
                  <a:lnTo>
                    <a:pt x="776" y="474"/>
                  </a:lnTo>
                  <a:lnTo>
                    <a:pt x="759" y="479"/>
                  </a:lnTo>
                  <a:lnTo>
                    <a:pt x="748" y="483"/>
                  </a:lnTo>
                  <a:lnTo>
                    <a:pt x="737" y="487"/>
                  </a:lnTo>
                  <a:lnTo>
                    <a:pt x="726" y="491"/>
                  </a:lnTo>
                  <a:lnTo>
                    <a:pt x="715" y="494"/>
                  </a:lnTo>
                  <a:lnTo>
                    <a:pt x="703" y="499"/>
                  </a:lnTo>
                  <a:lnTo>
                    <a:pt x="691" y="502"/>
                  </a:lnTo>
                  <a:lnTo>
                    <a:pt x="688" y="503"/>
                  </a:lnTo>
                  <a:lnTo>
                    <a:pt x="685" y="504"/>
                  </a:lnTo>
                  <a:lnTo>
                    <a:pt x="675" y="509"/>
                  </a:lnTo>
                  <a:lnTo>
                    <a:pt x="664" y="512"/>
                  </a:lnTo>
                  <a:lnTo>
                    <a:pt x="655" y="515"/>
                  </a:lnTo>
                  <a:lnTo>
                    <a:pt x="646" y="519"/>
                  </a:lnTo>
                  <a:lnTo>
                    <a:pt x="637" y="522"/>
                  </a:lnTo>
                  <a:lnTo>
                    <a:pt x="629" y="524"/>
                  </a:lnTo>
                  <a:lnTo>
                    <a:pt x="615" y="530"/>
                  </a:lnTo>
                  <a:lnTo>
                    <a:pt x="602" y="535"/>
                  </a:lnTo>
                  <a:lnTo>
                    <a:pt x="585" y="541"/>
                  </a:lnTo>
                  <a:lnTo>
                    <a:pt x="569" y="548"/>
                  </a:lnTo>
                  <a:lnTo>
                    <a:pt x="564" y="550"/>
                  </a:lnTo>
                  <a:lnTo>
                    <a:pt x="557" y="552"/>
                  </a:lnTo>
                  <a:lnTo>
                    <a:pt x="549" y="555"/>
                  </a:lnTo>
                  <a:lnTo>
                    <a:pt x="542" y="559"/>
                  </a:lnTo>
                  <a:lnTo>
                    <a:pt x="527" y="564"/>
                  </a:lnTo>
                  <a:lnTo>
                    <a:pt x="514" y="570"/>
                  </a:lnTo>
                  <a:lnTo>
                    <a:pt x="501" y="575"/>
                  </a:lnTo>
                  <a:lnTo>
                    <a:pt x="487" y="581"/>
                  </a:lnTo>
                  <a:lnTo>
                    <a:pt x="474" y="588"/>
                  </a:lnTo>
                  <a:lnTo>
                    <a:pt x="461" y="593"/>
                  </a:lnTo>
                  <a:lnTo>
                    <a:pt x="454" y="595"/>
                  </a:lnTo>
                  <a:lnTo>
                    <a:pt x="449" y="599"/>
                  </a:lnTo>
                  <a:lnTo>
                    <a:pt x="442" y="602"/>
                  </a:lnTo>
                  <a:lnTo>
                    <a:pt x="435" y="604"/>
                  </a:lnTo>
                  <a:lnTo>
                    <a:pt x="423" y="610"/>
                  </a:lnTo>
                  <a:lnTo>
                    <a:pt x="412" y="615"/>
                  </a:lnTo>
                  <a:lnTo>
                    <a:pt x="400" y="622"/>
                  </a:lnTo>
                  <a:lnTo>
                    <a:pt x="386" y="627"/>
                  </a:lnTo>
                  <a:lnTo>
                    <a:pt x="375" y="633"/>
                  </a:lnTo>
                  <a:lnTo>
                    <a:pt x="365" y="639"/>
                  </a:lnTo>
                  <a:lnTo>
                    <a:pt x="360" y="642"/>
                  </a:lnTo>
                  <a:lnTo>
                    <a:pt x="354" y="644"/>
                  </a:lnTo>
                  <a:lnTo>
                    <a:pt x="348" y="647"/>
                  </a:lnTo>
                  <a:lnTo>
                    <a:pt x="341" y="651"/>
                  </a:lnTo>
                  <a:lnTo>
                    <a:pt x="331" y="656"/>
                  </a:lnTo>
                  <a:lnTo>
                    <a:pt x="321" y="662"/>
                  </a:lnTo>
                  <a:lnTo>
                    <a:pt x="310" y="667"/>
                  </a:lnTo>
                  <a:lnTo>
                    <a:pt x="300" y="674"/>
                  </a:lnTo>
                  <a:lnTo>
                    <a:pt x="290" y="680"/>
                  </a:lnTo>
                  <a:lnTo>
                    <a:pt x="280" y="685"/>
                  </a:lnTo>
                  <a:lnTo>
                    <a:pt x="275" y="687"/>
                  </a:lnTo>
                  <a:lnTo>
                    <a:pt x="271" y="690"/>
                  </a:lnTo>
                  <a:lnTo>
                    <a:pt x="265" y="694"/>
                  </a:lnTo>
                  <a:lnTo>
                    <a:pt x="260" y="697"/>
                  </a:lnTo>
                  <a:lnTo>
                    <a:pt x="251" y="703"/>
                  </a:lnTo>
                  <a:lnTo>
                    <a:pt x="242" y="708"/>
                  </a:lnTo>
                  <a:lnTo>
                    <a:pt x="232" y="715"/>
                  </a:lnTo>
                  <a:lnTo>
                    <a:pt x="222" y="722"/>
                  </a:lnTo>
                  <a:lnTo>
                    <a:pt x="214" y="726"/>
                  </a:lnTo>
                  <a:lnTo>
                    <a:pt x="207" y="732"/>
                  </a:lnTo>
                  <a:lnTo>
                    <a:pt x="204" y="734"/>
                  </a:lnTo>
                  <a:lnTo>
                    <a:pt x="201" y="735"/>
                  </a:lnTo>
                  <a:lnTo>
                    <a:pt x="194" y="741"/>
                  </a:lnTo>
                  <a:lnTo>
                    <a:pt x="189" y="745"/>
                  </a:lnTo>
                  <a:lnTo>
                    <a:pt x="181" y="751"/>
                  </a:lnTo>
                  <a:lnTo>
                    <a:pt x="175" y="755"/>
                  </a:lnTo>
                  <a:lnTo>
                    <a:pt x="166" y="762"/>
                  </a:lnTo>
                  <a:lnTo>
                    <a:pt x="158" y="768"/>
                  </a:lnTo>
                  <a:lnTo>
                    <a:pt x="151" y="774"/>
                  </a:lnTo>
                  <a:lnTo>
                    <a:pt x="145" y="779"/>
                  </a:lnTo>
                  <a:lnTo>
                    <a:pt x="143" y="781"/>
                  </a:lnTo>
                  <a:lnTo>
                    <a:pt x="141" y="782"/>
                  </a:lnTo>
                  <a:lnTo>
                    <a:pt x="135" y="788"/>
                  </a:lnTo>
                  <a:lnTo>
                    <a:pt x="127" y="794"/>
                  </a:lnTo>
                  <a:lnTo>
                    <a:pt x="122" y="798"/>
                  </a:lnTo>
                  <a:lnTo>
                    <a:pt x="118" y="803"/>
                  </a:lnTo>
                  <a:lnTo>
                    <a:pt x="107" y="813"/>
                  </a:lnTo>
                  <a:lnTo>
                    <a:pt x="97" y="823"/>
                  </a:lnTo>
                  <a:lnTo>
                    <a:pt x="95" y="825"/>
                  </a:lnTo>
                  <a:lnTo>
                    <a:pt x="94" y="827"/>
                  </a:lnTo>
                  <a:lnTo>
                    <a:pt x="92" y="827"/>
                  </a:lnTo>
                  <a:lnTo>
                    <a:pt x="92" y="828"/>
                  </a:lnTo>
                  <a:lnTo>
                    <a:pt x="81" y="840"/>
                  </a:lnTo>
                  <a:lnTo>
                    <a:pt x="71" y="851"/>
                  </a:lnTo>
                  <a:lnTo>
                    <a:pt x="69" y="855"/>
                  </a:lnTo>
                  <a:lnTo>
                    <a:pt x="67" y="858"/>
                  </a:lnTo>
                  <a:lnTo>
                    <a:pt x="60" y="867"/>
                  </a:lnTo>
                  <a:lnTo>
                    <a:pt x="54" y="875"/>
                  </a:lnTo>
                  <a:lnTo>
                    <a:pt x="52" y="876"/>
                  </a:lnTo>
                  <a:lnTo>
                    <a:pt x="52" y="877"/>
                  </a:lnTo>
                  <a:lnTo>
                    <a:pt x="49" y="881"/>
                  </a:lnTo>
                  <a:lnTo>
                    <a:pt x="47" y="886"/>
                  </a:lnTo>
                  <a:lnTo>
                    <a:pt x="41" y="894"/>
                  </a:lnTo>
                  <a:lnTo>
                    <a:pt x="37" y="901"/>
                  </a:lnTo>
                  <a:lnTo>
                    <a:pt x="34" y="907"/>
                  </a:lnTo>
                  <a:lnTo>
                    <a:pt x="31" y="911"/>
                  </a:lnTo>
                  <a:lnTo>
                    <a:pt x="28" y="918"/>
                  </a:lnTo>
                  <a:lnTo>
                    <a:pt x="25" y="924"/>
                  </a:lnTo>
                  <a:lnTo>
                    <a:pt x="24" y="925"/>
                  </a:lnTo>
                  <a:lnTo>
                    <a:pt x="24" y="927"/>
                  </a:lnTo>
                  <a:lnTo>
                    <a:pt x="21" y="932"/>
                  </a:lnTo>
                  <a:lnTo>
                    <a:pt x="18" y="938"/>
                  </a:lnTo>
                  <a:lnTo>
                    <a:pt x="16" y="945"/>
                  </a:lnTo>
                  <a:lnTo>
                    <a:pt x="14" y="952"/>
                  </a:lnTo>
                  <a:lnTo>
                    <a:pt x="11" y="958"/>
                  </a:lnTo>
                  <a:lnTo>
                    <a:pt x="9" y="964"/>
                  </a:lnTo>
                  <a:lnTo>
                    <a:pt x="8" y="969"/>
                  </a:lnTo>
                  <a:lnTo>
                    <a:pt x="7" y="973"/>
                  </a:lnTo>
                  <a:lnTo>
                    <a:pt x="6" y="976"/>
                  </a:lnTo>
                  <a:lnTo>
                    <a:pt x="6" y="977"/>
                  </a:lnTo>
                  <a:lnTo>
                    <a:pt x="3" y="992"/>
                  </a:lnTo>
                  <a:lnTo>
                    <a:pt x="1" y="1008"/>
                  </a:lnTo>
                  <a:lnTo>
                    <a:pt x="0" y="1017"/>
                  </a:lnTo>
                  <a:lnTo>
                    <a:pt x="0" y="1026"/>
                  </a:lnTo>
                  <a:lnTo>
                    <a:pt x="0" y="1029"/>
                  </a:lnTo>
                  <a:lnTo>
                    <a:pt x="0" y="1032"/>
                  </a:lnTo>
                  <a:lnTo>
                    <a:pt x="0" y="1038"/>
                  </a:lnTo>
                  <a:lnTo>
                    <a:pt x="1" y="1044"/>
                  </a:lnTo>
                  <a:lnTo>
                    <a:pt x="3" y="1052"/>
                  </a:lnTo>
                  <a:lnTo>
                    <a:pt x="4" y="1060"/>
                  </a:lnTo>
                  <a:lnTo>
                    <a:pt x="4" y="1067"/>
                  </a:lnTo>
                  <a:lnTo>
                    <a:pt x="5" y="1072"/>
                  </a:lnTo>
                  <a:lnTo>
                    <a:pt x="6" y="1076"/>
                  </a:lnTo>
                  <a:lnTo>
                    <a:pt x="6" y="1079"/>
                  </a:lnTo>
                  <a:lnTo>
                    <a:pt x="8" y="1084"/>
                  </a:lnTo>
                  <a:lnTo>
                    <a:pt x="10" y="1090"/>
                  </a:lnTo>
                  <a:lnTo>
                    <a:pt x="11" y="1094"/>
                  </a:lnTo>
                  <a:lnTo>
                    <a:pt x="13" y="1099"/>
                  </a:lnTo>
                  <a:lnTo>
                    <a:pt x="17" y="1112"/>
                  </a:lnTo>
                  <a:lnTo>
                    <a:pt x="23" y="1125"/>
                  </a:lnTo>
                  <a:lnTo>
                    <a:pt x="119" y="1335"/>
                  </a:lnTo>
                  <a:lnTo>
                    <a:pt x="216" y="1545"/>
                  </a:lnTo>
                  <a:lnTo>
                    <a:pt x="312" y="1754"/>
                  </a:lnTo>
                  <a:lnTo>
                    <a:pt x="407" y="1964"/>
                  </a:lnTo>
                  <a:lnTo>
                    <a:pt x="504" y="2175"/>
                  </a:lnTo>
                  <a:lnTo>
                    <a:pt x="600" y="2384"/>
                  </a:lnTo>
                  <a:lnTo>
                    <a:pt x="697" y="2594"/>
                  </a:lnTo>
                  <a:lnTo>
                    <a:pt x="794" y="2803"/>
                  </a:lnTo>
                  <a:lnTo>
                    <a:pt x="890" y="3013"/>
                  </a:lnTo>
                  <a:lnTo>
                    <a:pt x="985" y="3224"/>
                  </a:lnTo>
                  <a:lnTo>
                    <a:pt x="1082" y="3433"/>
                  </a:lnTo>
                  <a:lnTo>
                    <a:pt x="1178" y="3643"/>
                  </a:lnTo>
                  <a:lnTo>
                    <a:pt x="1275" y="3853"/>
                  </a:lnTo>
                  <a:lnTo>
                    <a:pt x="1371" y="4062"/>
                  </a:lnTo>
                  <a:lnTo>
                    <a:pt x="1468" y="4273"/>
                  </a:lnTo>
                  <a:lnTo>
                    <a:pt x="1563" y="4483"/>
                  </a:lnTo>
                  <a:lnTo>
                    <a:pt x="1565" y="4485"/>
                  </a:lnTo>
                  <a:lnTo>
                    <a:pt x="1566" y="4487"/>
                  </a:lnTo>
                  <a:lnTo>
                    <a:pt x="1569" y="4493"/>
                  </a:lnTo>
                  <a:lnTo>
                    <a:pt x="1572" y="4498"/>
                  </a:lnTo>
                  <a:lnTo>
                    <a:pt x="1574" y="4503"/>
                  </a:lnTo>
                  <a:lnTo>
                    <a:pt x="1577" y="4506"/>
                  </a:lnTo>
                  <a:lnTo>
                    <a:pt x="1579" y="4509"/>
                  </a:lnTo>
                  <a:lnTo>
                    <a:pt x="1581" y="4514"/>
                  </a:lnTo>
                  <a:lnTo>
                    <a:pt x="1583" y="4516"/>
                  </a:lnTo>
                  <a:lnTo>
                    <a:pt x="1584" y="4518"/>
                  </a:lnTo>
                  <a:lnTo>
                    <a:pt x="1586" y="4518"/>
                  </a:lnTo>
                  <a:lnTo>
                    <a:pt x="1586" y="4519"/>
                  </a:lnTo>
                  <a:lnTo>
                    <a:pt x="1588" y="4522"/>
                  </a:lnTo>
                  <a:lnTo>
                    <a:pt x="1590" y="4526"/>
                  </a:lnTo>
                  <a:lnTo>
                    <a:pt x="1597" y="4534"/>
                  </a:lnTo>
                  <a:lnTo>
                    <a:pt x="1604" y="4542"/>
                  </a:lnTo>
                  <a:lnTo>
                    <a:pt x="1604" y="4544"/>
                  </a:lnTo>
                  <a:lnTo>
                    <a:pt x="1606" y="4545"/>
                  </a:lnTo>
                  <a:lnTo>
                    <a:pt x="1607" y="4546"/>
                  </a:lnTo>
                  <a:lnTo>
                    <a:pt x="1608" y="4546"/>
                  </a:lnTo>
                  <a:lnTo>
                    <a:pt x="1609" y="4548"/>
                  </a:lnTo>
                  <a:lnTo>
                    <a:pt x="1611" y="4549"/>
                  </a:lnTo>
                  <a:lnTo>
                    <a:pt x="1617" y="4556"/>
                  </a:lnTo>
                  <a:lnTo>
                    <a:pt x="1624" y="4564"/>
                  </a:lnTo>
                  <a:lnTo>
                    <a:pt x="1628" y="4566"/>
                  </a:lnTo>
                  <a:lnTo>
                    <a:pt x="1631" y="4569"/>
                  </a:lnTo>
                  <a:lnTo>
                    <a:pt x="1636" y="4575"/>
                  </a:lnTo>
                  <a:lnTo>
                    <a:pt x="1641" y="4579"/>
                  </a:lnTo>
                  <a:lnTo>
                    <a:pt x="1642" y="4579"/>
                  </a:lnTo>
                  <a:lnTo>
                    <a:pt x="1642" y="4580"/>
                  </a:lnTo>
                  <a:lnTo>
                    <a:pt x="1643" y="4581"/>
                  </a:lnTo>
                  <a:lnTo>
                    <a:pt x="1644" y="4581"/>
                  </a:lnTo>
                  <a:lnTo>
                    <a:pt x="1649" y="4586"/>
                  </a:lnTo>
                  <a:lnTo>
                    <a:pt x="1653" y="4589"/>
                  </a:lnTo>
                  <a:lnTo>
                    <a:pt x="1661" y="4595"/>
                  </a:lnTo>
                  <a:lnTo>
                    <a:pt x="1668" y="4600"/>
                  </a:lnTo>
                  <a:lnTo>
                    <a:pt x="1673" y="4605"/>
                  </a:lnTo>
                  <a:lnTo>
                    <a:pt x="1678" y="4608"/>
                  </a:lnTo>
                  <a:lnTo>
                    <a:pt x="1679" y="4608"/>
                  </a:lnTo>
                  <a:lnTo>
                    <a:pt x="1679" y="4609"/>
                  </a:lnTo>
                  <a:lnTo>
                    <a:pt x="1681" y="4610"/>
                  </a:lnTo>
                  <a:lnTo>
                    <a:pt x="1682" y="4611"/>
                  </a:lnTo>
                  <a:lnTo>
                    <a:pt x="1688" y="4615"/>
                  </a:lnTo>
                  <a:lnTo>
                    <a:pt x="1694" y="4619"/>
                  </a:lnTo>
                  <a:lnTo>
                    <a:pt x="1699" y="4622"/>
                  </a:lnTo>
                  <a:lnTo>
                    <a:pt x="1704" y="4626"/>
                  </a:lnTo>
                  <a:lnTo>
                    <a:pt x="1714" y="4632"/>
                  </a:lnTo>
                  <a:lnTo>
                    <a:pt x="1724" y="4639"/>
                  </a:lnTo>
                  <a:lnTo>
                    <a:pt x="1724" y="4639"/>
                  </a:lnTo>
                  <a:lnTo>
                    <a:pt x="1724" y="4639"/>
                  </a:lnTo>
                  <a:lnTo>
                    <a:pt x="1726" y="4640"/>
                  </a:lnTo>
                  <a:lnTo>
                    <a:pt x="1729" y="4642"/>
                  </a:lnTo>
                  <a:lnTo>
                    <a:pt x="1731" y="4643"/>
                  </a:lnTo>
                  <a:lnTo>
                    <a:pt x="1733" y="4644"/>
                  </a:lnTo>
                  <a:lnTo>
                    <a:pt x="1748" y="4653"/>
                  </a:lnTo>
                  <a:lnTo>
                    <a:pt x="1763" y="4662"/>
                  </a:lnTo>
                  <a:lnTo>
                    <a:pt x="1766" y="4663"/>
                  </a:lnTo>
                  <a:lnTo>
                    <a:pt x="1771" y="4666"/>
                  </a:lnTo>
                  <a:lnTo>
                    <a:pt x="1773" y="4668"/>
                  </a:lnTo>
                  <a:lnTo>
                    <a:pt x="1776" y="4669"/>
                  </a:lnTo>
                  <a:lnTo>
                    <a:pt x="1780" y="4671"/>
                  </a:lnTo>
                  <a:lnTo>
                    <a:pt x="1784" y="4673"/>
                  </a:lnTo>
                  <a:lnTo>
                    <a:pt x="1790" y="4677"/>
                  </a:lnTo>
                  <a:lnTo>
                    <a:pt x="1796" y="4679"/>
                  </a:lnTo>
                  <a:lnTo>
                    <a:pt x="1803" y="4682"/>
                  </a:lnTo>
                  <a:lnTo>
                    <a:pt x="1810" y="4686"/>
                  </a:lnTo>
                  <a:lnTo>
                    <a:pt x="1821" y="4691"/>
                  </a:lnTo>
                  <a:lnTo>
                    <a:pt x="1832" y="4697"/>
                  </a:lnTo>
                  <a:lnTo>
                    <a:pt x="1835" y="4699"/>
                  </a:lnTo>
                  <a:lnTo>
                    <a:pt x="1839" y="4700"/>
                  </a:lnTo>
                  <a:lnTo>
                    <a:pt x="1841" y="4701"/>
                  </a:lnTo>
                  <a:lnTo>
                    <a:pt x="1842" y="4702"/>
                  </a:lnTo>
                  <a:lnTo>
                    <a:pt x="1844" y="4703"/>
                  </a:lnTo>
                  <a:lnTo>
                    <a:pt x="1846" y="4703"/>
                  </a:lnTo>
                  <a:lnTo>
                    <a:pt x="1857" y="4709"/>
                  </a:lnTo>
                  <a:lnTo>
                    <a:pt x="1870" y="4714"/>
                  </a:lnTo>
                  <a:lnTo>
                    <a:pt x="1877" y="4718"/>
                  </a:lnTo>
                  <a:lnTo>
                    <a:pt x="1885" y="4721"/>
                  </a:lnTo>
                  <a:lnTo>
                    <a:pt x="1893" y="4724"/>
                  </a:lnTo>
                  <a:lnTo>
                    <a:pt x="1902" y="4728"/>
                  </a:lnTo>
                  <a:lnTo>
                    <a:pt x="1906" y="4730"/>
                  </a:lnTo>
                  <a:lnTo>
                    <a:pt x="1911" y="4731"/>
                  </a:lnTo>
                  <a:lnTo>
                    <a:pt x="1918" y="4734"/>
                  </a:lnTo>
                  <a:lnTo>
                    <a:pt x="1925" y="4738"/>
                  </a:lnTo>
                  <a:lnTo>
                    <a:pt x="1942" y="4744"/>
                  </a:lnTo>
                  <a:lnTo>
                    <a:pt x="1958" y="4750"/>
                  </a:lnTo>
                  <a:lnTo>
                    <a:pt x="1963" y="4752"/>
                  </a:lnTo>
                  <a:lnTo>
                    <a:pt x="1968" y="4754"/>
                  </a:lnTo>
                  <a:lnTo>
                    <a:pt x="1971" y="4755"/>
                  </a:lnTo>
                  <a:lnTo>
                    <a:pt x="1974" y="4757"/>
                  </a:lnTo>
                  <a:lnTo>
                    <a:pt x="1978" y="4758"/>
                  </a:lnTo>
                  <a:lnTo>
                    <a:pt x="1982" y="4760"/>
                  </a:lnTo>
                  <a:lnTo>
                    <a:pt x="1996" y="4764"/>
                  </a:lnTo>
                  <a:lnTo>
                    <a:pt x="2012" y="4770"/>
                  </a:lnTo>
                  <a:lnTo>
                    <a:pt x="2019" y="4773"/>
                  </a:lnTo>
                  <a:lnTo>
                    <a:pt x="2027" y="4775"/>
                  </a:lnTo>
                  <a:lnTo>
                    <a:pt x="2039" y="4780"/>
                  </a:lnTo>
                  <a:lnTo>
                    <a:pt x="2053" y="4784"/>
                  </a:lnTo>
                  <a:lnTo>
                    <a:pt x="2055" y="4785"/>
                  </a:lnTo>
                  <a:lnTo>
                    <a:pt x="2056" y="4785"/>
                  </a:lnTo>
                  <a:lnTo>
                    <a:pt x="2057" y="4785"/>
                  </a:lnTo>
                  <a:lnTo>
                    <a:pt x="2058" y="4786"/>
                  </a:lnTo>
                  <a:lnTo>
                    <a:pt x="2068" y="4790"/>
                  </a:lnTo>
                  <a:lnTo>
                    <a:pt x="2077" y="4792"/>
                  </a:lnTo>
                  <a:lnTo>
                    <a:pt x="2091" y="4798"/>
                  </a:lnTo>
                  <a:lnTo>
                    <a:pt x="2106" y="4802"/>
                  </a:lnTo>
                  <a:lnTo>
                    <a:pt x="2117" y="4805"/>
                  </a:lnTo>
                  <a:lnTo>
                    <a:pt x="2128" y="4809"/>
                  </a:lnTo>
                  <a:lnTo>
                    <a:pt x="2130" y="4810"/>
                  </a:lnTo>
                  <a:lnTo>
                    <a:pt x="2132" y="4810"/>
                  </a:lnTo>
                  <a:lnTo>
                    <a:pt x="2136" y="4811"/>
                  </a:lnTo>
                  <a:lnTo>
                    <a:pt x="2138" y="4812"/>
                  </a:lnTo>
                  <a:lnTo>
                    <a:pt x="2147" y="4814"/>
                  </a:lnTo>
                  <a:lnTo>
                    <a:pt x="2157" y="4818"/>
                  </a:lnTo>
                  <a:lnTo>
                    <a:pt x="2168" y="4821"/>
                  </a:lnTo>
                  <a:lnTo>
                    <a:pt x="2179" y="4824"/>
                  </a:lnTo>
                  <a:lnTo>
                    <a:pt x="2196" y="4829"/>
                  </a:lnTo>
                  <a:lnTo>
                    <a:pt x="2212" y="4833"/>
                  </a:lnTo>
                  <a:lnTo>
                    <a:pt x="2217" y="4834"/>
                  </a:lnTo>
                  <a:lnTo>
                    <a:pt x="2222" y="4836"/>
                  </a:lnTo>
                  <a:lnTo>
                    <a:pt x="2223" y="4836"/>
                  </a:lnTo>
                  <a:lnTo>
                    <a:pt x="2226" y="4837"/>
                  </a:lnTo>
                  <a:lnTo>
                    <a:pt x="2229" y="4837"/>
                  </a:lnTo>
                  <a:lnTo>
                    <a:pt x="2232" y="4839"/>
                  </a:lnTo>
                  <a:lnTo>
                    <a:pt x="2245" y="4842"/>
                  </a:lnTo>
                  <a:lnTo>
                    <a:pt x="2258" y="4846"/>
                  </a:lnTo>
                  <a:lnTo>
                    <a:pt x="2271" y="4850"/>
                  </a:lnTo>
                  <a:lnTo>
                    <a:pt x="2284" y="4853"/>
                  </a:lnTo>
                  <a:lnTo>
                    <a:pt x="2291" y="4855"/>
                  </a:lnTo>
                  <a:lnTo>
                    <a:pt x="2299" y="4856"/>
                  </a:lnTo>
                  <a:lnTo>
                    <a:pt x="2304" y="4859"/>
                  </a:lnTo>
                  <a:lnTo>
                    <a:pt x="2311" y="4860"/>
                  </a:lnTo>
                  <a:lnTo>
                    <a:pt x="2318" y="4861"/>
                  </a:lnTo>
                  <a:lnTo>
                    <a:pt x="2323" y="4863"/>
                  </a:lnTo>
                  <a:lnTo>
                    <a:pt x="2333" y="4865"/>
                  </a:lnTo>
                  <a:lnTo>
                    <a:pt x="2342" y="4867"/>
                  </a:lnTo>
                  <a:lnTo>
                    <a:pt x="2353" y="4870"/>
                  </a:lnTo>
                  <a:lnTo>
                    <a:pt x="2364" y="4873"/>
                  </a:lnTo>
                  <a:lnTo>
                    <a:pt x="2373" y="4875"/>
                  </a:lnTo>
                  <a:lnTo>
                    <a:pt x="2382" y="4877"/>
                  </a:lnTo>
                  <a:lnTo>
                    <a:pt x="2391" y="4880"/>
                  </a:lnTo>
                  <a:lnTo>
                    <a:pt x="2400" y="4882"/>
                  </a:lnTo>
                  <a:lnTo>
                    <a:pt x="2408" y="4883"/>
                  </a:lnTo>
                  <a:lnTo>
                    <a:pt x="2415" y="4885"/>
                  </a:lnTo>
                  <a:lnTo>
                    <a:pt x="2419" y="4886"/>
                  </a:lnTo>
                  <a:lnTo>
                    <a:pt x="2422" y="4886"/>
                  </a:lnTo>
                  <a:lnTo>
                    <a:pt x="2424" y="4887"/>
                  </a:lnTo>
                  <a:lnTo>
                    <a:pt x="2425" y="4887"/>
                  </a:lnTo>
                  <a:lnTo>
                    <a:pt x="2434" y="4890"/>
                  </a:lnTo>
                  <a:lnTo>
                    <a:pt x="2443" y="4892"/>
                  </a:lnTo>
                  <a:lnTo>
                    <a:pt x="2452" y="4893"/>
                  </a:lnTo>
                  <a:lnTo>
                    <a:pt x="2461" y="4895"/>
                  </a:lnTo>
                  <a:lnTo>
                    <a:pt x="2474" y="4898"/>
                  </a:lnTo>
                  <a:lnTo>
                    <a:pt x="2487" y="4901"/>
                  </a:lnTo>
                  <a:lnTo>
                    <a:pt x="2501" y="4904"/>
                  </a:lnTo>
                  <a:lnTo>
                    <a:pt x="2514" y="4907"/>
                  </a:lnTo>
                  <a:lnTo>
                    <a:pt x="2521" y="4908"/>
                  </a:lnTo>
                  <a:lnTo>
                    <a:pt x="2527" y="4910"/>
                  </a:lnTo>
                  <a:lnTo>
                    <a:pt x="2539" y="4912"/>
                  </a:lnTo>
                  <a:lnTo>
                    <a:pt x="2550" y="4914"/>
                  </a:lnTo>
                  <a:lnTo>
                    <a:pt x="2561" y="4916"/>
                  </a:lnTo>
                  <a:lnTo>
                    <a:pt x="2571" y="4918"/>
                  </a:lnTo>
                  <a:lnTo>
                    <a:pt x="2582" y="4921"/>
                  </a:lnTo>
                  <a:lnTo>
                    <a:pt x="2592" y="4923"/>
                  </a:lnTo>
                  <a:lnTo>
                    <a:pt x="2603" y="4925"/>
                  </a:lnTo>
                  <a:lnTo>
                    <a:pt x="2614" y="4927"/>
                  </a:lnTo>
                  <a:lnTo>
                    <a:pt x="2619" y="4928"/>
                  </a:lnTo>
                  <a:lnTo>
                    <a:pt x="2625" y="4930"/>
                  </a:lnTo>
                  <a:lnTo>
                    <a:pt x="2631" y="4931"/>
                  </a:lnTo>
                  <a:lnTo>
                    <a:pt x="2637" y="4932"/>
                  </a:lnTo>
                  <a:lnTo>
                    <a:pt x="2647" y="4934"/>
                  </a:lnTo>
                  <a:lnTo>
                    <a:pt x="2657" y="4935"/>
                  </a:lnTo>
                  <a:lnTo>
                    <a:pt x="2667" y="4937"/>
                  </a:lnTo>
                  <a:lnTo>
                    <a:pt x="2677" y="4940"/>
                  </a:lnTo>
                  <a:lnTo>
                    <a:pt x="2689" y="4942"/>
                  </a:lnTo>
                  <a:lnTo>
                    <a:pt x="2702" y="4944"/>
                  </a:lnTo>
                  <a:lnTo>
                    <a:pt x="2710" y="4945"/>
                  </a:lnTo>
                  <a:lnTo>
                    <a:pt x="2720" y="4947"/>
                  </a:lnTo>
                  <a:lnTo>
                    <a:pt x="2730" y="4949"/>
                  </a:lnTo>
                  <a:lnTo>
                    <a:pt x="2740" y="4951"/>
                  </a:lnTo>
                  <a:lnTo>
                    <a:pt x="2743" y="4952"/>
                  </a:lnTo>
                  <a:lnTo>
                    <a:pt x="2746" y="4952"/>
                  </a:lnTo>
                  <a:lnTo>
                    <a:pt x="2760" y="4954"/>
                  </a:lnTo>
                  <a:lnTo>
                    <a:pt x="2775" y="4957"/>
                  </a:lnTo>
                  <a:lnTo>
                    <a:pt x="2784" y="4958"/>
                  </a:lnTo>
                  <a:lnTo>
                    <a:pt x="2794" y="4961"/>
                  </a:lnTo>
                  <a:lnTo>
                    <a:pt x="2804" y="4962"/>
                  </a:lnTo>
                  <a:lnTo>
                    <a:pt x="2814" y="4964"/>
                  </a:lnTo>
                  <a:lnTo>
                    <a:pt x="2829" y="4966"/>
                  </a:lnTo>
                  <a:lnTo>
                    <a:pt x="2845" y="4968"/>
                  </a:lnTo>
                  <a:lnTo>
                    <a:pt x="2850" y="4969"/>
                  </a:lnTo>
                  <a:lnTo>
                    <a:pt x="2856" y="4971"/>
                  </a:lnTo>
                  <a:lnTo>
                    <a:pt x="2858" y="4971"/>
                  </a:lnTo>
                  <a:lnTo>
                    <a:pt x="2860" y="4972"/>
                  </a:lnTo>
                  <a:lnTo>
                    <a:pt x="2872" y="4973"/>
                  </a:lnTo>
                  <a:lnTo>
                    <a:pt x="2885" y="4975"/>
                  </a:lnTo>
                  <a:lnTo>
                    <a:pt x="2900" y="4977"/>
                  </a:lnTo>
                  <a:lnTo>
                    <a:pt x="2917" y="4981"/>
                  </a:lnTo>
                  <a:lnTo>
                    <a:pt x="2927" y="4982"/>
                  </a:lnTo>
                  <a:lnTo>
                    <a:pt x="2937" y="4983"/>
                  </a:lnTo>
                  <a:lnTo>
                    <a:pt x="2948" y="4985"/>
                  </a:lnTo>
                  <a:lnTo>
                    <a:pt x="2958" y="4986"/>
                  </a:lnTo>
                  <a:lnTo>
                    <a:pt x="2973" y="4988"/>
                  </a:lnTo>
                  <a:lnTo>
                    <a:pt x="2989" y="4991"/>
                  </a:lnTo>
                  <a:lnTo>
                    <a:pt x="3002" y="4993"/>
                  </a:lnTo>
                  <a:lnTo>
                    <a:pt x="3016" y="4995"/>
                  </a:lnTo>
                  <a:lnTo>
                    <a:pt x="3030" y="4997"/>
                  </a:lnTo>
                  <a:lnTo>
                    <a:pt x="3043" y="4998"/>
                  </a:lnTo>
                  <a:lnTo>
                    <a:pt x="3059" y="5000"/>
                  </a:lnTo>
                  <a:lnTo>
                    <a:pt x="3074" y="5003"/>
                  </a:lnTo>
                  <a:lnTo>
                    <a:pt x="3085" y="5005"/>
                  </a:lnTo>
                  <a:lnTo>
                    <a:pt x="3098" y="5006"/>
                  </a:lnTo>
                  <a:lnTo>
                    <a:pt x="3105" y="5007"/>
                  </a:lnTo>
                  <a:lnTo>
                    <a:pt x="3114" y="5008"/>
                  </a:lnTo>
                  <a:lnTo>
                    <a:pt x="3124" y="5009"/>
                  </a:lnTo>
                  <a:lnTo>
                    <a:pt x="3135" y="5012"/>
                  </a:lnTo>
                  <a:lnTo>
                    <a:pt x="3139" y="5012"/>
                  </a:lnTo>
                  <a:lnTo>
                    <a:pt x="3142" y="5012"/>
                  </a:lnTo>
                  <a:lnTo>
                    <a:pt x="3145" y="5013"/>
                  </a:lnTo>
                  <a:lnTo>
                    <a:pt x="3149" y="5013"/>
                  </a:lnTo>
                  <a:lnTo>
                    <a:pt x="3168" y="5015"/>
                  </a:lnTo>
                  <a:lnTo>
                    <a:pt x="3187" y="5018"/>
                  </a:lnTo>
                  <a:lnTo>
                    <a:pt x="3207" y="5020"/>
                  </a:lnTo>
                  <a:lnTo>
                    <a:pt x="3227" y="5023"/>
                  </a:lnTo>
                  <a:lnTo>
                    <a:pt x="3237" y="5024"/>
                  </a:lnTo>
                  <a:lnTo>
                    <a:pt x="3246" y="5025"/>
                  </a:lnTo>
                  <a:lnTo>
                    <a:pt x="3265" y="5027"/>
                  </a:lnTo>
                  <a:lnTo>
                    <a:pt x="3284" y="5029"/>
                  </a:lnTo>
                  <a:lnTo>
                    <a:pt x="3303" y="5032"/>
                  </a:lnTo>
                  <a:lnTo>
                    <a:pt x="3322" y="5034"/>
                  </a:lnTo>
                  <a:lnTo>
                    <a:pt x="3327" y="5035"/>
                  </a:lnTo>
                  <a:lnTo>
                    <a:pt x="3333" y="5035"/>
                  </a:lnTo>
                  <a:lnTo>
                    <a:pt x="3347" y="5037"/>
                  </a:lnTo>
                  <a:lnTo>
                    <a:pt x="3363" y="5038"/>
                  </a:lnTo>
                  <a:lnTo>
                    <a:pt x="3372" y="5039"/>
                  </a:lnTo>
                  <a:lnTo>
                    <a:pt x="3382" y="5040"/>
                  </a:lnTo>
                  <a:lnTo>
                    <a:pt x="3412" y="5044"/>
                  </a:lnTo>
                  <a:lnTo>
                    <a:pt x="3442" y="5047"/>
                  </a:lnTo>
                  <a:lnTo>
                    <a:pt x="3471" y="5050"/>
                  </a:lnTo>
                  <a:lnTo>
                    <a:pt x="3503" y="5053"/>
                  </a:lnTo>
                  <a:lnTo>
                    <a:pt x="3509" y="5054"/>
                  </a:lnTo>
                  <a:lnTo>
                    <a:pt x="3517" y="5054"/>
                  </a:lnTo>
                  <a:lnTo>
                    <a:pt x="3520" y="5055"/>
                  </a:lnTo>
                  <a:lnTo>
                    <a:pt x="3522" y="5055"/>
                  </a:lnTo>
                  <a:lnTo>
                    <a:pt x="3527" y="5055"/>
                  </a:lnTo>
                  <a:lnTo>
                    <a:pt x="3531" y="5056"/>
                  </a:lnTo>
                  <a:lnTo>
                    <a:pt x="3560" y="5058"/>
                  </a:lnTo>
                  <a:lnTo>
                    <a:pt x="3589" y="5061"/>
                  </a:lnTo>
                  <a:lnTo>
                    <a:pt x="3617" y="5064"/>
                  </a:lnTo>
                  <a:lnTo>
                    <a:pt x="3646" y="5066"/>
                  </a:lnTo>
                  <a:lnTo>
                    <a:pt x="3651" y="5066"/>
                  </a:lnTo>
                  <a:lnTo>
                    <a:pt x="3656" y="5067"/>
                  </a:lnTo>
                  <a:lnTo>
                    <a:pt x="3668" y="5068"/>
                  </a:lnTo>
                  <a:lnTo>
                    <a:pt x="3680" y="5069"/>
                  </a:lnTo>
                  <a:lnTo>
                    <a:pt x="3688" y="5069"/>
                  </a:lnTo>
                  <a:lnTo>
                    <a:pt x="3696" y="5070"/>
                  </a:lnTo>
                  <a:lnTo>
                    <a:pt x="3720" y="5073"/>
                  </a:lnTo>
                  <a:lnTo>
                    <a:pt x="3743" y="5074"/>
                  </a:lnTo>
                  <a:lnTo>
                    <a:pt x="3767" y="5076"/>
                  </a:lnTo>
                  <a:lnTo>
                    <a:pt x="3791" y="5078"/>
                  </a:lnTo>
                  <a:lnTo>
                    <a:pt x="3792" y="5078"/>
                  </a:lnTo>
                  <a:lnTo>
                    <a:pt x="3793" y="5078"/>
                  </a:lnTo>
                  <a:lnTo>
                    <a:pt x="3809" y="5079"/>
                  </a:lnTo>
                  <a:lnTo>
                    <a:pt x="3824" y="5080"/>
                  </a:lnTo>
                  <a:lnTo>
                    <a:pt x="3840" y="5081"/>
                  </a:lnTo>
                  <a:lnTo>
                    <a:pt x="3855" y="5083"/>
                  </a:lnTo>
                  <a:lnTo>
                    <a:pt x="3858" y="5083"/>
                  </a:lnTo>
                  <a:lnTo>
                    <a:pt x="3860" y="5083"/>
                  </a:lnTo>
                  <a:lnTo>
                    <a:pt x="3861" y="5083"/>
                  </a:lnTo>
                  <a:lnTo>
                    <a:pt x="3862" y="5083"/>
                  </a:lnTo>
                  <a:lnTo>
                    <a:pt x="3880" y="5084"/>
                  </a:lnTo>
                  <a:lnTo>
                    <a:pt x="3896" y="5085"/>
                  </a:lnTo>
                  <a:lnTo>
                    <a:pt x="3914" y="5086"/>
                  </a:lnTo>
                  <a:lnTo>
                    <a:pt x="3931" y="5087"/>
                  </a:lnTo>
                  <a:lnTo>
                    <a:pt x="3937" y="5088"/>
                  </a:lnTo>
                  <a:lnTo>
                    <a:pt x="3944" y="5088"/>
                  </a:lnTo>
                  <a:lnTo>
                    <a:pt x="3962" y="5089"/>
                  </a:lnTo>
                  <a:lnTo>
                    <a:pt x="3978" y="5090"/>
                  </a:lnTo>
                  <a:lnTo>
                    <a:pt x="3995" y="5091"/>
                  </a:lnTo>
                  <a:lnTo>
                    <a:pt x="4013" y="5093"/>
                  </a:lnTo>
                  <a:lnTo>
                    <a:pt x="4018" y="5093"/>
                  </a:lnTo>
                  <a:lnTo>
                    <a:pt x="4025" y="5094"/>
                  </a:lnTo>
                  <a:lnTo>
                    <a:pt x="4038" y="5094"/>
                  </a:lnTo>
                  <a:lnTo>
                    <a:pt x="4052" y="5095"/>
                  </a:lnTo>
                  <a:lnTo>
                    <a:pt x="4065" y="5096"/>
                  </a:lnTo>
                  <a:lnTo>
                    <a:pt x="4078" y="5096"/>
                  </a:lnTo>
                  <a:lnTo>
                    <a:pt x="4088" y="5097"/>
                  </a:lnTo>
                  <a:lnTo>
                    <a:pt x="4098" y="5097"/>
                  </a:lnTo>
                  <a:lnTo>
                    <a:pt x="4117" y="5098"/>
                  </a:lnTo>
                  <a:lnTo>
                    <a:pt x="4137" y="5099"/>
                  </a:lnTo>
                  <a:lnTo>
                    <a:pt x="4157" y="5100"/>
                  </a:lnTo>
                  <a:lnTo>
                    <a:pt x="4177" y="5101"/>
                  </a:lnTo>
                  <a:lnTo>
                    <a:pt x="4180" y="5101"/>
                  </a:lnTo>
                  <a:lnTo>
                    <a:pt x="4185" y="5101"/>
                  </a:lnTo>
                  <a:lnTo>
                    <a:pt x="4187" y="5101"/>
                  </a:lnTo>
                  <a:lnTo>
                    <a:pt x="4189" y="5101"/>
                  </a:lnTo>
                  <a:lnTo>
                    <a:pt x="4199" y="5103"/>
                  </a:lnTo>
                  <a:lnTo>
                    <a:pt x="4210" y="5103"/>
                  </a:lnTo>
                  <a:lnTo>
                    <a:pt x="4220" y="5104"/>
                  </a:lnTo>
                  <a:lnTo>
                    <a:pt x="4231" y="5104"/>
                  </a:lnTo>
                  <a:lnTo>
                    <a:pt x="4242" y="5104"/>
                  </a:lnTo>
                  <a:lnTo>
                    <a:pt x="4254" y="5105"/>
                  </a:lnTo>
                  <a:lnTo>
                    <a:pt x="4275" y="5106"/>
                  </a:lnTo>
                  <a:lnTo>
                    <a:pt x="4297" y="5106"/>
                  </a:lnTo>
                  <a:lnTo>
                    <a:pt x="4319" y="5107"/>
                  </a:lnTo>
                  <a:lnTo>
                    <a:pt x="4340" y="5108"/>
                  </a:lnTo>
                  <a:lnTo>
                    <a:pt x="4348" y="5108"/>
                  </a:lnTo>
                  <a:lnTo>
                    <a:pt x="4354" y="5108"/>
                  </a:lnTo>
                  <a:lnTo>
                    <a:pt x="4362" y="5109"/>
                  </a:lnTo>
                  <a:lnTo>
                    <a:pt x="4371" y="5109"/>
                  </a:lnTo>
                  <a:lnTo>
                    <a:pt x="4380" y="5109"/>
                  </a:lnTo>
                  <a:lnTo>
                    <a:pt x="4388" y="5110"/>
                  </a:lnTo>
                  <a:lnTo>
                    <a:pt x="4400" y="5110"/>
                  </a:lnTo>
                  <a:lnTo>
                    <a:pt x="4411" y="5110"/>
                  </a:lnTo>
                  <a:lnTo>
                    <a:pt x="4435" y="5111"/>
                  </a:lnTo>
                  <a:lnTo>
                    <a:pt x="4459" y="5113"/>
                  </a:lnTo>
                  <a:lnTo>
                    <a:pt x="4483" y="5113"/>
                  </a:lnTo>
                  <a:lnTo>
                    <a:pt x="4508" y="5114"/>
                  </a:lnTo>
                  <a:lnTo>
                    <a:pt x="4512" y="5114"/>
                  </a:lnTo>
                  <a:lnTo>
                    <a:pt x="4518" y="5114"/>
                  </a:lnTo>
                  <a:lnTo>
                    <a:pt x="4520" y="5114"/>
                  </a:lnTo>
                  <a:lnTo>
                    <a:pt x="4522" y="5114"/>
                  </a:lnTo>
                  <a:lnTo>
                    <a:pt x="4535" y="5114"/>
                  </a:lnTo>
                  <a:lnTo>
                    <a:pt x="4549" y="5115"/>
                  </a:lnTo>
                  <a:lnTo>
                    <a:pt x="4559" y="5115"/>
                  </a:lnTo>
                  <a:lnTo>
                    <a:pt x="4569" y="5115"/>
                  </a:lnTo>
                  <a:lnTo>
                    <a:pt x="4599" y="5116"/>
                  </a:lnTo>
                  <a:lnTo>
                    <a:pt x="4630" y="5116"/>
                  </a:lnTo>
                  <a:lnTo>
                    <a:pt x="4660" y="5117"/>
                  </a:lnTo>
                  <a:lnTo>
                    <a:pt x="4691" y="5117"/>
                  </a:lnTo>
                  <a:lnTo>
                    <a:pt x="4694" y="5117"/>
                  </a:lnTo>
                  <a:lnTo>
                    <a:pt x="4696" y="5117"/>
                  </a:lnTo>
                  <a:lnTo>
                    <a:pt x="4704" y="5117"/>
                  </a:lnTo>
                  <a:lnTo>
                    <a:pt x="4713" y="5117"/>
                  </a:lnTo>
                  <a:lnTo>
                    <a:pt x="4719" y="5118"/>
                  </a:lnTo>
                  <a:lnTo>
                    <a:pt x="4726" y="5118"/>
                  </a:lnTo>
                  <a:lnTo>
                    <a:pt x="4764" y="5118"/>
                  </a:lnTo>
                  <a:lnTo>
                    <a:pt x="4803" y="5118"/>
                  </a:lnTo>
                  <a:lnTo>
                    <a:pt x="4840" y="5119"/>
                  </a:lnTo>
                  <a:lnTo>
                    <a:pt x="4879" y="5119"/>
                  </a:lnTo>
                  <a:lnTo>
                    <a:pt x="4919" y="5119"/>
                  </a:lnTo>
                  <a:lnTo>
                    <a:pt x="4959" y="5119"/>
                  </a:lnTo>
                  <a:lnTo>
                    <a:pt x="4999" y="5119"/>
                  </a:lnTo>
                  <a:lnTo>
                    <a:pt x="5038" y="5119"/>
                  </a:lnTo>
                  <a:lnTo>
                    <a:pt x="5043" y="5119"/>
                  </a:lnTo>
                  <a:lnTo>
                    <a:pt x="5048" y="5119"/>
                  </a:lnTo>
                  <a:lnTo>
                    <a:pt x="5062" y="5118"/>
                  </a:lnTo>
                  <a:lnTo>
                    <a:pt x="5076" y="5118"/>
                  </a:lnTo>
                  <a:lnTo>
                    <a:pt x="5086" y="5118"/>
                  </a:lnTo>
                  <a:lnTo>
                    <a:pt x="5096" y="5118"/>
                  </a:lnTo>
                  <a:lnTo>
                    <a:pt x="5122" y="5118"/>
                  </a:lnTo>
                  <a:lnTo>
                    <a:pt x="5148" y="5118"/>
                  </a:lnTo>
                  <a:lnTo>
                    <a:pt x="5174" y="5117"/>
                  </a:lnTo>
                  <a:lnTo>
                    <a:pt x="5200" y="5117"/>
                  </a:lnTo>
                  <a:lnTo>
                    <a:pt x="5206" y="5117"/>
                  </a:lnTo>
                  <a:lnTo>
                    <a:pt x="5214" y="5117"/>
                  </a:lnTo>
                  <a:lnTo>
                    <a:pt x="5230" y="5117"/>
                  </a:lnTo>
                  <a:lnTo>
                    <a:pt x="5245" y="5116"/>
                  </a:lnTo>
                  <a:lnTo>
                    <a:pt x="5260" y="5116"/>
                  </a:lnTo>
                  <a:lnTo>
                    <a:pt x="5275" y="5116"/>
                  </a:lnTo>
                  <a:lnTo>
                    <a:pt x="5281" y="5116"/>
                  </a:lnTo>
                  <a:lnTo>
                    <a:pt x="5287" y="5116"/>
                  </a:lnTo>
                  <a:lnTo>
                    <a:pt x="5293" y="5115"/>
                  </a:lnTo>
                  <a:lnTo>
                    <a:pt x="5297" y="5115"/>
                  </a:lnTo>
                  <a:lnTo>
                    <a:pt x="5314" y="5115"/>
                  </a:lnTo>
                  <a:lnTo>
                    <a:pt x="5330" y="5115"/>
                  </a:lnTo>
                  <a:lnTo>
                    <a:pt x="5345" y="5114"/>
                  </a:lnTo>
                  <a:lnTo>
                    <a:pt x="5361" y="5114"/>
                  </a:lnTo>
                  <a:lnTo>
                    <a:pt x="5370" y="5114"/>
                  </a:lnTo>
                  <a:lnTo>
                    <a:pt x="5378" y="5114"/>
                  </a:lnTo>
                  <a:lnTo>
                    <a:pt x="5387" y="5113"/>
                  </a:lnTo>
                  <a:lnTo>
                    <a:pt x="5396" y="5113"/>
                  </a:lnTo>
                  <a:lnTo>
                    <a:pt x="5406" y="5113"/>
                  </a:lnTo>
                  <a:lnTo>
                    <a:pt x="5415" y="5113"/>
                  </a:lnTo>
                  <a:lnTo>
                    <a:pt x="5427" y="5111"/>
                  </a:lnTo>
                  <a:lnTo>
                    <a:pt x="5439" y="5111"/>
                  </a:lnTo>
                  <a:lnTo>
                    <a:pt x="5459" y="5110"/>
                  </a:lnTo>
                  <a:lnTo>
                    <a:pt x="5479" y="5110"/>
                  </a:lnTo>
                  <a:lnTo>
                    <a:pt x="5500" y="5109"/>
                  </a:lnTo>
                  <a:lnTo>
                    <a:pt x="5520" y="5108"/>
                  </a:lnTo>
                  <a:lnTo>
                    <a:pt x="5530" y="5108"/>
                  </a:lnTo>
                  <a:lnTo>
                    <a:pt x="5540" y="5108"/>
                  </a:lnTo>
                  <a:lnTo>
                    <a:pt x="5550" y="5108"/>
                  </a:lnTo>
                  <a:lnTo>
                    <a:pt x="5561" y="5107"/>
                  </a:lnTo>
                  <a:lnTo>
                    <a:pt x="5561" y="5107"/>
                  </a:lnTo>
                  <a:lnTo>
                    <a:pt x="5561" y="5107"/>
                  </a:lnTo>
                  <a:lnTo>
                    <a:pt x="5590" y="5106"/>
                  </a:lnTo>
                  <a:lnTo>
                    <a:pt x="5620" y="5105"/>
                  </a:lnTo>
                  <a:lnTo>
                    <a:pt x="5649" y="5104"/>
                  </a:lnTo>
                  <a:lnTo>
                    <a:pt x="5678" y="5103"/>
                  </a:lnTo>
                  <a:lnTo>
                    <a:pt x="5685" y="5101"/>
                  </a:lnTo>
                  <a:lnTo>
                    <a:pt x="5691" y="5101"/>
                  </a:lnTo>
                  <a:lnTo>
                    <a:pt x="5699" y="5101"/>
                  </a:lnTo>
                  <a:lnTo>
                    <a:pt x="5707" y="5100"/>
                  </a:lnTo>
                  <a:lnTo>
                    <a:pt x="5735" y="5099"/>
                  </a:lnTo>
                  <a:lnTo>
                    <a:pt x="5763" y="5098"/>
                  </a:lnTo>
                  <a:lnTo>
                    <a:pt x="5792" y="5097"/>
                  </a:lnTo>
                  <a:lnTo>
                    <a:pt x="5820" y="5095"/>
                  </a:lnTo>
                  <a:lnTo>
                    <a:pt x="5824" y="5095"/>
                  </a:lnTo>
                  <a:lnTo>
                    <a:pt x="5829" y="5095"/>
                  </a:lnTo>
                  <a:lnTo>
                    <a:pt x="5832" y="5095"/>
                  </a:lnTo>
                  <a:lnTo>
                    <a:pt x="5837" y="5094"/>
                  </a:lnTo>
                  <a:lnTo>
                    <a:pt x="5845" y="5094"/>
                  </a:lnTo>
                  <a:lnTo>
                    <a:pt x="5853" y="5093"/>
                  </a:lnTo>
                  <a:lnTo>
                    <a:pt x="5888" y="5091"/>
                  </a:lnTo>
                  <a:lnTo>
                    <a:pt x="5921" y="5089"/>
                  </a:lnTo>
                  <a:lnTo>
                    <a:pt x="5954" y="5087"/>
                  </a:lnTo>
                  <a:lnTo>
                    <a:pt x="5987" y="5085"/>
                  </a:lnTo>
                  <a:lnTo>
                    <a:pt x="5992" y="5085"/>
                  </a:lnTo>
                  <a:lnTo>
                    <a:pt x="5997" y="5084"/>
                  </a:lnTo>
                  <a:lnTo>
                    <a:pt x="6003" y="5084"/>
                  </a:lnTo>
                  <a:lnTo>
                    <a:pt x="6010" y="5083"/>
                  </a:lnTo>
                  <a:lnTo>
                    <a:pt x="6042" y="5080"/>
                  </a:lnTo>
                  <a:lnTo>
                    <a:pt x="6074" y="5078"/>
                  </a:lnTo>
                  <a:lnTo>
                    <a:pt x="6106" y="5076"/>
                  </a:lnTo>
                  <a:lnTo>
                    <a:pt x="6138" y="5074"/>
                  </a:lnTo>
                  <a:lnTo>
                    <a:pt x="6146" y="5073"/>
                  </a:lnTo>
                  <a:lnTo>
                    <a:pt x="6153" y="5073"/>
                  </a:lnTo>
                  <a:lnTo>
                    <a:pt x="6155" y="5073"/>
                  </a:lnTo>
                  <a:lnTo>
                    <a:pt x="6157" y="5071"/>
                  </a:lnTo>
                  <a:lnTo>
                    <a:pt x="6167" y="5071"/>
                  </a:lnTo>
                  <a:lnTo>
                    <a:pt x="6176" y="5070"/>
                  </a:lnTo>
                  <a:lnTo>
                    <a:pt x="6204" y="5068"/>
                  </a:lnTo>
                  <a:lnTo>
                    <a:pt x="6231" y="5066"/>
                  </a:lnTo>
                  <a:lnTo>
                    <a:pt x="6259" y="5064"/>
                  </a:lnTo>
                  <a:lnTo>
                    <a:pt x="6286" y="5061"/>
                  </a:lnTo>
                  <a:lnTo>
                    <a:pt x="6291" y="5060"/>
                  </a:lnTo>
                  <a:lnTo>
                    <a:pt x="6296" y="5060"/>
                  </a:lnTo>
                  <a:lnTo>
                    <a:pt x="6308" y="5059"/>
                  </a:lnTo>
                  <a:lnTo>
                    <a:pt x="6321" y="5058"/>
                  </a:lnTo>
                  <a:lnTo>
                    <a:pt x="6329" y="5057"/>
                  </a:lnTo>
                  <a:lnTo>
                    <a:pt x="6337" y="5056"/>
                  </a:lnTo>
                  <a:lnTo>
                    <a:pt x="6360" y="5054"/>
                  </a:lnTo>
                  <a:lnTo>
                    <a:pt x="6383" y="5052"/>
                  </a:lnTo>
                  <a:lnTo>
                    <a:pt x="6407" y="5049"/>
                  </a:lnTo>
                  <a:lnTo>
                    <a:pt x="6430" y="5047"/>
                  </a:lnTo>
                  <a:lnTo>
                    <a:pt x="6432" y="5047"/>
                  </a:lnTo>
                  <a:lnTo>
                    <a:pt x="6433" y="5047"/>
                  </a:lnTo>
                  <a:lnTo>
                    <a:pt x="6446" y="5046"/>
                  </a:lnTo>
                  <a:lnTo>
                    <a:pt x="6458" y="5045"/>
                  </a:lnTo>
                  <a:lnTo>
                    <a:pt x="6470" y="5043"/>
                  </a:lnTo>
                  <a:lnTo>
                    <a:pt x="6482" y="5042"/>
                  </a:lnTo>
                  <a:lnTo>
                    <a:pt x="6488" y="5042"/>
                  </a:lnTo>
                  <a:lnTo>
                    <a:pt x="6493" y="5040"/>
                  </a:lnTo>
                  <a:lnTo>
                    <a:pt x="6511" y="5038"/>
                  </a:lnTo>
                  <a:lnTo>
                    <a:pt x="6530" y="5037"/>
                  </a:lnTo>
                  <a:lnTo>
                    <a:pt x="6549" y="5035"/>
                  </a:lnTo>
                  <a:lnTo>
                    <a:pt x="6568" y="5033"/>
                  </a:lnTo>
                  <a:lnTo>
                    <a:pt x="6569" y="5033"/>
                  </a:lnTo>
                  <a:lnTo>
                    <a:pt x="6571" y="5032"/>
                  </a:lnTo>
                  <a:lnTo>
                    <a:pt x="6589" y="5030"/>
                  </a:lnTo>
                  <a:lnTo>
                    <a:pt x="6606" y="5028"/>
                  </a:lnTo>
                  <a:lnTo>
                    <a:pt x="6624" y="5026"/>
                  </a:lnTo>
                  <a:lnTo>
                    <a:pt x="6642" y="5024"/>
                  </a:lnTo>
                  <a:lnTo>
                    <a:pt x="6643" y="5024"/>
                  </a:lnTo>
                  <a:lnTo>
                    <a:pt x="6644" y="5024"/>
                  </a:lnTo>
                  <a:lnTo>
                    <a:pt x="6657" y="5022"/>
                  </a:lnTo>
                  <a:lnTo>
                    <a:pt x="6671" y="5020"/>
                  </a:lnTo>
                  <a:lnTo>
                    <a:pt x="6684" y="5018"/>
                  </a:lnTo>
                  <a:lnTo>
                    <a:pt x="6697" y="5017"/>
                  </a:lnTo>
                  <a:lnTo>
                    <a:pt x="6703" y="5016"/>
                  </a:lnTo>
                  <a:lnTo>
                    <a:pt x="6707" y="5016"/>
                  </a:lnTo>
                  <a:lnTo>
                    <a:pt x="6728" y="5013"/>
                  </a:lnTo>
                  <a:lnTo>
                    <a:pt x="6748" y="5010"/>
                  </a:lnTo>
                  <a:lnTo>
                    <a:pt x="6770" y="5007"/>
                  </a:lnTo>
                  <a:lnTo>
                    <a:pt x="6789" y="5005"/>
                  </a:lnTo>
                  <a:lnTo>
                    <a:pt x="6794" y="5004"/>
                  </a:lnTo>
                  <a:lnTo>
                    <a:pt x="6798" y="5004"/>
                  </a:lnTo>
                  <a:lnTo>
                    <a:pt x="6813" y="5002"/>
                  </a:lnTo>
                  <a:lnTo>
                    <a:pt x="6826" y="4999"/>
                  </a:lnTo>
                  <a:lnTo>
                    <a:pt x="6833" y="4998"/>
                  </a:lnTo>
                  <a:lnTo>
                    <a:pt x="6841" y="4997"/>
                  </a:lnTo>
                  <a:lnTo>
                    <a:pt x="6863" y="4994"/>
                  </a:lnTo>
                  <a:lnTo>
                    <a:pt x="6886" y="4992"/>
                  </a:lnTo>
                  <a:lnTo>
                    <a:pt x="6908" y="4988"/>
                  </a:lnTo>
                  <a:lnTo>
                    <a:pt x="6930" y="4985"/>
                  </a:lnTo>
                  <a:lnTo>
                    <a:pt x="6938" y="4984"/>
                  </a:lnTo>
                  <a:lnTo>
                    <a:pt x="6945" y="4983"/>
                  </a:lnTo>
                  <a:lnTo>
                    <a:pt x="6948" y="4982"/>
                  </a:lnTo>
                  <a:lnTo>
                    <a:pt x="6953" y="4982"/>
                  </a:lnTo>
                  <a:lnTo>
                    <a:pt x="6960" y="4979"/>
                  </a:lnTo>
                  <a:lnTo>
                    <a:pt x="6968" y="4978"/>
                  </a:lnTo>
                  <a:lnTo>
                    <a:pt x="6994" y="4975"/>
                  </a:lnTo>
                  <a:lnTo>
                    <a:pt x="7018" y="4971"/>
                  </a:lnTo>
                  <a:lnTo>
                    <a:pt x="7042" y="4967"/>
                  </a:lnTo>
                  <a:lnTo>
                    <a:pt x="7068" y="4963"/>
                  </a:lnTo>
                  <a:lnTo>
                    <a:pt x="7071" y="4962"/>
                  </a:lnTo>
                  <a:lnTo>
                    <a:pt x="7075" y="4962"/>
                  </a:lnTo>
                  <a:lnTo>
                    <a:pt x="7078" y="4961"/>
                  </a:lnTo>
                  <a:lnTo>
                    <a:pt x="7080" y="4961"/>
                  </a:lnTo>
                  <a:lnTo>
                    <a:pt x="7086" y="4959"/>
                  </a:lnTo>
                  <a:lnTo>
                    <a:pt x="7091" y="4958"/>
                  </a:lnTo>
                  <a:lnTo>
                    <a:pt x="7113" y="4955"/>
                  </a:lnTo>
                  <a:lnTo>
                    <a:pt x="7134" y="4951"/>
                  </a:lnTo>
                  <a:lnTo>
                    <a:pt x="7157" y="4947"/>
                  </a:lnTo>
                  <a:lnTo>
                    <a:pt x="7178" y="4943"/>
                  </a:lnTo>
                  <a:lnTo>
                    <a:pt x="7183" y="4943"/>
                  </a:lnTo>
                  <a:lnTo>
                    <a:pt x="7189" y="4942"/>
                  </a:lnTo>
                  <a:lnTo>
                    <a:pt x="7191" y="4941"/>
                  </a:lnTo>
                  <a:lnTo>
                    <a:pt x="7193" y="4941"/>
                  </a:lnTo>
                  <a:lnTo>
                    <a:pt x="7201" y="4938"/>
                  </a:lnTo>
                  <a:lnTo>
                    <a:pt x="7210" y="4937"/>
                  </a:lnTo>
                  <a:lnTo>
                    <a:pt x="7225" y="4934"/>
                  </a:lnTo>
                  <a:lnTo>
                    <a:pt x="7242" y="4932"/>
                  </a:lnTo>
                  <a:lnTo>
                    <a:pt x="7258" y="4928"/>
                  </a:lnTo>
                  <a:lnTo>
                    <a:pt x="7273" y="4925"/>
                  </a:lnTo>
                  <a:lnTo>
                    <a:pt x="7280" y="4924"/>
                  </a:lnTo>
                  <a:lnTo>
                    <a:pt x="7286" y="4923"/>
                  </a:lnTo>
                  <a:lnTo>
                    <a:pt x="7298" y="4921"/>
                  </a:lnTo>
                  <a:lnTo>
                    <a:pt x="7308" y="4918"/>
                  </a:lnTo>
                  <a:lnTo>
                    <a:pt x="7315" y="4916"/>
                  </a:lnTo>
                  <a:lnTo>
                    <a:pt x="7323" y="4915"/>
                  </a:lnTo>
                  <a:lnTo>
                    <a:pt x="7335" y="4913"/>
                  </a:lnTo>
                  <a:lnTo>
                    <a:pt x="7347" y="4910"/>
                  </a:lnTo>
                  <a:lnTo>
                    <a:pt x="7360" y="4907"/>
                  </a:lnTo>
                  <a:lnTo>
                    <a:pt x="7372" y="4905"/>
                  </a:lnTo>
                  <a:lnTo>
                    <a:pt x="7380" y="4903"/>
                  </a:lnTo>
                  <a:lnTo>
                    <a:pt x="7389" y="4901"/>
                  </a:lnTo>
                  <a:lnTo>
                    <a:pt x="7403" y="4898"/>
                  </a:lnTo>
                  <a:lnTo>
                    <a:pt x="7417" y="4895"/>
                  </a:lnTo>
                  <a:lnTo>
                    <a:pt x="7424" y="4893"/>
                  </a:lnTo>
                  <a:lnTo>
                    <a:pt x="7430" y="4892"/>
                  </a:lnTo>
                  <a:lnTo>
                    <a:pt x="7441" y="4890"/>
                  </a:lnTo>
                  <a:lnTo>
                    <a:pt x="7451" y="4887"/>
                  </a:lnTo>
                  <a:lnTo>
                    <a:pt x="7461" y="4885"/>
                  </a:lnTo>
                  <a:lnTo>
                    <a:pt x="7471" y="4883"/>
                  </a:lnTo>
                  <a:lnTo>
                    <a:pt x="7473" y="4882"/>
                  </a:lnTo>
                  <a:lnTo>
                    <a:pt x="7475" y="4882"/>
                  </a:lnTo>
                  <a:lnTo>
                    <a:pt x="7481" y="4881"/>
                  </a:lnTo>
                  <a:lnTo>
                    <a:pt x="7487" y="4879"/>
                  </a:lnTo>
                  <a:lnTo>
                    <a:pt x="7496" y="4876"/>
                  </a:lnTo>
                  <a:lnTo>
                    <a:pt x="7505" y="4875"/>
                  </a:lnTo>
                  <a:lnTo>
                    <a:pt x="7513" y="4873"/>
                  </a:lnTo>
                  <a:lnTo>
                    <a:pt x="7522" y="4871"/>
                  </a:lnTo>
                  <a:lnTo>
                    <a:pt x="7526" y="4870"/>
                  </a:lnTo>
                  <a:lnTo>
                    <a:pt x="7531" y="4869"/>
                  </a:lnTo>
                  <a:lnTo>
                    <a:pt x="7542" y="4865"/>
                  </a:lnTo>
                  <a:lnTo>
                    <a:pt x="7552" y="4863"/>
                  </a:lnTo>
                  <a:lnTo>
                    <a:pt x="7562" y="4861"/>
                  </a:lnTo>
                  <a:lnTo>
                    <a:pt x="7570" y="4859"/>
                  </a:lnTo>
                  <a:lnTo>
                    <a:pt x="7579" y="4856"/>
                  </a:lnTo>
                  <a:lnTo>
                    <a:pt x="7589" y="4853"/>
                  </a:lnTo>
                  <a:lnTo>
                    <a:pt x="7599" y="4851"/>
                  </a:lnTo>
                  <a:lnTo>
                    <a:pt x="7610" y="4847"/>
                  </a:lnTo>
                  <a:lnTo>
                    <a:pt x="7616" y="4846"/>
                  </a:lnTo>
                  <a:lnTo>
                    <a:pt x="7620" y="4845"/>
                  </a:lnTo>
                  <a:lnTo>
                    <a:pt x="7624" y="4844"/>
                  </a:lnTo>
                  <a:lnTo>
                    <a:pt x="7627" y="4843"/>
                  </a:lnTo>
                  <a:lnTo>
                    <a:pt x="7640" y="4840"/>
                  </a:lnTo>
                  <a:lnTo>
                    <a:pt x="7654" y="4836"/>
                  </a:lnTo>
                  <a:lnTo>
                    <a:pt x="7660" y="4834"/>
                  </a:lnTo>
                  <a:lnTo>
                    <a:pt x="7666" y="4833"/>
                  </a:lnTo>
                  <a:lnTo>
                    <a:pt x="7678" y="4830"/>
                  </a:lnTo>
                  <a:lnTo>
                    <a:pt x="7689" y="4826"/>
                  </a:lnTo>
                  <a:lnTo>
                    <a:pt x="7701" y="4823"/>
                  </a:lnTo>
                  <a:lnTo>
                    <a:pt x="7712" y="4820"/>
                  </a:lnTo>
                  <a:lnTo>
                    <a:pt x="7714" y="4819"/>
                  </a:lnTo>
                  <a:lnTo>
                    <a:pt x="7715" y="4819"/>
                  </a:lnTo>
                  <a:lnTo>
                    <a:pt x="7718" y="4818"/>
                  </a:lnTo>
                  <a:lnTo>
                    <a:pt x="7720" y="4818"/>
                  </a:lnTo>
                  <a:lnTo>
                    <a:pt x="7721" y="4816"/>
                  </a:lnTo>
                  <a:lnTo>
                    <a:pt x="7722" y="4816"/>
                  </a:lnTo>
                  <a:lnTo>
                    <a:pt x="7729" y="4814"/>
                  </a:lnTo>
                  <a:lnTo>
                    <a:pt x="7736" y="4812"/>
                  </a:lnTo>
                  <a:lnTo>
                    <a:pt x="7751" y="4808"/>
                  </a:lnTo>
                  <a:lnTo>
                    <a:pt x="7768" y="4803"/>
                  </a:lnTo>
                  <a:lnTo>
                    <a:pt x="7777" y="4800"/>
                  </a:lnTo>
                  <a:lnTo>
                    <a:pt x="7787" y="4796"/>
                  </a:lnTo>
                  <a:lnTo>
                    <a:pt x="7791" y="4795"/>
                  </a:lnTo>
                  <a:lnTo>
                    <a:pt x="7797" y="4793"/>
                  </a:lnTo>
                  <a:lnTo>
                    <a:pt x="7800" y="4792"/>
                  </a:lnTo>
                  <a:lnTo>
                    <a:pt x="7802" y="4791"/>
                  </a:lnTo>
                  <a:lnTo>
                    <a:pt x="7808" y="4790"/>
                  </a:lnTo>
                  <a:lnTo>
                    <a:pt x="7813" y="4788"/>
                  </a:lnTo>
                  <a:lnTo>
                    <a:pt x="7823" y="4784"/>
                  </a:lnTo>
                  <a:lnTo>
                    <a:pt x="7832" y="4781"/>
                  </a:lnTo>
                  <a:lnTo>
                    <a:pt x="7846" y="4776"/>
                  </a:lnTo>
                  <a:lnTo>
                    <a:pt x="7859" y="4772"/>
                  </a:lnTo>
                  <a:lnTo>
                    <a:pt x="7868" y="4769"/>
                  </a:lnTo>
                  <a:lnTo>
                    <a:pt x="7876" y="4766"/>
                  </a:lnTo>
                  <a:lnTo>
                    <a:pt x="7880" y="4764"/>
                  </a:lnTo>
                  <a:lnTo>
                    <a:pt x="7884" y="4763"/>
                  </a:lnTo>
                  <a:lnTo>
                    <a:pt x="7893" y="4760"/>
                  </a:lnTo>
                  <a:lnTo>
                    <a:pt x="7902" y="4757"/>
                  </a:lnTo>
                  <a:lnTo>
                    <a:pt x="7907" y="4755"/>
                  </a:lnTo>
                  <a:lnTo>
                    <a:pt x="7911" y="4753"/>
                  </a:lnTo>
                  <a:lnTo>
                    <a:pt x="7913" y="4752"/>
                  </a:lnTo>
                  <a:lnTo>
                    <a:pt x="7914" y="4752"/>
                  </a:lnTo>
                  <a:lnTo>
                    <a:pt x="7923" y="4749"/>
                  </a:lnTo>
                  <a:lnTo>
                    <a:pt x="7932" y="4744"/>
                  </a:lnTo>
                  <a:lnTo>
                    <a:pt x="7941" y="4741"/>
                  </a:lnTo>
                  <a:lnTo>
                    <a:pt x="7950" y="4738"/>
                  </a:lnTo>
                  <a:lnTo>
                    <a:pt x="7955" y="4735"/>
                  </a:lnTo>
                  <a:lnTo>
                    <a:pt x="7960" y="4734"/>
                  </a:lnTo>
                  <a:lnTo>
                    <a:pt x="7971" y="4729"/>
                  </a:lnTo>
                  <a:lnTo>
                    <a:pt x="7983" y="4724"/>
                  </a:lnTo>
                  <a:lnTo>
                    <a:pt x="7988" y="4722"/>
                  </a:lnTo>
                  <a:lnTo>
                    <a:pt x="7992" y="4721"/>
                  </a:lnTo>
                  <a:lnTo>
                    <a:pt x="8005" y="4714"/>
                  </a:lnTo>
                  <a:lnTo>
                    <a:pt x="8019" y="4709"/>
                  </a:lnTo>
                  <a:lnTo>
                    <a:pt x="8023" y="4707"/>
                  </a:lnTo>
                  <a:lnTo>
                    <a:pt x="8029" y="4704"/>
                  </a:lnTo>
                  <a:lnTo>
                    <a:pt x="8041" y="4699"/>
                  </a:lnTo>
                  <a:lnTo>
                    <a:pt x="8053" y="4692"/>
                  </a:lnTo>
                  <a:lnTo>
                    <a:pt x="8055" y="4691"/>
                  </a:lnTo>
                  <a:lnTo>
                    <a:pt x="8057" y="4690"/>
                  </a:lnTo>
                  <a:lnTo>
                    <a:pt x="8061" y="4689"/>
                  </a:lnTo>
                  <a:lnTo>
                    <a:pt x="8064" y="4687"/>
                  </a:lnTo>
                  <a:lnTo>
                    <a:pt x="8072" y="4683"/>
                  </a:lnTo>
                  <a:lnTo>
                    <a:pt x="8080" y="4680"/>
                  </a:lnTo>
                  <a:lnTo>
                    <a:pt x="8081" y="4679"/>
                  </a:lnTo>
                  <a:lnTo>
                    <a:pt x="8083" y="4678"/>
                  </a:lnTo>
                  <a:lnTo>
                    <a:pt x="8085" y="4677"/>
                  </a:lnTo>
                  <a:lnTo>
                    <a:pt x="8087" y="4676"/>
                  </a:lnTo>
                  <a:lnTo>
                    <a:pt x="8092" y="4673"/>
                  </a:lnTo>
                  <a:lnTo>
                    <a:pt x="8095" y="4671"/>
                  </a:lnTo>
                  <a:lnTo>
                    <a:pt x="8103" y="4667"/>
                  </a:lnTo>
                  <a:lnTo>
                    <a:pt x="8110" y="4663"/>
                  </a:lnTo>
                  <a:lnTo>
                    <a:pt x="8117" y="4659"/>
                  </a:lnTo>
                  <a:lnTo>
                    <a:pt x="8125" y="4654"/>
                  </a:lnTo>
                  <a:lnTo>
                    <a:pt x="8132" y="4651"/>
                  </a:lnTo>
                  <a:lnTo>
                    <a:pt x="8137" y="4648"/>
                  </a:lnTo>
                  <a:lnTo>
                    <a:pt x="8141" y="4646"/>
                  </a:lnTo>
                  <a:lnTo>
                    <a:pt x="8144" y="4644"/>
                  </a:lnTo>
                  <a:lnTo>
                    <a:pt x="8148" y="4641"/>
                  </a:lnTo>
                  <a:lnTo>
                    <a:pt x="8153" y="4639"/>
                  </a:lnTo>
                  <a:lnTo>
                    <a:pt x="8160" y="4635"/>
                  </a:lnTo>
                  <a:lnTo>
                    <a:pt x="8166" y="4630"/>
                  </a:lnTo>
                  <a:lnTo>
                    <a:pt x="8171" y="4627"/>
                  </a:lnTo>
                  <a:lnTo>
                    <a:pt x="8175" y="4625"/>
                  </a:lnTo>
                  <a:lnTo>
                    <a:pt x="8176" y="4623"/>
                  </a:lnTo>
                  <a:lnTo>
                    <a:pt x="8178" y="4622"/>
                  </a:lnTo>
                  <a:lnTo>
                    <a:pt x="8183" y="4619"/>
                  </a:lnTo>
                  <a:lnTo>
                    <a:pt x="8187" y="4616"/>
                  </a:lnTo>
                  <a:lnTo>
                    <a:pt x="8191" y="4613"/>
                  </a:lnTo>
                  <a:lnTo>
                    <a:pt x="8193" y="4611"/>
                  </a:lnTo>
                  <a:lnTo>
                    <a:pt x="8198" y="4608"/>
                  </a:lnTo>
                  <a:lnTo>
                    <a:pt x="8203" y="4605"/>
                  </a:lnTo>
                  <a:lnTo>
                    <a:pt x="8209" y="4599"/>
                  </a:lnTo>
                  <a:lnTo>
                    <a:pt x="8216" y="4595"/>
                  </a:lnTo>
                  <a:lnTo>
                    <a:pt x="8221" y="4590"/>
                  </a:lnTo>
                  <a:lnTo>
                    <a:pt x="8225" y="4587"/>
                  </a:lnTo>
                  <a:lnTo>
                    <a:pt x="8227" y="4585"/>
                  </a:lnTo>
                  <a:lnTo>
                    <a:pt x="8229" y="4583"/>
                  </a:lnTo>
                  <a:lnTo>
                    <a:pt x="8232" y="4581"/>
                  </a:lnTo>
                  <a:lnTo>
                    <a:pt x="8234" y="4579"/>
                  </a:lnTo>
                  <a:lnTo>
                    <a:pt x="8236" y="4578"/>
                  </a:lnTo>
                  <a:lnTo>
                    <a:pt x="8238" y="4576"/>
                  </a:lnTo>
                  <a:lnTo>
                    <a:pt x="8242" y="4572"/>
                  </a:lnTo>
                  <a:lnTo>
                    <a:pt x="8246" y="4569"/>
                  </a:lnTo>
                  <a:lnTo>
                    <a:pt x="8253" y="4562"/>
                  </a:lnTo>
                  <a:lnTo>
                    <a:pt x="8259" y="4556"/>
                  </a:lnTo>
                  <a:lnTo>
                    <a:pt x="8262" y="4554"/>
                  </a:lnTo>
                  <a:lnTo>
                    <a:pt x="8264" y="4551"/>
                  </a:lnTo>
                  <a:lnTo>
                    <a:pt x="8264" y="4550"/>
                  </a:lnTo>
                  <a:lnTo>
                    <a:pt x="8265" y="4550"/>
                  </a:lnTo>
                  <a:lnTo>
                    <a:pt x="8266" y="4549"/>
                  </a:lnTo>
                  <a:lnTo>
                    <a:pt x="8267" y="4547"/>
                  </a:lnTo>
                  <a:lnTo>
                    <a:pt x="8273" y="4540"/>
                  </a:lnTo>
                  <a:lnTo>
                    <a:pt x="8279" y="4534"/>
                  </a:lnTo>
                  <a:lnTo>
                    <a:pt x="8280" y="4531"/>
                  </a:lnTo>
                  <a:lnTo>
                    <a:pt x="8283" y="4529"/>
                  </a:lnTo>
                  <a:lnTo>
                    <a:pt x="8288" y="4522"/>
                  </a:lnTo>
                  <a:lnTo>
                    <a:pt x="8293" y="4517"/>
                  </a:lnTo>
                  <a:lnTo>
                    <a:pt x="8293" y="4517"/>
                  </a:lnTo>
                  <a:lnTo>
                    <a:pt x="8293" y="4516"/>
                  </a:lnTo>
                  <a:lnTo>
                    <a:pt x="8293" y="4516"/>
                  </a:lnTo>
                  <a:lnTo>
                    <a:pt x="8294" y="4515"/>
                  </a:lnTo>
                  <a:lnTo>
                    <a:pt x="8295" y="4513"/>
                  </a:lnTo>
                  <a:lnTo>
                    <a:pt x="8296" y="4510"/>
                  </a:lnTo>
                  <a:lnTo>
                    <a:pt x="8299" y="4505"/>
                  </a:lnTo>
                  <a:lnTo>
                    <a:pt x="8304" y="4499"/>
                  </a:lnTo>
                  <a:lnTo>
                    <a:pt x="8305" y="4497"/>
                  </a:lnTo>
                  <a:lnTo>
                    <a:pt x="8306" y="4494"/>
                  </a:lnTo>
                  <a:lnTo>
                    <a:pt x="8309" y="4488"/>
                  </a:lnTo>
                  <a:lnTo>
                    <a:pt x="8313" y="4483"/>
                  </a:lnTo>
                  <a:lnTo>
                    <a:pt x="8408" y="4272"/>
                  </a:lnTo>
                  <a:lnTo>
                    <a:pt x="8505" y="4062"/>
                  </a:lnTo>
                  <a:lnTo>
                    <a:pt x="8601" y="3853"/>
                  </a:lnTo>
                  <a:lnTo>
                    <a:pt x="8698" y="3643"/>
                  </a:lnTo>
                  <a:lnTo>
                    <a:pt x="8794" y="3433"/>
                  </a:lnTo>
                  <a:lnTo>
                    <a:pt x="8891" y="3223"/>
                  </a:lnTo>
                  <a:lnTo>
                    <a:pt x="8986" y="3013"/>
                  </a:lnTo>
                  <a:lnTo>
                    <a:pt x="9082" y="2803"/>
                  </a:lnTo>
                  <a:lnTo>
                    <a:pt x="9179" y="2594"/>
                  </a:lnTo>
                  <a:lnTo>
                    <a:pt x="9276" y="2384"/>
                  </a:lnTo>
                  <a:lnTo>
                    <a:pt x="9372" y="2175"/>
                  </a:lnTo>
                  <a:lnTo>
                    <a:pt x="9469" y="1964"/>
                  </a:lnTo>
                  <a:lnTo>
                    <a:pt x="9564" y="1754"/>
                  </a:lnTo>
                  <a:lnTo>
                    <a:pt x="9660" y="1545"/>
                  </a:lnTo>
                  <a:lnTo>
                    <a:pt x="9757" y="1335"/>
                  </a:lnTo>
                  <a:lnTo>
                    <a:pt x="9853" y="1125"/>
                  </a:lnTo>
                  <a:lnTo>
                    <a:pt x="9861" y="1104"/>
                  </a:lnTo>
                  <a:lnTo>
                    <a:pt x="9868" y="1084"/>
                  </a:lnTo>
                  <a:lnTo>
                    <a:pt x="9872" y="1064"/>
                  </a:lnTo>
                  <a:lnTo>
                    <a:pt x="9875" y="1044"/>
                  </a:lnTo>
                  <a:lnTo>
                    <a:pt x="9876" y="1029"/>
                  </a:lnTo>
                  <a:lnTo>
                    <a:pt x="9876" y="101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B3CB7B67-D284-4AA3-9E6A-5BD5D6E70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540" y="3426878"/>
              <a:ext cx="1994922" cy="415962"/>
            </a:xfrm>
            <a:custGeom>
              <a:avLst/>
              <a:gdLst>
                <a:gd name="T0" fmla="*/ 9840 w 9874"/>
                <a:gd name="T1" fmla="*/ 1149 h 2053"/>
                <a:gd name="T2" fmla="*/ 9697 w 9874"/>
                <a:gd name="T3" fmla="*/ 1300 h 2053"/>
                <a:gd name="T4" fmla="*/ 9453 w 9874"/>
                <a:gd name="T5" fmla="*/ 1443 h 2053"/>
                <a:gd name="T6" fmla="*/ 9115 w 9874"/>
                <a:gd name="T7" fmla="*/ 1573 h 2053"/>
                <a:gd name="T8" fmla="*/ 8692 w 9874"/>
                <a:gd name="T9" fmla="*/ 1693 h 2053"/>
                <a:gd name="T10" fmla="*/ 8193 w 9874"/>
                <a:gd name="T11" fmla="*/ 1798 h 2053"/>
                <a:gd name="T12" fmla="*/ 7626 w 9874"/>
                <a:gd name="T13" fmla="*/ 1887 h 2053"/>
                <a:gd name="T14" fmla="*/ 6999 w 9874"/>
                <a:gd name="T15" fmla="*/ 1959 h 2053"/>
                <a:gd name="T16" fmla="*/ 6323 w 9874"/>
                <a:gd name="T17" fmla="*/ 2012 h 2053"/>
                <a:gd name="T18" fmla="*/ 5604 w 9874"/>
                <a:gd name="T19" fmla="*/ 2044 h 2053"/>
                <a:gd name="T20" fmla="*/ 4850 w 9874"/>
                <a:gd name="T21" fmla="*/ 2053 h 2053"/>
                <a:gd name="T22" fmla="*/ 4099 w 9874"/>
                <a:gd name="T23" fmla="*/ 2038 h 2053"/>
                <a:gd name="T24" fmla="*/ 3386 w 9874"/>
                <a:gd name="T25" fmla="*/ 2002 h 2053"/>
                <a:gd name="T26" fmla="*/ 2719 w 9874"/>
                <a:gd name="T27" fmla="*/ 1944 h 2053"/>
                <a:gd name="T28" fmla="*/ 2105 w 9874"/>
                <a:gd name="T29" fmla="*/ 1867 h 2053"/>
                <a:gd name="T30" fmla="*/ 1554 w 9874"/>
                <a:gd name="T31" fmla="*/ 1774 h 2053"/>
                <a:gd name="T32" fmla="*/ 1072 w 9874"/>
                <a:gd name="T33" fmla="*/ 1666 h 2053"/>
                <a:gd name="T34" fmla="*/ 670 w 9874"/>
                <a:gd name="T35" fmla="*/ 1544 h 2053"/>
                <a:gd name="T36" fmla="*/ 354 w 9874"/>
                <a:gd name="T37" fmla="*/ 1409 h 2053"/>
                <a:gd name="T38" fmla="*/ 134 w 9874"/>
                <a:gd name="T39" fmla="*/ 1265 h 2053"/>
                <a:gd name="T40" fmla="*/ 17 w 9874"/>
                <a:gd name="T41" fmla="*/ 1113 h 2053"/>
                <a:gd name="T42" fmla="*/ 10 w 9874"/>
                <a:gd name="T43" fmla="*/ 956 h 2053"/>
                <a:gd name="T44" fmla="*/ 118 w 9874"/>
                <a:gd name="T45" fmla="*/ 802 h 2053"/>
                <a:gd name="T46" fmla="*/ 329 w 9874"/>
                <a:gd name="T47" fmla="*/ 656 h 2053"/>
                <a:gd name="T48" fmla="*/ 637 w 9874"/>
                <a:gd name="T49" fmla="*/ 521 h 2053"/>
                <a:gd name="T50" fmla="*/ 1032 w 9874"/>
                <a:gd name="T51" fmla="*/ 398 h 2053"/>
                <a:gd name="T52" fmla="*/ 1507 w 9874"/>
                <a:gd name="T53" fmla="*/ 288 h 2053"/>
                <a:gd name="T54" fmla="*/ 2052 w 9874"/>
                <a:gd name="T55" fmla="*/ 194 h 2053"/>
                <a:gd name="T56" fmla="*/ 2660 w 9874"/>
                <a:gd name="T57" fmla="*/ 115 h 2053"/>
                <a:gd name="T58" fmla="*/ 3321 w 9874"/>
                <a:gd name="T59" fmla="*/ 56 h 2053"/>
                <a:gd name="T60" fmla="*/ 4026 w 9874"/>
                <a:gd name="T61" fmla="*/ 17 h 2053"/>
                <a:gd name="T62" fmla="*/ 4769 w 9874"/>
                <a:gd name="T63" fmla="*/ 1 h 2053"/>
                <a:gd name="T64" fmla="*/ 5527 w 9874"/>
                <a:gd name="T65" fmla="*/ 8 h 2053"/>
                <a:gd name="T66" fmla="*/ 6255 w 9874"/>
                <a:gd name="T67" fmla="*/ 37 h 2053"/>
                <a:gd name="T68" fmla="*/ 6938 w 9874"/>
                <a:gd name="T69" fmla="*/ 87 h 2053"/>
                <a:gd name="T70" fmla="*/ 7571 w 9874"/>
                <a:gd name="T71" fmla="*/ 158 h 2053"/>
                <a:gd name="T72" fmla="*/ 8144 w 9874"/>
                <a:gd name="T73" fmla="*/ 246 h 2053"/>
                <a:gd name="T74" fmla="*/ 8650 w 9874"/>
                <a:gd name="T75" fmla="*/ 349 h 2053"/>
                <a:gd name="T76" fmla="*/ 9079 w 9874"/>
                <a:gd name="T77" fmla="*/ 468 h 2053"/>
                <a:gd name="T78" fmla="*/ 9424 w 9874"/>
                <a:gd name="T79" fmla="*/ 598 h 2053"/>
                <a:gd name="T80" fmla="*/ 9678 w 9874"/>
                <a:gd name="T81" fmla="*/ 738 h 2053"/>
                <a:gd name="T82" fmla="*/ 9830 w 9874"/>
                <a:gd name="T83" fmla="*/ 888 h 2053"/>
                <a:gd name="T84" fmla="*/ 9874 w 9874"/>
                <a:gd name="T85" fmla="*/ 1044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874" h="2053">
                  <a:moveTo>
                    <a:pt x="9874" y="1044"/>
                  </a:moveTo>
                  <a:lnTo>
                    <a:pt x="9864" y="1097"/>
                  </a:lnTo>
                  <a:lnTo>
                    <a:pt x="9840" y="1149"/>
                  </a:lnTo>
                  <a:lnTo>
                    <a:pt x="9804" y="1200"/>
                  </a:lnTo>
                  <a:lnTo>
                    <a:pt x="9756" y="1251"/>
                  </a:lnTo>
                  <a:lnTo>
                    <a:pt x="9697" y="1300"/>
                  </a:lnTo>
                  <a:lnTo>
                    <a:pt x="9626" y="1348"/>
                  </a:lnTo>
                  <a:lnTo>
                    <a:pt x="9545" y="1396"/>
                  </a:lnTo>
                  <a:lnTo>
                    <a:pt x="9453" y="1443"/>
                  </a:lnTo>
                  <a:lnTo>
                    <a:pt x="9350" y="1487"/>
                  </a:lnTo>
                  <a:lnTo>
                    <a:pt x="9237" y="1531"/>
                  </a:lnTo>
                  <a:lnTo>
                    <a:pt x="9115" y="1573"/>
                  </a:lnTo>
                  <a:lnTo>
                    <a:pt x="8983" y="1615"/>
                  </a:lnTo>
                  <a:lnTo>
                    <a:pt x="8842" y="1654"/>
                  </a:lnTo>
                  <a:lnTo>
                    <a:pt x="8692" y="1693"/>
                  </a:lnTo>
                  <a:lnTo>
                    <a:pt x="8533" y="1730"/>
                  </a:lnTo>
                  <a:lnTo>
                    <a:pt x="8367" y="1764"/>
                  </a:lnTo>
                  <a:lnTo>
                    <a:pt x="8193" y="1798"/>
                  </a:lnTo>
                  <a:lnTo>
                    <a:pt x="8011" y="1830"/>
                  </a:lnTo>
                  <a:lnTo>
                    <a:pt x="7822" y="1860"/>
                  </a:lnTo>
                  <a:lnTo>
                    <a:pt x="7626" y="1887"/>
                  </a:lnTo>
                  <a:lnTo>
                    <a:pt x="7423" y="1913"/>
                  </a:lnTo>
                  <a:lnTo>
                    <a:pt x="7214" y="1937"/>
                  </a:lnTo>
                  <a:lnTo>
                    <a:pt x="6999" y="1959"/>
                  </a:lnTo>
                  <a:lnTo>
                    <a:pt x="6780" y="1978"/>
                  </a:lnTo>
                  <a:lnTo>
                    <a:pt x="6553" y="1996"/>
                  </a:lnTo>
                  <a:lnTo>
                    <a:pt x="6323" y="2012"/>
                  </a:lnTo>
                  <a:lnTo>
                    <a:pt x="6087" y="2025"/>
                  </a:lnTo>
                  <a:lnTo>
                    <a:pt x="5848" y="2035"/>
                  </a:lnTo>
                  <a:lnTo>
                    <a:pt x="5604" y="2044"/>
                  </a:lnTo>
                  <a:lnTo>
                    <a:pt x="5356" y="2049"/>
                  </a:lnTo>
                  <a:lnTo>
                    <a:pt x="5105" y="2053"/>
                  </a:lnTo>
                  <a:lnTo>
                    <a:pt x="4850" y="2053"/>
                  </a:lnTo>
                  <a:lnTo>
                    <a:pt x="4596" y="2050"/>
                  </a:lnTo>
                  <a:lnTo>
                    <a:pt x="4347" y="2045"/>
                  </a:lnTo>
                  <a:lnTo>
                    <a:pt x="4099" y="2038"/>
                  </a:lnTo>
                  <a:lnTo>
                    <a:pt x="3858" y="2028"/>
                  </a:lnTo>
                  <a:lnTo>
                    <a:pt x="3620" y="2016"/>
                  </a:lnTo>
                  <a:lnTo>
                    <a:pt x="3386" y="2002"/>
                  </a:lnTo>
                  <a:lnTo>
                    <a:pt x="3159" y="1984"/>
                  </a:lnTo>
                  <a:lnTo>
                    <a:pt x="2936" y="1965"/>
                  </a:lnTo>
                  <a:lnTo>
                    <a:pt x="2719" y="1944"/>
                  </a:lnTo>
                  <a:lnTo>
                    <a:pt x="2508" y="1921"/>
                  </a:lnTo>
                  <a:lnTo>
                    <a:pt x="2303" y="1895"/>
                  </a:lnTo>
                  <a:lnTo>
                    <a:pt x="2105" y="1867"/>
                  </a:lnTo>
                  <a:lnTo>
                    <a:pt x="1914" y="1837"/>
                  </a:lnTo>
                  <a:lnTo>
                    <a:pt x="1730" y="1806"/>
                  </a:lnTo>
                  <a:lnTo>
                    <a:pt x="1554" y="1774"/>
                  </a:lnTo>
                  <a:lnTo>
                    <a:pt x="1385" y="1739"/>
                  </a:lnTo>
                  <a:lnTo>
                    <a:pt x="1224" y="1703"/>
                  </a:lnTo>
                  <a:lnTo>
                    <a:pt x="1072" y="1666"/>
                  </a:lnTo>
                  <a:lnTo>
                    <a:pt x="929" y="1626"/>
                  </a:lnTo>
                  <a:lnTo>
                    <a:pt x="795" y="1586"/>
                  </a:lnTo>
                  <a:lnTo>
                    <a:pt x="670" y="1544"/>
                  </a:lnTo>
                  <a:lnTo>
                    <a:pt x="555" y="1499"/>
                  </a:lnTo>
                  <a:lnTo>
                    <a:pt x="450" y="1455"/>
                  </a:lnTo>
                  <a:lnTo>
                    <a:pt x="354" y="1409"/>
                  </a:lnTo>
                  <a:lnTo>
                    <a:pt x="270" y="1363"/>
                  </a:lnTo>
                  <a:lnTo>
                    <a:pt x="197" y="1314"/>
                  </a:lnTo>
                  <a:lnTo>
                    <a:pt x="134" y="1265"/>
                  </a:lnTo>
                  <a:lnTo>
                    <a:pt x="83" y="1215"/>
                  </a:lnTo>
                  <a:lnTo>
                    <a:pt x="44" y="1165"/>
                  </a:lnTo>
                  <a:lnTo>
                    <a:pt x="17" y="1113"/>
                  </a:lnTo>
                  <a:lnTo>
                    <a:pt x="2" y="1061"/>
                  </a:lnTo>
                  <a:lnTo>
                    <a:pt x="0" y="1008"/>
                  </a:lnTo>
                  <a:lnTo>
                    <a:pt x="10" y="956"/>
                  </a:lnTo>
                  <a:lnTo>
                    <a:pt x="34" y="904"/>
                  </a:lnTo>
                  <a:lnTo>
                    <a:pt x="70" y="853"/>
                  </a:lnTo>
                  <a:lnTo>
                    <a:pt x="118" y="802"/>
                  </a:lnTo>
                  <a:lnTo>
                    <a:pt x="177" y="753"/>
                  </a:lnTo>
                  <a:lnTo>
                    <a:pt x="248" y="704"/>
                  </a:lnTo>
                  <a:lnTo>
                    <a:pt x="329" y="656"/>
                  </a:lnTo>
                  <a:lnTo>
                    <a:pt x="422" y="611"/>
                  </a:lnTo>
                  <a:lnTo>
                    <a:pt x="524" y="565"/>
                  </a:lnTo>
                  <a:lnTo>
                    <a:pt x="637" y="521"/>
                  </a:lnTo>
                  <a:lnTo>
                    <a:pt x="759" y="479"/>
                  </a:lnTo>
                  <a:lnTo>
                    <a:pt x="891" y="438"/>
                  </a:lnTo>
                  <a:lnTo>
                    <a:pt x="1032" y="398"/>
                  </a:lnTo>
                  <a:lnTo>
                    <a:pt x="1182" y="360"/>
                  </a:lnTo>
                  <a:lnTo>
                    <a:pt x="1341" y="324"/>
                  </a:lnTo>
                  <a:lnTo>
                    <a:pt x="1507" y="288"/>
                  </a:lnTo>
                  <a:lnTo>
                    <a:pt x="1681" y="255"/>
                  </a:lnTo>
                  <a:lnTo>
                    <a:pt x="1863" y="223"/>
                  </a:lnTo>
                  <a:lnTo>
                    <a:pt x="2052" y="194"/>
                  </a:lnTo>
                  <a:lnTo>
                    <a:pt x="2248" y="165"/>
                  </a:lnTo>
                  <a:lnTo>
                    <a:pt x="2451" y="139"/>
                  </a:lnTo>
                  <a:lnTo>
                    <a:pt x="2660" y="115"/>
                  </a:lnTo>
                  <a:lnTo>
                    <a:pt x="2875" y="94"/>
                  </a:lnTo>
                  <a:lnTo>
                    <a:pt x="3094" y="74"/>
                  </a:lnTo>
                  <a:lnTo>
                    <a:pt x="3321" y="56"/>
                  </a:lnTo>
                  <a:lnTo>
                    <a:pt x="3551" y="41"/>
                  </a:lnTo>
                  <a:lnTo>
                    <a:pt x="3787" y="27"/>
                  </a:lnTo>
                  <a:lnTo>
                    <a:pt x="4026" y="17"/>
                  </a:lnTo>
                  <a:lnTo>
                    <a:pt x="4270" y="10"/>
                  </a:lnTo>
                  <a:lnTo>
                    <a:pt x="4518" y="4"/>
                  </a:lnTo>
                  <a:lnTo>
                    <a:pt x="4769" y="1"/>
                  </a:lnTo>
                  <a:lnTo>
                    <a:pt x="5024" y="0"/>
                  </a:lnTo>
                  <a:lnTo>
                    <a:pt x="5278" y="2"/>
                  </a:lnTo>
                  <a:lnTo>
                    <a:pt x="5527" y="8"/>
                  </a:lnTo>
                  <a:lnTo>
                    <a:pt x="5775" y="14"/>
                  </a:lnTo>
                  <a:lnTo>
                    <a:pt x="6016" y="24"/>
                  </a:lnTo>
                  <a:lnTo>
                    <a:pt x="6255" y="37"/>
                  </a:lnTo>
                  <a:lnTo>
                    <a:pt x="6488" y="52"/>
                  </a:lnTo>
                  <a:lnTo>
                    <a:pt x="6715" y="68"/>
                  </a:lnTo>
                  <a:lnTo>
                    <a:pt x="6938" y="87"/>
                  </a:lnTo>
                  <a:lnTo>
                    <a:pt x="7156" y="110"/>
                  </a:lnTo>
                  <a:lnTo>
                    <a:pt x="7366" y="133"/>
                  </a:lnTo>
                  <a:lnTo>
                    <a:pt x="7571" y="158"/>
                  </a:lnTo>
                  <a:lnTo>
                    <a:pt x="7769" y="185"/>
                  </a:lnTo>
                  <a:lnTo>
                    <a:pt x="7960" y="215"/>
                  </a:lnTo>
                  <a:lnTo>
                    <a:pt x="8144" y="246"/>
                  </a:lnTo>
                  <a:lnTo>
                    <a:pt x="8320" y="279"/>
                  </a:lnTo>
                  <a:lnTo>
                    <a:pt x="8489" y="314"/>
                  </a:lnTo>
                  <a:lnTo>
                    <a:pt x="8650" y="349"/>
                  </a:lnTo>
                  <a:lnTo>
                    <a:pt x="8802" y="388"/>
                  </a:lnTo>
                  <a:lnTo>
                    <a:pt x="8945" y="427"/>
                  </a:lnTo>
                  <a:lnTo>
                    <a:pt x="9079" y="468"/>
                  </a:lnTo>
                  <a:lnTo>
                    <a:pt x="9204" y="510"/>
                  </a:lnTo>
                  <a:lnTo>
                    <a:pt x="9319" y="553"/>
                  </a:lnTo>
                  <a:lnTo>
                    <a:pt x="9424" y="598"/>
                  </a:lnTo>
                  <a:lnTo>
                    <a:pt x="9520" y="643"/>
                  </a:lnTo>
                  <a:lnTo>
                    <a:pt x="9604" y="691"/>
                  </a:lnTo>
                  <a:lnTo>
                    <a:pt x="9678" y="738"/>
                  </a:lnTo>
                  <a:lnTo>
                    <a:pt x="9740" y="787"/>
                  </a:lnTo>
                  <a:lnTo>
                    <a:pt x="9791" y="837"/>
                  </a:lnTo>
                  <a:lnTo>
                    <a:pt x="9830" y="888"/>
                  </a:lnTo>
                  <a:lnTo>
                    <a:pt x="9857" y="939"/>
                  </a:lnTo>
                  <a:lnTo>
                    <a:pt x="9872" y="991"/>
                  </a:lnTo>
                  <a:lnTo>
                    <a:pt x="9874" y="10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E2721BF-D8EB-40AE-A9D6-5FF119F2B4F7}"/>
                </a:ext>
              </a:extLst>
            </p:cNvPr>
            <p:cNvSpPr txBox="1"/>
            <p:nvPr/>
          </p:nvSpPr>
          <p:spPr>
            <a:xfrm>
              <a:off x="5562600" y="3977347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Mada"/>
                  <a:ea typeface="Roboto Light" panose="02000000000000000000" pitchFamily="2" charset="0"/>
                  <a:cs typeface="Open Sans Light" panose="020B0306030504020204" pitchFamily="34" charset="0"/>
                </a:rPr>
                <a:t>03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143FD03-6BE2-4524-897B-E5CE1F5A4CCC}"/>
              </a:ext>
            </a:extLst>
          </p:cNvPr>
          <p:cNvGrpSpPr/>
          <p:nvPr/>
        </p:nvGrpSpPr>
        <p:grpSpPr>
          <a:xfrm>
            <a:off x="4747660" y="2514310"/>
            <a:ext cx="2696681" cy="1179973"/>
            <a:chOff x="4747660" y="2514310"/>
            <a:chExt cx="2696681" cy="1179973"/>
          </a:xfrm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FCA684E9-5F09-48B5-8499-BFB1C653A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660" y="2514310"/>
              <a:ext cx="2696681" cy="1179973"/>
            </a:xfrm>
            <a:custGeom>
              <a:avLst/>
              <a:gdLst>
                <a:gd name="T0" fmla="*/ 13168 w 13336"/>
                <a:gd name="T1" fmla="*/ 1076 h 5838"/>
                <a:gd name="T2" fmla="*/ 12850 w 13336"/>
                <a:gd name="T3" fmla="*/ 866 h 5838"/>
                <a:gd name="T4" fmla="*/ 12478 w 13336"/>
                <a:gd name="T5" fmla="*/ 705 h 5838"/>
                <a:gd name="T6" fmla="*/ 12086 w 13336"/>
                <a:gd name="T7" fmla="*/ 578 h 5838"/>
                <a:gd name="T8" fmla="*/ 11542 w 13336"/>
                <a:gd name="T9" fmla="*/ 440 h 5838"/>
                <a:gd name="T10" fmla="*/ 10973 w 13336"/>
                <a:gd name="T11" fmla="*/ 328 h 5838"/>
                <a:gd name="T12" fmla="*/ 10510 w 13336"/>
                <a:gd name="T13" fmla="*/ 253 h 5838"/>
                <a:gd name="T14" fmla="*/ 10027 w 13336"/>
                <a:gd name="T15" fmla="*/ 188 h 5838"/>
                <a:gd name="T16" fmla="*/ 9469 w 13336"/>
                <a:gd name="T17" fmla="*/ 127 h 5838"/>
                <a:gd name="T18" fmla="*/ 8782 w 13336"/>
                <a:gd name="T19" fmla="*/ 71 h 5838"/>
                <a:gd name="T20" fmla="*/ 8206 w 13336"/>
                <a:gd name="T21" fmla="*/ 37 h 5838"/>
                <a:gd name="T22" fmla="*/ 7793 w 13336"/>
                <a:gd name="T23" fmla="*/ 20 h 5838"/>
                <a:gd name="T24" fmla="*/ 7294 w 13336"/>
                <a:gd name="T25" fmla="*/ 6 h 5838"/>
                <a:gd name="T26" fmla="*/ 6780 w 13336"/>
                <a:gd name="T27" fmla="*/ 0 h 5838"/>
                <a:gd name="T28" fmla="*/ 6284 w 13336"/>
                <a:gd name="T29" fmla="*/ 2 h 5838"/>
                <a:gd name="T30" fmla="*/ 5822 w 13336"/>
                <a:gd name="T31" fmla="*/ 11 h 5838"/>
                <a:gd name="T32" fmla="*/ 5236 w 13336"/>
                <a:gd name="T33" fmla="*/ 32 h 5838"/>
                <a:gd name="T34" fmla="*/ 4491 w 13336"/>
                <a:gd name="T35" fmla="*/ 75 h 5838"/>
                <a:gd name="T36" fmla="*/ 4075 w 13336"/>
                <a:gd name="T37" fmla="*/ 108 h 5838"/>
                <a:gd name="T38" fmla="*/ 3616 w 13336"/>
                <a:gd name="T39" fmla="*/ 153 h 5838"/>
                <a:gd name="T40" fmla="*/ 3207 w 13336"/>
                <a:gd name="T41" fmla="*/ 202 h 5838"/>
                <a:gd name="T42" fmla="*/ 2745 w 13336"/>
                <a:gd name="T43" fmla="*/ 265 h 5838"/>
                <a:gd name="T44" fmla="*/ 2164 w 13336"/>
                <a:gd name="T45" fmla="*/ 364 h 5838"/>
                <a:gd name="T46" fmla="*/ 1693 w 13336"/>
                <a:gd name="T47" fmla="*/ 463 h 5838"/>
                <a:gd name="T48" fmla="*/ 1159 w 13336"/>
                <a:gd name="T49" fmla="*/ 605 h 5838"/>
                <a:gd name="T50" fmla="*/ 760 w 13336"/>
                <a:gd name="T51" fmla="*/ 743 h 5838"/>
                <a:gd name="T52" fmla="*/ 419 w 13336"/>
                <a:gd name="T53" fmla="*/ 901 h 5838"/>
                <a:gd name="T54" fmla="*/ 130 w 13336"/>
                <a:gd name="T55" fmla="*/ 1112 h 5838"/>
                <a:gd name="T56" fmla="*/ 8 w 13336"/>
                <a:gd name="T57" fmla="*/ 1320 h 5838"/>
                <a:gd name="T58" fmla="*/ 801 w 13336"/>
                <a:gd name="T59" fmla="*/ 3198 h 5838"/>
                <a:gd name="T60" fmla="*/ 1637 w 13336"/>
                <a:gd name="T61" fmla="*/ 4973 h 5838"/>
                <a:gd name="T62" fmla="*/ 1780 w 13336"/>
                <a:gd name="T63" fmla="*/ 5091 h 5838"/>
                <a:gd name="T64" fmla="*/ 1987 w 13336"/>
                <a:gd name="T65" fmla="*/ 5206 h 5838"/>
                <a:gd name="T66" fmla="*/ 2252 w 13336"/>
                <a:gd name="T67" fmla="*/ 5313 h 5838"/>
                <a:gd name="T68" fmla="*/ 2537 w 13336"/>
                <a:gd name="T69" fmla="*/ 5402 h 5838"/>
                <a:gd name="T70" fmla="*/ 2819 w 13336"/>
                <a:gd name="T71" fmla="*/ 5475 h 5838"/>
                <a:gd name="T72" fmla="*/ 3157 w 13336"/>
                <a:gd name="T73" fmla="*/ 5548 h 5838"/>
                <a:gd name="T74" fmla="*/ 3462 w 13336"/>
                <a:gd name="T75" fmla="*/ 5604 h 5838"/>
                <a:gd name="T76" fmla="*/ 3793 w 13336"/>
                <a:gd name="T77" fmla="*/ 5655 h 5838"/>
                <a:gd name="T78" fmla="*/ 4150 w 13336"/>
                <a:gd name="T79" fmla="*/ 5700 h 5838"/>
                <a:gd name="T80" fmla="*/ 4530 w 13336"/>
                <a:gd name="T81" fmla="*/ 5741 h 5838"/>
                <a:gd name="T82" fmla="*/ 4971 w 13336"/>
                <a:gd name="T83" fmla="*/ 5778 h 5838"/>
                <a:gd name="T84" fmla="*/ 5340 w 13336"/>
                <a:gd name="T85" fmla="*/ 5802 h 5838"/>
                <a:gd name="T86" fmla="*/ 5769 w 13336"/>
                <a:gd name="T87" fmla="*/ 5821 h 5838"/>
                <a:gd name="T88" fmla="*/ 6144 w 13336"/>
                <a:gd name="T89" fmla="*/ 5832 h 5838"/>
                <a:gd name="T90" fmla="*/ 6644 w 13336"/>
                <a:gd name="T91" fmla="*/ 5838 h 5838"/>
                <a:gd name="T92" fmla="*/ 7143 w 13336"/>
                <a:gd name="T93" fmla="*/ 5833 h 5838"/>
                <a:gd name="T94" fmla="*/ 7521 w 13336"/>
                <a:gd name="T95" fmla="*/ 5823 h 5838"/>
                <a:gd name="T96" fmla="*/ 7920 w 13336"/>
                <a:gd name="T97" fmla="*/ 5806 h 5838"/>
                <a:gd name="T98" fmla="*/ 8293 w 13336"/>
                <a:gd name="T99" fmla="*/ 5784 h 5838"/>
                <a:gd name="T100" fmla="*/ 8627 w 13336"/>
                <a:gd name="T101" fmla="*/ 5757 h 5838"/>
                <a:gd name="T102" fmla="*/ 8999 w 13336"/>
                <a:gd name="T103" fmla="*/ 5721 h 5838"/>
                <a:gd name="T104" fmla="*/ 9344 w 13336"/>
                <a:gd name="T105" fmla="*/ 5681 h 5838"/>
                <a:gd name="T106" fmla="*/ 9671 w 13336"/>
                <a:gd name="T107" fmla="*/ 5636 h 5838"/>
                <a:gd name="T108" fmla="*/ 10022 w 13336"/>
                <a:gd name="T109" fmla="*/ 5578 h 5838"/>
                <a:gd name="T110" fmla="*/ 10369 w 13336"/>
                <a:gd name="T111" fmla="*/ 5510 h 5838"/>
                <a:gd name="T112" fmla="*/ 10703 w 13336"/>
                <a:gd name="T113" fmla="*/ 5429 h 5838"/>
                <a:gd name="T114" fmla="*/ 10996 w 13336"/>
                <a:gd name="T115" fmla="*/ 5343 h 5838"/>
                <a:gd name="T116" fmla="*/ 11288 w 13336"/>
                <a:gd name="T117" fmla="*/ 5232 h 5838"/>
                <a:gd name="T118" fmla="*/ 11512 w 13336"/>
                <a:gd name="T119" fmla="*/ 5119 h 5838"/>
                <a:gd name="T120" fmla="*/ 11682 w 13336"/>
                <a:gd name="T121" fmla="*/ 4989 h 5838"/>
                <a:gd name="T122" fmla="*/ 12053 w 13336"/>
                <a:gd name="T123" fmla="*/ 4246 h 5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336" h="5838">
                  <a:moveTo>
                    <a:pt x="13335" y="1369"/>
                  </a:moveTo>
                  <a:lnTo>
                    <a:pt x="13335" y="1364"/>
                  </a:lnTo>
                  <a:lnTo>
                    <a:pt x="13334" y="1357"/>
                  </a:lnTo>
                  <a:lnTo>
                    <a:pt x="13333" y="1344"/>
                  </a:lnTo>
                  <a:lnTo>
                    <a:pt x="13331" y="1330"/>
                  </a:lnTo>
                  <a:lnTo>
                    <a:pt x="13328" y="1323"/>
                  </a:lnTo>
                  <a:lnTo>
                    <a:pt x="13327" y="1316"/>
                  </a:lnTo>
                  <a:lnTo>
                    <a:pt x="13324" y="1303"/>
                  </a:lnTo>
                  <a:lnTo>
                    <a:pt x="13320" y="1290"/>
                  </a:lnTo>
                  <a:lnTo>
                    <a:pt x="13317" y="1283"/>
                  </a:lnTo>
                  <a:lnTo>
                    <a:pt x="13315" y="1275"/>
                  </a:lnTo>
                  <a:lnTo>
                    <a:pt x="13310" y="1262"/>
                  </a:lnTo>
                  <a:lnTo>
                    <a:pt x="13303" y="1247"/>
                  </a:lnTo>
                  <a:lnTo>
                    <a:pt x="13300" y="1242"/>
                  </a:lnTo>
                  <a:lnTo>
                    <a:pt x="13297" y="1236"/>
                  </a:lnTo>
                  <a:lnTo>
                    <a:pt x="13292" y="1226"/>
                  </a:lnTo>
                  <a:lnTo>
                    <a:pt x="13287" y="1217"/>
                  </a:lnTo>
                  <a:lnTo>
                    <a:pt x="13281" y="1208"/>
                  </a:lnTo>
                  <a:lnTo>
                    <a:pt x="13275" y="1198"/>
                  </a:lnTo>
                  <a:lnTo>
                    <a:pt x="13273" y="1194"/>
                  </a:lnTo>
                  <a:lnTo>
                    <a:pt x="13271" y="1192"/>
                  </a:lnTo>
                  <a:lnTo>
                    <a:pt x="13260" y="1175"/>
                  </a:lnTo>
                  <a:lnTo>
                    <a:pt x="13247" y="1159"/>
                  </a:lnTo>
                  <a:lnTo>
                    <a:pt x="13242" y="1153"/>
                  </a:lnTo>
                  <a:lnTo>
                    <a:pt x="13236" y="1147"/>
                  </a:lnTo>
                  <a:lnTo>
                    <a:pt x="13225" y="1133"/>
                  </a:lnTo>
                  <a:lnTo>
                    <a:pt x="13214" y="1121"/>
                  </a:lnTo>
                  <a:lnTo>
                    <a:pt x="13208" y="1114"/>
                  </a:lnTo>
                  <a:lnTo>
                    <a:pt x="13201" y="1107"/>
                  </a:lnTo>
                  <a:lnTo>
                    <a:pt x="13188" y="1094"/>
                  </a:lnTo>
                  <a:lnTo>
                    <a:pt x="13174" y="1082"/>
                  </a:lnTo>
                  <a:lnTo>
                    <a:pt x="13168" y="1076"/>
                  </a:lnTo>
                  <a:lnTo>
                    <a:pt x="13161" y="1069"/>
                  </a:lnTo>
                  <a:lnTo>
                    <a:pt x="13152" y="1062"/>
                  </a:lnTo>
                  <a:lnTo>
                    <a:pt x="13144" y="1054"/>
                  </a:lnTo>
                  <a:lnTo>
                    <a:pt x="13135" y="1047"/>
                  </a:lnTo>
                  <a:lnTo>
                    <a:pt x="13127" y="1040"/>
                  </a:lnTo>
                  <a:lnTo>
                    <a:pt x="13121" y="1036"/>
                  </a:lnTo>
                  <a:lnTo>
                    <a:pt x="13117" y="1031"/>
                  </a:lnTo>
                  <a:lnTo>
                    <a:pt x="13104" y="1022"/>
                  </a:lnTo>
                  <a:lnTo>
                    <a:pt x="13092" y="1013"/>
                  </a:lnTo>
                  <a:lnTo>
                    <a:pt x="13080" y="1003"/>
                  </a:lnTo>
                  <a:lnTo>
                    <a:pt x="13067" y="995"/>
                  </a:lnTo>
                  <a:lnTo>
                    <a:pt x="13060" y="990"/>
                  </a:lnTo>
                  <a:lnTo>
                    <a:pt x="13054" y="986"/>
                  </a:lnTo>
                  <a:lnTo>
                    <a:pt x="13043" y="979"/>
                  </a:lnTo>
                  <a:lnTo>
                    <a:pt x="13033" y="972"/>
                  </a:lnTo>
                  <a:lnTo>
                    <a:pt x="13023" y="966"/>
                  </a:lnTo>
                  <a:lnTo>
                    <a:pt x="13012" y="958"/>
                  </a:lnTo>
                  <a:lnTo>
                    <a:pt x="13002" y="952"/>
                  </a:lnTo>
                  <a:lnTo>
                    <a:pt x="12992" y="946"/>
                  </a:lnTo>
                  <a:lnTo>
                    <a:pt x="12982" y="940"/>
                  </a:lnTo>
                  <a:lnTo>
                    <a:pt x="12972" y="934"/>
                  </a:lnTo>
                  <a:lnTo>
                    <a:pt x="12962" y="928"/>
                  </a:lnTo>
                  <a:lnTo>
                    <a:pt x="12952" y="922"/>
                  </a:lnTo>
                  <a:lnTo>
                    <a:pt x="12941" y="916"/>
                  </a:lnTo>
                  <a:lnTo>
                    <a:pt x="12930" y="909"/>
                  </a:lnTo>
                  <a:lnTo>
                    <a:pt x="12919" y="903"/>
                  </a:lnTo>
                  <a:lnTo>
                    <a:pt x="12909" y="897"/>
                  </a:lnTo>
                  <a:lnTo>
                    <a:pt x="12898" y="891"/>
                  </a:lnTo>
                  <a:lnTo>
                    <a:pt x="12887" y="885"/>
                  </a:lnTo>
                  <a:lnTo>
                    <a:pt x="12876" y="879"/>
                  </a:lnTo>
                  <a:lnTo>
                    <a:pt x="12865" y="874"/>
                  </a:lnTo>
                  <a:lnTo>
                    <a:pt x="12850" y="866"/>
                  </a:lnTo>
                  <a:lnTo>
                    <a:pt x="12836" y="858"/>
                  </a:lnTo>
                  <a:lnTo>
                    <a:pt x="12820" y="850"/>
                  </a:lnTo>
                  <a:lnTo>
                    <a:pt x="12805" y="844"/>
                  </a:lnTo>
                  <a:lnTo>
                    <a:pt x="12800" y="840"/>
                  </a:lnTo>
                  <a:lnTo>
                    <a:pt x="12796" y="838"/>
                  </a:lnTo>
                  <a:lnTo>
                    <a:pt x="12777" y="829"/>
                  </a:lnTo>
                  <a:lnTo>
                    <a:pt x="12759" y="822"/>
                  </a:lnTo>
                  <a:lnTo>
                    <a:pt x="12741" y="813"/>
                  </a:lnTo>
                  <a:lnTo>
                    <a:pt x="12722" y="804"/>
                  </a:lnTo>
                  <a:lnTo>
                    <a:pt x="12711" y="799"/>
                  </a:lnTo>
                  <a:lnTo>
                    <a:pt x="12699" y="794"/>
                  </a:lnTo>
                  <a:lnTo>
                    <a:pt x="12685" y="788"/>
                  </a:lnTo>
                  <a:lnTo>
                    <a:pt x="12672" y="782"/>
                  </a:lnTo>
                  <a:lnTo>
                    <a:pt x="12657" y="776"/>
                  </a:lnTo>
                  <a:lnTo>
                    <a:pt x="12643" y="771"/>
                  </a:lnTo>
                  <a:lnTo>
                    <a:pt x="12637" y="767"/>
                  </a:lnTo>
                  <a:lnTo>
                    <a:pt x="12632" y="765"/>
                  </a:lnTo>
                  <a:lnTo>
                    <a:pt x="12621" y="761"/>
                  </a:lnTo>
                  <a:lnTo>
                    <a:pt x="12611" y="757"/>
                  </a:lnTo>
                  <a:lnTo>
                    <a:pt x="12600" y="753"/>
                  </a:lnTo>
                  <a:lnTo>
                    <a:pt x="12590" y="748"/>
                  </a:lnTo>
                  <a:lnTo>
                    <a:pt x="12579" y="744"/>
                  </a:lnTo>
                  <a:lnTo>
                    <a:pt x="12567" y="739"/>
                  </a:lnTo>
                  <a:lnTo>
                    <a:pt x="12559" y="736"/>
                  </a:lnTo>
                  <a:lnTo>
                    <a:pt x="12550" y="733"/>
                  </a:lnTo>
                  <a:lnTo>
                    <a:pt x="12541" y="730"/>
                  </a:lnTo>
                  <a:lnTo>
                    <a:pt x="12532" y="726"/>
                  </a:lnTo>
                  <a:lnTo>
                    <a:pt x="12521" y="722"/>
                  </a:lnTo>
                  <a:lnTo>
                    <a:pt x="12510" y="717"/>
                  </a:lnTo>
                  <a:lnTo>
                    <a:pt x="12499" y="713"/>
                  </a:lnTo>
                  <a:lnTo>
                    <a:pt x="12486" y="708"/>
                  </a:lnTo>
                  <a:lnTo>
                    <a:pt x="12478" y="705"/>
                  </a:lnTo>
                  <a:lnTo>
                    <a:pt x="12469" y="702"/>
                  </a:lnTo>
                  <a:lnTo>
                    <a:pt x="12460" y="698"/>
                  </a:lnTo>
                  <a:lnTo>
                    <a:pt x="12450" y="695"/>
                  </a:lnTo>
                  <a:lnTo>
                    <a:pt x="12439" y="691"/>
                  </a:lnTo>
                  <a:lnTo>
                    <a:pt x="12427" y="687"/>
                  </a:lnTo>
                  <a:lnTo>
                    <a:pt x="12414" y="683"/>
                  </a:lnTo>
                  <a:lnTo>
                    <a:pt x="12403" y="678"/>
                  </a:lnTo>
                  <a:lnTo>
                    <a:pt x="12393" y="675"/>
                  </a:lnTo>
                  <a:lnTo>
                    <a:pt x="12383" y="672"/>
                  </a:lnTo>
                  <a:lnTo>
                    <a:pt x="12374" y="669"/>
                  </a:lnTo>
                  <a:lnTo>
                    <a:pt x="12364" y="665"/>
                  </a:lnTo>
                  <a:lnTo>
                    <a:pt x="12352" y="661"/>
                  </a:lnTo>
                  <a:lnTo>
                    <a:pt x="12340" y="657"/>
                  </a:lnTo>
                  <a:lnTo>
                    <a:pt x="12327" y="653"/>
                  </a:lnTo>
                  <a:lnTo>
                    <a:pt x="12315" y="649"/>
                  </a:lnTo>
                  <a:lnTo>
                    <a:pt x="12302" y="644"/>
                  </a:lnTo>
                  <a:lnTo>
                    <a:pt x="12289" y="640"/>
                  </a:lnTo>
                  <a:lnTo>
                    <a:pt x="12281" y="637"/>
                  </a:lnTo>
                  <a:lnTo>
                    <a:pt x="12273" y="635"/>
                  </a:lnTo>
                  <a:lnTo>
                    <a:pt x="12258" y="630"/>
                  </a:lnTo>
                  <a:lnTo>
                    <a:pt x="12241" y="625"/>
                  </a:lnTo>
                  <a:lnTo>
                    <a:pt x="12229" y="621"/>
                  </a:lnTo>
                  <a:lnTo>
                    <a:pt x="12216" y="616"/>
                  </a:lnTo>
                  <a:lnTo>
                    <a:pt x="12202" y="613"/>
                  </a:lnTo>
                  <a:lnTo>
                    <a:pt x="12189" y="609"/>
                  </a:lnTo>
                  <a:lnTo>
                    <a:pt x="12174" y="604"/>
                  </a:lnTo>
                  <a:lnTo>
                    <a:pt x="12157" y="599"/>
                  </a:lnTo>
                  <a:lnTo>
                    <a:pt x="12144" y="594"/>
                  </a:lnTo>
                  <a:lnTo>
                    <a:pt x="12129" y="591"/>
                  </a:lnTo>
                  <a:lnTo>
                    <a:pt x="12115" y="586"/>
                  </a:lnTo>
                  <a:lnTo>
                    <a:pt x="12100" y="582"/>
                  </a:lnTo>
                  <a:lnTo>
                    <a:pt x="12086" y="578"/>
                  </a:lnTo>
                  <a:lnTo>
                    <a:pt x="12070" y="573"/>
                  </a:lnTo>
                  <a:lnTo>
                    <a:pt x="12054" y="569"/>
                  </a:lnTo>
                  <a:lnTo>
                    <a:pt x="12037" y="564"/>
                  </a:lnTo>
                  <a:lnTo>
                    <a:pt x="12021" y="560"/>
                  </a:lnTo>
                  <a:lnTo>
                    <a:pt x="12004" y="554"/>
                  </a:lnTo>
                  <a:lnTo>
                    <a:pt x="11993" y="552"/>
                  </a:lnTo>
                  <a:lnTo>
                    <a:pt x="11981" y="549"/>
                  </a:lnTo>
                  <a:lnTo>
                    <a:pt x="11978" y="548"/>
                  </a:lnTo>
                  <a:lnTo>
                    <a:pt x="11976" y="547"/>
                  </a:lnTo>
                  <a:lnTo>
                    <a:pt x="11970" y="545"/>
                  </a:lnTo>
                  <a:lnTo>
                    <a:pt x="11963" y="543"/>
                  </a:lnTo>
                  <a:lnTo>
                    <a:pt x="11935" y="537"/>
                  </a:lnTo>
                  <a:lnTo>
                    <a:pt x="11907" y="529"/>
                  </a:lnTo>
                  <a:lnTo>
                    <a:pt x="11879" y="521"/>
                  </a:lnTo>
                  <a:lnTo>
                    <a:pt x="11850" y="513"/>
                  </a:lnTo>
                  <a:lnTo>
                    <a:pt x="11841" y="511"/>
                  </a:lnTo>
                  <a:lnTo>
                    <a:pt x="11832" y="509"/>
                  </a:lnTo>
                  <a:lnTo>
                    <a:pt x="11823" y="507"/>
                  </a:lnTo>
                  <a:lnTo>
                    <a:pt x="11814" y="504"/>
                  </a:lnTo>
                  <a:lnTo>
                    <a:pt x="11781" y="497"/>
                  </a:lnTo>
                  <a:lnTo>
                    <a:pt x="11748" y="488"/>
                  </a:lnTo>
                  <a:lnTo>
                    <a:pt x="11714" y="480"/>
                  </a:lnTo>
                  <a:lnTo>
                    <a:pt x="11680" y="472"/>
                  </a:lnTo>
                  <a:lnTo>
                    <a:pt x="11680" y="472"/>
                  </a:lnTo>
                  <a:lnTo>
                    <a:pt x="11679" y="471"/>
                  </a:lnTo>
                  <a:lnTo>
                    <a:pt x="11674" y="470"/>
                  </a:lnTo>
                  <a:lnTo>
                    <a:pt x="11670" y="469"/>
                  </a:lnTo>
                  <a:lnTo>
                    <a:pt x="11641" y="462"/>
                  </a:lnTo>
                  <a:lnTo>
                    <a:pt x="11612" y="456"/>
                  </a:lnTo>
                  <a:lnTo>
                    <a:pt x="11582" y="449"/>
                  </a:lnTo>
                  <a:lnTo>
                    <a:pt x="11552" y="442"/>
                  </a:lnTo>
                  <a:lnTo>
                    <a:pt x="11542" y="440"/>
                  </a:lnTo>
                  <a:lnTo>
                    <a:pt x="11532" y="438"/>
                  </a:lnTo>
                  <a:lnTo>
                    <a:pt x="11522" y="436"/>
                  </a:lnTo>
                  <a:lnTo>
                    <a:pt x="11511" y="433"/>
                  </a:lnTo>
                  <a:lnTo>
                    <a:pt x="11488" y="428"/>
                  </a:lnTo>
                  <a:lnTo>
                    <a:pt x="11465" y="423"/>
                  </a:lnTo>
                  <a:lnTo>
                    <a:pt x="11441" y="418"/>
                  </a:lnTo>
                  <a:lnTo>
                    <a:pt x="11417" y="413"/>
                  </a:lnTo>
                  <a:lnTo>
                    <a:pt x="11405" y="410"/>
                  </a:lnTo>
                  <a:lnTo>
                    <a:pt x="11392" y="408"/>
                  </a:lnTo>
                  <a:lnTo>
                    <a:pt x="11383" y="406"/>
                  </a:lnTo>
                  <a:lnTo>
                    <a:pt x="11374" y="403"/>
                  </a:lnTo>
                  <a:lnTo>
                    <a:pt x="11351" y="399"/>
                  </a:lnTo>
                  <a:lnTo>
                    <a:pt x="11327" y="395"/>
                  </a:lnTo>
                  <a:lnTo>
                    <a:pt x="11303" y="390"/>
                  </a:lnTo>
                  <a:lnTo>
                    <a:pt x="11280" y="385"/>
                  </a:lnTo>
                  <a:lnTo>
                    <a:pt x="11271" y="383"/>
                  </a:lnTo>
                  <a:lnTo>
                    <a:pt x="11263" y="381"/>
                  </a:lnTo>
                  <a:lnTo>
                    <a:pt x="11254" y="380"/>
                  </a:lnTo>
                  <a:lnTo>
                    <a:pt x="11246" y="378"/>
                  </a:lnTo>
                  <a:lnTo>
                    <a:pt x="11213" y="371"/>
                  </a:lnTo>
                  <a:lnTo>
                    <a:pt x="11180" y="366"/>
                  </a:lnTo>
                  <a:lnTo>
                    <a:pt x="11146" y="359"/>
                  </a:lnTo>
                  <a:lnTo>
                    <a:pt x="11113" y="352"/>
                  </a:lnTo>
                  <a:lnTo>
                    <a:pt x="11111" y="352"/>
                  </a:lnTo>
                  <a:lnTo>
                    <a:pt x="11110" y="352"/>
                  </a:lnTo>
                  <a:lnTo>
                    <a:pt x="11096" y="350"/>
                  </a:lnTo>
                  <a:lnTo>
                    <a:pt x="11083" y="347"/>
                  </a:lnTo>
                  <a:lnTo>
                    <a:pt x="11059" y="342"/>
                  </a:lnTo>
                  <a:lnTo>
                    <a:pt x="11034" y="338"/>
                  </a:lnTo>
                  <a:lnTo>
                    <a:pt x="11010" y="334"/>
                  </a:lnTo>
                  <a:lnTo>
                    <a:pt x="10986" y="329"/>
                  </a:lnTo>
                  <a:lnTo>
                    <a:pt x="10973" y="328"/>
                  </a:lnTo>
                  <a:lnTo>
                    <a:pt x="10961" y="326"/>
                  </a:lnTo>
                  <a:lnTo>
                    <a:pt x="10948" y="324"/>
                  </a:lnTo>
                  <a:lnTo>
                    <a:pt x="10936" y="321"/>
                  </a:lnTo>
                  <a:lnTo>
                    <a:pt x="10916" y="318"/>
                  </a:lnTo>
                  <a:lnTo>
                    <a:pt x="10896" y="314"/>
                  </a:lnTo>
                  <a:lnTo>
                    <a:pt x="10875" y="310"/>
                  </a:lnTo>
                  <a:lnTo>
                    <a:pt x="10855" y="307"/>
                  </a:lnTo>
                  <a:lnTo>
                    <a:pt x="10846" y="306"/>
                  </a:lnTo>
                  <a:lnTo>
                    <a:pt x="10837" y="304"/>
                  </a:lnTo>
                  <a:lnTo>
                    <a:pt x="10827" y="303"/>
                  </a:lnTo>
                  <a:lnTo>
                    <a:pt x="10817" y="301"/>
                  </a:lnTo>
                  <a:lnTo>
                    <a:pt x="10808" y="299"/>
                  </a:lnTo>
                  <a:lnTo>
                    <a:pt x="10798" y="298"/>
                  </a:lnTo>
                  <a:lnTo>
                    <a:pt x="10779" y="295"/>
                  </a:lnTo>
                  <a:lnTo>
                    <a:pt x="10761" y="291"/>
                  </a:lnTo>
                  <a:lnTo>
                    <a:pt x="10743" y="289"/>
                  </a:lnTo>
                  <a:lnTo>
                    <a:pt x="10724" y="286"/>
                  </a:lnTo>
                  <a:lnTo>
                    <a:pt x="10709" y="284"/>
                  </a:lnTo>
                  <a:lnTo>
                    <a:pt x="10694" y="281"/>
                  </a:lnTo>
                  <a:lnTo>
                    <a:pt x="10679" y="279"/>
                  </a:lnTo>
                  <a:lnTo>
                    <a:pt x="10665" y="276"/>
                  </a:lnTo>
                  <a:lnTo>
                    <a:pt x="10646" y="274"/>
                  </a:lnTo>
                  <a:lnTo>
                    <a:pt x="10628" y="270"/>
                  </a:lnTo>
                  <a:lnTo>
                    <a:pt x="10609" y="268"/>
                  </a:lnTo>
                  <a:lnTo>
                    <a:pt x="10592" y="265"/>
                  </a:lnTo>
                  <a:lnTo>
                    <a:pt x="10576" y="263"/>
                  </a:lnTo>
                  <a:lnTo>
                    <a:pt x="10562" y="260"/>
                  </a:lnTo>
                  <a:lnTo>
                    <a:pt x="10554" y="259"/>
                  </a:lnTo>
                  <a:lnTo>
                    <a:pt x="10545" y="258"/>
                  </a:lnTo>
                  <a:lnTo>
                    <a:pt x="10536" y="257"/>
                  </a:lnTo>
                  <a:lnTo>
                    <a:pt x="10527" y="256"/>
                  </a:lnTo>
                  <a:lnTo>
                    <a:pt x="10510" y="253"/>
                  </a:lnTo>
                  <a:lnTo>
                    <a:pt x="10493" y="250"/>
                  </a:lnTo>
                  <a:lnTo>
                    <a:pt x="10475" y="248"/>
                  </a:lnTo>
                  <a:lnTo>
                    <a:pt x="10457" y="245"/>
                  </a:lnTo>
                  <a:lnTo>
                    <a:pt x="10442" y="243"/>
                  </a:lnTo>
                  <a:lnTo>
                    <a:pt x="10426" y="240"/>
                  </a:lnTo>
                  <a:lnTo>
                    <a:pt x="10410" y="238"/>
                  </a:lnTo>
                  <a:lnTo>
                    <a:pt x="10394" y="236"/>
                  </a:lnTo>
                  <a:lnTo>
                    <a:pt x="10377" y="234"/>
                  </a:lnTo>
                  <a:lnTo>
                    <a:pt x="10358" y="232"/>
                  </a:lnTo>
                  <a:lnTo>
                    <a:pt x="10340" y="229"/>
                  </a:lnTo>
                  <a:lnTo>
                    <a:pt x="10322" y="226"/>
                  </a:lnTo>
                  <a:lnTo>
                    <a:pt x="10313" y="225"/>
                  </a:lnTo>
                  <a:lnTo>
                    <a:pt x="10304" y="224"/>
                  </a:lnTo>
                  <a:lnTo>
                    <a:pt x="10296" y="223"/>
                  </a:lnTo>
                  <a:lnTo>
                    <a:pt x="10287" y="222"/>
                  </a:lnTo>
                  <a:lnTo>
                    <a:pt x="10271" y="219"/>
                  </a:lnTo>
                  <a:lnTo>
                    <a:pt x="10254" y="217"/>
                  </a:lnTo>
                  <a:lnTo>
                    <a:pt x="10239" y="215"/>
                  </a:lnTo>
                  <a:lnTo>
                    <a:pt x="10222" y="213"/>
                  </a:lnTo>
                  <a:lnTo>
                    <a:pt x="10207" y="210"/>
                  </a:lnTo>
                  <a:lnTo>
                    <a:pt x="10190" y="209"/>
                  </a:lnTo>
                  <a:lnTo>
                    <a:pt x="10172" y="207"/>
                  </a:lnTo>
                  <a:lnTo>
                    <a:pt x="10155" y="204"/>
                  </a:lnTo>
                  <a:lnTo>
                    <a:pt x="10137" y="202"/>
                  </a:lnTo>
                  <a:lnTo>
                    <a:pt x="10119" y="199"/>
                  </a:lnTo>
                  <a:lnTo>
                    <a:pt x="10103" y="197"/>
                  </a:lnTo>
                  <a:lnTo>
                    <a:pt x="10086" y="196"/>
                  </a:lnTo>
                  <a:lnTo>
                    <a:pt x="10070" y="194"/>
                  </a:lnTo>
                  <a:lnTo>
                    <a:pt x="10054" y="192"/>
                  </a:lnTo>
                  <a:lnTo>
                    <a:pt x="10045" y="191"/>
                  </a:lnTo>
                  <a:lnTo>
                    <a:pt x="10036" y="189"/>
                  </a:lnTo>
                  <a:lnTo>
                    <a:pt x="10027" y="188"/>
                  </a:lnTo>
                  <a:lnTo>
                    <a:pt x="10018" y="187"/>
                  </a:lnTo>
                  <a:lnTo>
                    <a:pt x="10009" y="186"/>
                  </a:lnTo>
                  <a:lnTo>
                    <a:pt x="10000" y="185"/>
                  </a:lnTo>
                  <a:lnTo>
                    <a:pt x="9990" y="184"/>
                  </a:lnTo>
                  <a:lnTo>
                    <a:pt x="9982" y="183"/>
                  </a:lnTo>
                  <a:lnTo>
                    <a:pt x="9966" y="181"/>
                  </a:lnTo>
                  <a:lnTo>
                    <a:pt x="9949" y="179"/>
                  </a:lnTo>
                  <a:lnTo>
                    <a:pt x="9933" y="177"/>
                  </a:lnTo>
                  <a:lnTo>
                    <a:pt x="9916" y="175"/>
                  </a:lnTo>
                  <a:lnTo>
                    <a:pt x="9898" y="173"/>
                  </a:lnTo>
                  <a:lnTo>
                    <a:pt x="9881" y="172"/>
                  </a:lnTo>
                  <a:lnTo>
                    <a:pt x="9863" y="169"/>
                  </a:lnTo>
                  <a:lnTo>
                    <a:pt x="9845" y="167"/>
                  </a:lnTo>
                  <a:lnTo>
                    <a:pt x="9827" y="165"/>
                  </a:lnTo>
                  <a:lnTo>
                    <a:pt x="9811" y="163"/>
                  </a:lnTo>
                  <a:lnTo>
                    <a:pt x="9793" y="162"/>
                  </a:lnTo>
                  <a:lnTo>
                    <a:pt x="9775" y="159"/>
                  </a:lnTo>
                  <a:lnTo>
                    <a:pt x="9762" y="157"/>
                  </a:lnTo>
                  <a:lnTo>
                    <a:pt x="9748" y="156"/>
                  </a:lnTo>
                  <a:lnTo>
                    <a:pt x="9738" y="155"/>
                  </a:lnTo>
                  <a:lnTo>
                    <a:pt x="9728" y="154"/>
                  </a:lnTo>
                  <a:lnTo>
                    <a:pt x="9699" y="151"/>
                  </a:lnTo>
                  <a:lnTo>
                    <a:pt x="9670" y="148"/>
                  </a:lnTo>
                  <a:lnTo>
                    <a:pt x="9641" y="145"/>
                  </a:lnTo>
                  <a:lnTo>
                    <a:pt x="9611" y="142"/>
                  </a:lnTo>
                  <a:lnTo>
                    <a:pt x="9582" y="139"/>
                  </a:lnTo>
                  <a:lnTo>
                    <a:pt x="9552" y="136"/>
                  </a:lnTo>
                  <a:lnTo>
                    <a:pt x="9523" y="133"/>
                  </a:lnTo>
                  <a:lnTo>
                    <a:pt x="9493" y="131"/>
                  </a:lnTo>
                  <a:lnTo>
                    <a:pt x="9487" y="130"/>
                  </a:lnTo>
                  <a:lnTo>
                    <a:pt x="9481" y="128"/>
                  </a:lnTo>
                  <a:lnTo>
                    <a:pt x="9469" y="127"/>
                  </a:lnTo>
                  <a:lnTo>
                    <a:pt x="9457" y="126"/>
                  </a:lnTo>
                  <a:lnTo>
                    <a:pt x="9429" y="124"/>
                  </a:lnTo>
                  <a:lnTo>
                    <a:pt x="9401" y="122"/>
                  </a:lnTo>
                  <a:lnTo>
                    <a:pt x="9374" y="118"/>
                  </a:lnTo>
                  <a:lnTo>
                    <a:pt x="9345" y="116"/>
                  </a:lnTo>
                  <a:lnTo>
                    <a:pt x="9317" y="114"/>
                  </a:lnTo>
                  <a:lnTo>
                    <a:pt x="9289" y="111"/>
                  </a:lnTo>
                  <a:lnTo>
                    <a:pt x="9261" y="108"/>
                  </a:lnTo>
                  <a:lnTo>
                    <a:pt x="9233" y="106"/>
                  </a:lnTo>
                  <a:lnTo>
                    <a:pt x="9229" y="106"/>
                  </a:lnTo>
                  <a:lnTo>
                    <a:pt x="9226" y="105"/>
                  </a:lnTo>
                  <a:lnTo>
                    <a:pt x="9225" y="105"/>
                  </a:lnTo>
                  <a:lnTo>
                    <a:pt x="9224" y="105"/>
                  </a:lnTo>
                  <a:lnTo>
                    <a:pt x="9196" y="103"/>
                  </a:lnTo>
                  <a:lnTo>
                    <a:pt x="9168" y="101"/>
                  </a:lnTo>
                  <a:lnTo>
                    <a:pt x="9142" y="98"/>
                  </a:lnTo>
                  <a:lnTo>
                    <a:pt x="9114" y="96"/>
                  </a:lnTo>
                  <a:lnTo>
                    <a:pt x="9086" y="94"/>
                  </a:lnTo>
                  <a:lnTo>
                    <a:pt x="9059" y="92"/>
                  </a:lnTo>
                  <a:lnTo>
                    <a:pt x="9031" y="90"/>
                  </a:lnTo>
                  <a:lnTo>
                    <a:pt x="9003" y="87"/>
                  </a:lnTo>
                  <a:lnTo>
                    <a:pt x="8990" y="86"/>
                  </a:lnTo>
                  <a:lnTo>
                    <a:pt x="8977" y="85"/>
                  </a:lnTo>
                  <a:lnTo>
                    <a:pt x="8965" y="84"/>
                  </a:lnTo>
                  <a:lnTo>
                    <a:pt x="8954" y="84"/>
                  </a:lnTo>
                  <a:lnTo>
                    <a:pt x="8930" y="82"/>
                  </a:lnTo>
                  <a:lnTo>
                    <a:pt x="8906" y="80"/>
                  </a:lnTo>
                  <a:lnTo>
                    <a:pt x="8881" y="78"/>
                  </a:lnTo>
                  <a:lnTo>
                    <a:pt x="8857" y="76"/>
                  </a:lnTo>
                  <a:lnTo>
                    <a:pt x="8832" y="74"/>
                  </a:lnTo>
                  <a:lnTo>
                    <a:pt x="8808" y="73"/>
                  </a:lnTo>
                  <a:lnTo>
                    <a:pt x="8782" y="71"/>
                  </a:lnTo>
                  <a:lnTo>
                    <a:pt x="8758" y="70"/>
                  </a:lnTo>
                  <a:lnTo>
                    <a:pt x="8757" y="70"/>
                  </a:lnTo>
                  <a:lnTo>
                    <a:pt x="8755" y="70"/>
                  </a:lnTo>
                  <a:lnTo>
                    <a:pt x="8745" y="69"/>
                  </a:lnTo>
                  <a:lnTo>
                    <a:pt x="8735" y="67"/>
                  </a:lnTo>
                  <a:lnTo>
                    <a:pt x="8694" y="65"/>
                  </a:lnTo>
                  <a:lnTo>
                    <a:pt x="8653" y="62"/>
                  </a:lnTo>
                  <a:lnTo>
                    <a:pt x="8612" y="60"/>
                  </a:lnTo>
                  <a:lnTo>
                    <a:pt x="8571" y="57"/>
                  </a:lnTo>
                  <a:lnTo>
                    <a:pt x="8558" y="56"/>
                  </a:lnTo>
                  <a:lnTo>
                    <a:pt x="8547" y="55"/>
                  </a:lnTo>
                  <a:lnTo>
                    <a:pt x="8537" y="55"/>
                  </a:lnTo>
                  <a:lnTo>
                    <a:pt x="8528" y="54"/>
                  </a:lnTo>
                  <a:lnTo>
                    <a:pt x="8518" y="54"/>
                  </a:lnTo>
                  <a:lnTo>
                    <a:pt x="8508" y="53"/>
                  </a:lnTo>
                  <a:lnTo>
                    <a:pt x="8477" y="52"/>
                  </a:lnTo>
                  <a:lnTo>
                    <a:pt x="8446" y="50"/>
                  </a:lnTo>
                  <a:lnTo>
                    <a:pt x="8414" y="49"/>
                  </a:lnTo>
                  <a:lnTo>
                    <a:pt x="8383" y="46"/>
                  </a:lnTo>
                  <a:lnTo>
                    <a:pt x="8374" y="46"/>
                  </a:lnTo>
                  <a:lnTo>
                    <a:pt x="8366" y="45"/>
                  </a:lnTo>
                  <a:lnTo>
                    <a:pt x="8358" y="45"/>
                  </a:lnTo>
                  <a:lnTo>
                    <a:pt x="8349" y="44"/>
                  </a:lnTo>
                  <a:lnTo>
                    <a:pt x="8334" y="44"/>
                  </a:lnTo>
                  <a:lnTo>
                    <a:pt x="8320" y="43"/>
                  </a:lnTo>
                  <a:lnTo>
                    <a:pt x="8300" y="42"/>
                  </a:lnTo>
                  <a:lnTo>
                    <a:pt x="8280" y="41"/>
                  </a:lnTo>
                  <a:lnTo>
                    <a:pt x="8260" y="40"/>
                  </a:lnTo>
                  <a:lnTo>
                    <a:pt x="8240" y="39"/>
                  </a:lnTo>
                  <a:lnTo>
                    <a:pt x="8229" y="39"/>
                  </a:lnTo>
                  <a:lnTo>
                    <a:pt x="8217" y="37"/>
                  </a:lnTo>
                  <a:lnTo>
                    <a:pt x="8206" y="37"/>
                  </a:lnTo>
                  <a:lnTo>
                    <a:pt x="8193" y="36"/>
                  </a:lnTo>
                  <a:lnTo>
                    <a:pt x="8184" y="36"/>
                  </a:lnTo>
                  <a:lnTo>
                    <a:pt x="8177" y="35"/>
                  </a:lnTo>
                  <a:lnTo>
                    <a:pt x="8168" y="35"/>
                  </a:lnTo>
                  <a:lnTo>
                    <a:pt x="8159" y="35"/>
                  </a:lnTo>
                  <a:lnTo>
                    <a:pt x="8140" y="34"/>
                  </a:lnTo>
                  <a:lnTo>
                    <a:pt x="8121" y="33"/>
                  </a:lnTo>
                  <a:lnTo>
                    <a:pt x="8102" y="32"/>
                  </a:lnTo>
                  <a:lnTo>
                    <a:pt x="8084" y="31"/>
                  </a:lnTo>
                  <a:lnTo>
                    <a:pt x="8072" y="31"/>
                  </a:lnTo>
                  <a:lnTo>
                    <a:pt x="8060" y="30"/>
                  </a:lnTo>
                  <a:lnTo>
                    <a:pt x="8049" y="30"/>
                  </a:lnTo>
                  <a:lnTo>
                    <a:pt x="8037" y="29"/>
                  </a:lnTo>
                  <a:lnTo>
                    <a:pt x="8027" y="29"/>
                  </a:lnTo>
                  <a:lnTo>
                    <a:pt x="8018" y="29"/>
                  </a:lnTo>
                  <a:lnTo>
                    <a:pt x="8008" y="27"/>
                  </a:lnTo>
                  <a:lnTo>
                    <a:pt x="7998" y="27"/>
                  </a:lnTo>
                  <a:lnTo>
                    <a:pt x="7979" y="26"/>
                  </a:lnTo>
                  <a:lnTo>
                    <a:pt x="7959" y="26"/>
                  </a:lnTo>
                  <a:lnTo>
                    <a:pt x="7940" y="25"/>
                  </a:lnTo>
                  <a:lnTo>
                    <a:pt x="7922" y="24"/>
                  </a:lnTo>
                  <a:lnTo>
                    <a:pt x="7910" y="24"/>
                  </a:lnTo>
                  <a:lnTo>
                    <a:pt x="7900" y="23"/>
                  </a:lnTo>
                  <a:lnTo>
                    <a:pt x="7889" y="23"/>
                  </a:lnTo>
                  <a:lnTo>
                    <a:pt x="7879" y="23"/>
                  </a:lnTo>
                  <a:lnTo>
                    <a:pt x="7866" y="22"/>
                  </a:lnTo>
                  <a:lnTo>
                    <a:pt x="7853" y="22"/>
                  </a:lnTo>
                  <a:lnTo>
                    <a:pt x="7839" y="21"/>
                  </a:lnTo>
                  <a:lnTo>
                    <a:pt x="7827" y="21"/>
                  </a:lnTo>
                  <a:lnTo>
                    <a:pt x="7815" y="21"/>
                  </a:lnTo>
                  <a:lnTo>
                    <a:pt x="7804" y="20"/>
                  </a:lnTo>
                  <a:lnTo>
                    <a:pt x="7793" y="20"/>
                  </a:lnTo>
                  <a:lnTo>
                    <a:pt x="7781" y="19"/>
                  </a:lnTo>
                  <a:lnTo>
                    <a:pt x="7772" y="19"/>
                  </a:lnTo>
                  <a:lnTo>
                    <a:pt x="7762" y="19"/>
                  </a:lnTo>
                  <a:lnTo>
                    <a:pt x="7733" y="17"/>
                  </a:lnTo>
                  <a:lnTo>
                    <a:pt x="7705" y="16"/>
                  </a:lnTo>
                  <a:lnTo>
                    <a:pt x="7676" y="15"/>
                  </a:lnTo>
                  <a:lnTo>
                    <a:pt x="7649" y="15"/>
                  </a:lnTo>
                  <a:lnTo>
                    <a:pt x="7644" y="14"/>
                  </a:lnTo>
                  <a:lnTo>
                    <a:pt x="7641" y="14"/>
                  </a:lnTo>
                  <a:lnTo>
                    <a:pt x="7624" y="14"/>
                  </a:lnTo>
                  <a:lnTo>
                    <a:pt x="7609" y="14"/>
                  </a:lnTo>
                  <a:lnTo>
                    <a:pt x="7590" y="13"/>
                  </a:lnTo>
                  <a:lnTo>
                    <a:pt x="7571" y="13"/>
                  </a:lnTo>
                  <a:lnTo>
                    <a:pt x="7553" y="12"/>
                  </a:lnTo>
                  <a:lnTo>
                    <a:pt x="7534" y="12"/>
                  </a:lnTo>
                  <a:lnTo>
                    <a:pt x="7523" y="11"/>
                  </a:lnTo>
                  <a:lnTo>
                    <a:pt x="7512" y="11"/>
                  </a:lnTo>
                  <a:lnTo>
                    <a:pt x="7501" y="11"/>
                  </a:lnTo>
                  <a:lnTo>
                    <a:pt x="7490" y="11"/>
                  </a:lnTo>
                  <a:lnTo>
                    <a:pt x="7480" y="10"/>
                  </a:lnTo>
                  <a:lnTo>
                    <a:pt x="7469" y="10"/>
                  </a:lnTo>
                  <a:lnTo>
                    <a:pt x="7458" y="10"/>
                  </a:lnTo>
                  <a:lnTo>
                    <a:pt x="7448" y="10"/>
                  </a:lnTo>
                  <a:lnTo>
                    <a:pt x="7433" y="9"/>
                  </a:lnTo>
                  <a:lnTo>
                    <a:pt x="7419" y="9"/>
                  </a:lnTo>
                  <a:lnTo>
                    <a:pt x="7392" y="8"/>
                  </a:lnTo>
                  <a:lnTo>
                    <a:pt x="7365" y="8"/>
                  </a:lnTo>
                  <a:lnTo>
                    <a:pt x="7338" y="6"/>
                  </a:lnTo>
                  <a:lnTo>
                    <a:pt x="7310" y="6"/>
                  </a:lnTo>
                  <a:lnTo>
                    <a:pt x="7307" y="6"/>
                  </a:lnTo>
                  <a:lnTo>
                    <a:pt x="7304" y="6"/>
                  </a:lnTo>
                  <a:lnTo>
                    <a:pt x="7294" y="6"/>
                  </a:lnTo>
                  <a:lnTo>
                    <a:pt x="7283" y="5"/>
                  </a:lnTo>
                  <a:lnTo>
                    <a:pt x="7268" y="5"/>
                  </a:lnTo>
                  <a:lnTo>
                    <a:pt x="7253" y="5"/>
                  </a:lnTo>
                  <a:lnTo>
                    <a:pt x="7237" y="5"/>
                  </a:lnTo>
                  <a:lnTo>
                    <a:pt x="7222" y="4"/>
                  </a:lnTo>
                  <a:lnTo>
                    <a:pt x="7199" y="4"/>
                  </a:lnTo>
                  <a:lnTo>
                    <a:pt x="7177" y="4"/>
                  </a:lnTo>
                  <a:lnTo>
                    <a:pt x="7155" y="3"/>
                  </a:lnTo>
                  <a:lnTo>
                    <a:pt x="7133" y="3"/>
                  </a:lnTo>
                  <a:lnTo>
                    <a:pt x="7132" y="3"/>
                  </a:lnTo>
                  <a:lnTo>
                    <a:pt x="7131" y="3"/>
                  </a:lnTo>
                  <a:lnTo>
                    <a:pt x="7125" y="3"/>
                  </a:lnTo>
                  <a:lnTo>
                    <a:pt x="7119" y="3"/>
                  </a:lnTo>
                  <a:lnTo>
                    <a:pt x="7101" y="3"/>
                  </a:lnTo>
                  <a:lnTo>
                    <a:pt x="7082" y="3"/>
                  </a:lnTo>
                  <a:lnTo>
                    <a:pt x="7063" y="2"/>
                  </a:lnTo>
                  <a:lnTo>
                    <a:pt x="7043" y="2"/>
                  </a:lnTo>
                  <a:lnTo>
                    <a:pt x="7024" y="2"/>
                  </a:lnTo>
                  <a:lnTo>
                    <a:pt x="7005" y="2"/>
                  </a:lnTo>
                  <a:lnTo>
                    <a:pt x="6986" y="2"/>
                  </a:lnTo>
                  <a:lnTo>
                    <a:pt x="6968" y="1"/>
                  </a:lnTo>
                  <a:lnTo>
                    <a:pt x="6959" y="1"/>
                  </a:lnTo>
                  <a:lnTo>
                    <a:pt x="6950" y="1"/>
                  </a:lnTo>
                  <a:lnTo>
                    <a:pt x="6929" y="1"/>
                  </a:lnTo>
                  <a:lnTo>
                    <a:pt x="6907" y="1"/>
                  </a:lnTo>
                  <a:lnTo>
                    <a:pt x="6885" y="1"/>
                  </a:lnTo>
                  <a:lnTo>
                    <a:pt x="6864" y="1"/>
                  </a:lnTo>
                  <a:lnTo>
                    <a:pt x="6844" y="1"/>
                  </a:lnTo>
                  <a:lnTo>
                    <a:pt x="6824" y="0"/>
                  </a:lnTo>
                  <a:lnTo>
                    <a:pt x="6804" y="0"/>
                  </a:lnTo>
                  <a:lnTo>
                    <a:pt x="6784" y="0"/>
                  </a:lnTo>
                  <a:lnTo>
                    <a:pt x="6780" y="0"/>
                  </a:lnTo>
                  <a:lnTo>
                    <a:pt x="6774" y="0"/>
                  </a:lnTo>
                  <a:lnTo>
                    <a:pt x="6755" y="0"/>
                  </a:lnTo>
                  <a:lnTo>
                    <a:pt x="6735" y="0"/>
                  </a:lnTo>
                  <a:lnTo>
                    <a:pt x="6713" y="0"/>
                  </a:lnTo>
                  <a:lnTo>
                    <a:pt x="6694" y="0"/>
                  </a:lnTo>
                  <a:lnTo>
                    <a:pt x="6674" y="0"/>
                  </a:lnTo>
                  <a:lnTo>
                    <a:pt x="6654" y="0"/>
                  </a:lnTo>
                  <a:lnTo>
                    <a:pt x="6634" y="0"/>
                  </a:lnTo>
                  <a:lnTo>
                    <a:pt x="6614" y="0"/>
                  </a:lnTo>
                  <a:lnTo>
                    <a:pt x="6611" y="0"/>
                  </a:lnTo>
                  <a:lnTo>
                    <a:pt x="6610" y="0"/>
                  </a:lnTo>
                  <a:lnTo>
                    <a:pt x="6590" y="0"/>
                  </a:lnTo>
                  <a:lnTo>
                    <a:pt x="6570" y="0"/>
                  </a:lnTo>
                  <a:lnTo>
                    <a:pt x="6552" y="0"/>
                  </a:lnTo>
                  <a:lnTo>
                    <a:pt x="6532" y="0"/>
                  </a:lnTo>
                  <a:lnTo>
                    <a:pt x="6512" y="0"/>
                  </a:lnTo>
                  <a:lnTo>
                    <a:pt x="6492" y="1"/>
                  </a:lnTo>
                  <a:lnTo>
                    <a:pt x="6472" y="1"/>
                  </a:lnTo>
                  <a:lnTo>
                    <a:pt x="6452" y="1"/>
                  </a:lnTo>
                  <a:lnTo>
                    <a:pt x="6448" y="1"/>
                  </a:lnTo>
                  <a:lnTo>
                    <a:pt x="6445" y="1"/>
                  </a:lnTo>
                  <a:lnTo>
                    <a:pt x="6438" y="1"/>
                  </a:lnTo>
                  <a:lnTo>
                    <a:pt x="6432" y="1"/>
                  </a:lnTo>
                  <a:lnTo>
                    <a:pt x="6417" y="1"/>
                  </a:lnTo>
                  <a:lnTo>
                    <a:pt x="6402" y="1"/>
                  </a:lnTo>
                  <a:lnTo>
                    <a:pt x="6386" y="1"/>
                  </a:lnTo>
                  <a:lnTo>
                    <a:pt x="6371" y="1"/>
                  </a:lnTo>
                  <a:lnTo>
                    <a:pt x="6351" y="1"/>
                  </a:lnTo>
                  <a:lnTo>
                    <a:pt x="6331" y="2"/>
                  </a:lnTo>
                  <a:lnTo>
                    <a:pt x="6311" y="2"/>
                  </a:lnTo>
                  <a:lnTo>
                    <a:pt x="6291" y="2"/>
                  </a:lnTo>
                  <a:lnTo>
                    <a:pt x="6284" y="2"/>
                  </a:lnTo>
                  <a:lnTo>
                    <a:pt x="6278" y="2"/>
                  </a:lnTo>
                  <a:lnTo>
                    <a:pt x="6269" y="2"/>
                  </a:lnTo>
                  <a:lnTo>
                    <a:pt x="6261" y="2"/>
                  </a:lnTo>
                  <a:lnTo>
                    <a:pt x="6248" y="3"/>
                  </a:lnTo>
                  <a:lnTo>
                    <a:pt x="6233" y="3"/>
                  </a:lnTo>
                  <a:lnTo>
                    <a:pt x="6220" y="3"/>
                  </a:lnTo>
                  <a:lnTo>
                    <a:pt x="6207" y="3"/>
                  </a:lnTo>
                  <a:lnTo>
                    <a:pt x="6183" y="3"/>
                  </a:lnTo>
                  <a:lnTo>
                    <a:pt x="6160" y="4"/>
                  </a:lnTo>
                  <a:lnTo>
                    <a:pt x="6137" y="4"/>
                  </a:lnTo>
                  <a:lnTo>
                    <a:pt x="6113" y="4"/>
                  </a:lnTo>
                  <a:lnTo>
                    <a:pt x="6110" y="4"/>
                  </a:lnTo>
                  <a:lnTo>
                    <a:pt x="6106" y="4"/>
                  </a:lnTo>
                  <a:lnTo>
                    <a:pt x="6100" y="5"/>
                  </a:lnTo>
                  <a:lnTo>
                    <a:pt x="6093" y="5"/>
                  </a:lnTo>
                  <a:lnTo>
                    <a:pt x="6076" y="5"/>
                  </a:lnTo>
                  <a:lnTo>
                    <a:pt x="6057" y="5"/>
                  </a:lnTo>
                  <a:lnTo>
                    <a:pt x="6039" y="6"/>
                  </a:lnTo>
                  <a:lnTo>
                    <a:pt x="6020" y="6"/>
                  </a:lnTo>
                  <a:lnTo>
                    <a:pt x="6002" y="6"/>
                  </a:lnTo>
                  <a:lnTo>
                    <a:pt x="5985" y="8"/>
                  </a:lnTo>
                  <a:lnTo>
                    <a:pt x="5966" y="8"/>
                  </a:lnTo>
                  <a:lnTo>
                    <a:pt x="5948" y="8"/>
                  </a:lnTo>
                  <a:lnTo>
                    <a:pt x="5938" y="8"/>
                  </a:lnTo>
                  <a:lnTo>
                    <a:pt x="5929" y="9"/>
                  </a:lnTo>
                  <a:lnTo>
                    <a:pt x="5928" y="9"/>
                  </a:lnTo>
                  <a:lnTo>
                    <a:pt x="5928" y="9"/>
                  </a:lnTo>
                  <a:lnTo>
                    <a:pt x="5905" y="9"/>
                  </a:lnTo>
                  <a:lnTo>
                    <a:pt x="5883" y="10"/>
                  </a:lnTo>
                  <a:lnTo>
                    <a:pt x="5859" y="10"/>
                  </a:lnTo>
                  <a:lnTo>
                    <a:pt x="5836" y="11"/>
                  </a:lnTo>
                  <a:lnTo>
                    <a:pt x="5822" y="11"/>
                  </a:lnTo>
                  <a:lnTo>
                    <a:pt x="5807" y="11"/>
                  </a:lnTo>
                  <a:lnTo>
                    <a:pt x="5793" y="12"/>
                  </a:lnTo>
                  <a:lnTo>
                    <a:pt x="5778" y="12"/>
                  </a:lnTo>
                  <a:lnTo>
                    <a:pt x="5771" y="12"/>
                  </a:lnTo>
                  <a:lnTo>
                    <a:pt x="5762" y="13"/>
                  </a:lnTo>
                  <a:lnTo>
                    <a:pt x="5753" y="13"/>
                  </a:lnTo>
                  <a:lnTo>
                    <a:pt x="5744" y="13"/>
                  </a:lnTo>
                  <a:lnTo>
                    <a:pt x="5711" y="14"/>
                  </a:lnTo>
                  <a:lnTo>
                    <a:pt x="5677" y="15"/>
                  </a:lnTo>
                  <a:lnTo>
                    <a:pt x="5644" y="16"/>
                  </a:lnTo>
                  <a:lnTo>
                    <a:pt x="5611" y="17"/>
                  </a:lnTo>
                  <a:lnTo>
                    <a:pt x="5609" y="17"/>
                  </a:lnTo>
                  <a:lnTo>
                    <a:pt x="5606" y="17"/>
                  </a:lnTo>
                  <a:lnTo>
                    <a:pt x="5578" y="19"/>
                  </a:lnTo>
                  <a:lnTo>
                    <a:pt x="5550" y="20"/>
                  </a:lnTo>
                  <a:lnTo>
                    <a:pt x="5521" y="21"/>
                  </a:lnTo>
                  <a:lnTo>
                    <a:pt x="5493" y="22"/>
                  </a:lnTo>
                  <a:lnTo>
                    <a:pt x="5480" y="22"/>
                  </a:lnTo>
                  <a:lnTo>
                    <a:pt x="5468" y="22"/>
                  </a:lnTo>
                  <a:lnTo>
                    <a:pt x="5454" y="23"/>
                  </a:lnTo>
                  <a:lnTo>
                    <a:pt x="5442" y="23"/>
                  </a:lnTo>
                  <a:lnTo>
                    <a:pt x="5441" y="23"/>
                  </a:lnTo>
                  <a:lnTo>
                    <a:pt x="5440" y="23"/>
                  </a:lnTo>
                  <a:lnTo>
                    <a:pt x="5399" y="25"/>
                  </a:lnTo>
                  <a:lnTo>
                    <a:pt x="5357" y="26"/>
                  </a:lnTo>
                  <a:lnTo>
                    <a:pt x="5316" y="29"/>
                  </a:lnTo>
                  <a:lnTo>
                    <a:pt x="5275" y="30"/>
                  </a:lnTo>
                  <a:lnTo>
                    <a:pt x="5275" y="30"/>
                  </a:lnTo>
                  <a:lnTo>
                    <a:pt x="5274" y="30"/>
                  </a:lnTo>
                  <a:lnTo>
                    <a:pt x="5274" y="30"/>
                  </a:lnTo>
                  <a:lnTo>
                    <a:pt x="5272" y="31"/>
                  </a:lnTo>
                  <a:lnTo>
                    <a:pt x="5236" y="32"/>
                  </a:lnTo>
                  <a:lnTo>
                    <a:pt x="5198" y="34"/>
                  </a:lnTo>
                  <a:lnTo>
                    <a:pt x="5162" y="35"/>
                  </a:lnTo>
                  <a:lnTo>
                    <a:pt x="5125" y="37"/>
                  </a:lnTo>
                  <a:lnTo>
                    <a:pt x="5088" y="39"/>
                  </a:lnTo>
                  <a:lnTo>
                    <a:pt x="5052" y="41"/>
                  </a:lnTo>
                  <a:lnTo>
                    <a:pt x="5016" y="43"/>
                  </a:lnTo>
                  <a:lnTo>
                    <a:pt x="4980" y="45"/>
                  </a:lnTo>
                  <a:lnTo>
                    <a:pt x="4972" y="45"/>
                  </a:lnTo>
                  <a:lnTo>
                    <a:pt x="4964" y="45"/>
                  </a:lnTo>
                  <a:lnTo>
                    <a:pt x="4930" y="47"/>
                  </a:lnTo>
                  <a:lnTo>
                    <a:pt x="4894" y="50"/>
                  </a:lnTo>
                  <a:lnTo>
                    <a:pt x="4860" y="52"/>
                  </a:lnTo>
                  <a:lnTo>
                    <a:pt x="4825" y="54"/>
                  </a:lnTo>
                  <a:lnTo>
                    <a:pt x="4790" y="55"/>
                  </a:lnTo>
                  <a:lnTo>
                    <a:pt x="4756" y="57"/>
                  </a:lnTo>
                  <a:lnTo>
                    <a:pt x="4721" y="60"/>
                  </a:lnTo>
                  <a:lnTo>
                    <a:pt x="4687" y="62"/>
                  </a:lnTo>
                  <a:lnTo>
                    <a:pt x="4678" y="63"/>
                  </a:lnTo>
                  <a:lnTo>
                    <a:pt x="4669" y="63"/>
                  </a:lnTo>
                  <a:lnTo>
                    <a:pt x="4661" y="64"/>
                  </a:lnTo>
                  <a:lnTo>
                    <a:pt x="4653" y="64"/>
                  </a:lnTo>
                  <a:lnTo>
                    <a:pt x="4640" y="65"/>
                  </a:lnTo>
                  <a:lnTo>
                    <a:pt x="4627" y="66"/>
                  </a:lnTo>
                  <a:lnTo>
                    <a:pt x="4612" y="67"/>
                  </a:lnTo>
                  <a:lnTo>
                    <a:pt x="4599" y="69"/>
                  </a:lnTo>
                  <a:lnTo>
                    <a:pt x="4582" y="70"/>
                  </a:lnTo>
                  <a:lnTo>
                    <a:pt x="4566" y="71"/>
                  </a:lnTo>
                  <a:lnTo>
                    <a:pt x="4549" y="72"/>
                  </a:lnTo>
                  <a:lnTo>
                    <a:pt x="4533" y="73"/>
                  </a:lnTo>
                  <a:lnTo>
                    <a:pt x="4519" y="73"/>
                  </a:lnTo>
                  <a:lnTo>
                    <a:pt x="4506" y="74"/>
                  </a:lnTo>
                  <a:lnTo>
                    <a:pt x="4491" y="75"/>
                  </a:lnTo>
                  <a:lnTo>
                    <a:pt x="4478" y="76"/>
                  </a:lnTo>
                  <a:lnTo>
                    <a:pt x="4464" y="77"/>
                  </a:lnTo>
                  <a:lnTo>
                    <a:pt x="4449" y="78"/>
                  </a:lnTo>
                  <a:lnTo>
                    <a:pt x="4436" y="80"/>
                  </a:lnTo>
                  <a:lnTo>
                    <a:pt x="4424" y="81"/>
                  </a:lnTo>
                  <a:lnTo>
                    <a:pt x="4411" y="82"/>
                  </a:lnTo>
                  <a:lnTo>
                    <a:pt x="4397" y="82"/>
                  </a:lnTo>
                  <a:lnTo>
                    <a:pt x="4388" y="83"/>
                  </a:lnTo>
                  <a:lnTo>
                    <a:pt x="4379" y="84"/>
                  </a:lnTo>
                  <a:lnTo>
                    <a:pt x="4369" y="84"/>
                  </a:lnTo>
                  <a:lnTo>
                    <a:pt x="4361" y="85"/>
                  </a:lnTo>
                  <a:lnTo>
                    <a:pt x="4346" y="86"/>
                  </a:lnTo>
                  <a:lnTo>
                    <a:pt x="4331" y="87"/>
                  </a:lnTo>
                  <a:lnTo>
                    <a:pt x="4316" y="88"/>
                  </a:lnTo>
                  <a:lnTo>
                    <a:pt x="4301" y="90"/>
                  </a:lnTo>
                  <a:lnTo>
                    <a:pt x="4292" y="91"/>
                  </a:lnTo>
                  <a:lnTo>
                    <a:pt x="4282" y="92"/>
                  </a:lnTo>
                  <a:lnTo>
                    <a:pt x="4273" y="92"/>
                  </a:lnTo>
                  <a:lnTo>
                    <a:pt x="4264" y="93"/>
                  </a:lnTo>
                  <a:lnTo>
                    <a:pt x="4250" y="94"/>
                  </a:lnTo>
                  <a:lnTo>
                    <a:pt x="4236" y="95"/>
                  </a:lnTo>
                  <a:lnTo>
                    <a:pt x="4223" y="96"/>
                  </a:lnTo>
                  <a:lnTo>
                    <a:pt x="4209" y="97"/>
                  </a:lnTo>
                  <a:lnTo>
                    <a:pt x="4199" y="98"/>
                  </a:lnTo>
                  <a:lnTo>
                    <a:pt x="4188" y="98"/>
                  </a:lnTo>
                  <a:lnTo>
                    <a:pt x="4176" y="100"/>
                  </a:lnTo>
                  <a:lnTo>
                    <a:pt x="4166" y="101"/>
                  </a:lnTo>
                  <a:lnTo>
                    <a:pt x="4155" y="102"/>
                  </a:lnTo>
                  <a:lnTo>
                    <a:pt x="4145" y="103"/>
                  </a:lnTo>
                  <a:lnTo>
                    <a:pt x="4122" y="104"/>
                  </a:lnTo>
                  <a:lnTo>
                    <a:pt x="4099" y="106"/>
                  </a:lnTo>
                  <a:lnTo>
                    <a:pt x="4075" y="108"/>
                  </a:lnTo>
                  <a:lnTo>
                    <a:pt x="4052" y="111"/>
                  </a:lnTo>
                  <a:lnTo>
                    <a:pt x="4046" y="112"/>
                  </a:lnTo>
                  <a:lnTo>
                    <a:pt x="4039" y="112"/>
                  </a:lnTo>
                  <a:lnTo>
                    <a:pt x="4027" y="113"/>
                  </a:lnTo>
                  <a:lnTo>
                    <a:pt x="4014" y="114"/>
                  </a:lnTo>
                  <a:lnTo>
                    <a:pt x="4001" y="115"/>
                  </a:lnTo>
                  <a:lnTo>
                    <a:pt x="3987" y="116"/>
                  </a:lnTo>
                  <a:lnTo>
                    <a:pt x="3972" y="117"/>
                  </a:lnTo>
                  <a:lnTo>
                    <a:pt x="3959" y="120"/>
                  </a:lnTo>
                  <a:lnTo>
                    <a:pt x="3943" y="121"/>
                  </a:lnTo>
                  <a:lnTo>
                    <a:pt x="3929" y="122"/>
                  </a:lnTo>
                  <a:lnTo>
                    <a:pt x="3914" y="123"/>
                  </a:lnTo>
                  <a:lnTo>
                    <a:pt x="3898" y="125"/>
                  </a:lnTo>
                  <a:lnTo>
                    <a:pt x="3887" y="126"/>
                  </a:lnTo>
                  <a:lnTo>
                    <a:pt x="3875" y="127"/>
                  </a:lnTo>
                  <a:lnTo>
                    <a:pt x="3871" y="127"/>
                  </a:lnTo>
                  <a:lnTo>
                    <a:pt x="3867" y="127"/>
                  </a:lnTo>
                  <a:lnTo>
                    <a:pt x="3844" y="130"/>
                  </a:lnTo>
                  <a:lnTo>
                    <a:pt x="3821" y="132"/>
                  </a:lnTo>
                  <a:lnTo>
                    <a:pt x="3798" y="134"/>
                  </a:lnTo>
                  <a:lnTo>
                    <a:pt x="3775" y="137"/>
                  </a:lnTo>
                  <a:lnTo>
                    <a:pt x="3763" y="138"/>
                  </a:lnTo>
                  <a:lnTo>
                    <a:pt x="3749" y="139"/>
                  </a:lnTo>
                  <a:lnTo>
                    <a:pt x="3735" y="141"/>
                  </a:lnTo>
                  <a:lnTo>
                    <a:pt x="3720" y="143"/>
                  </a:lnTo>
                  <a:lnTo>
                    <a:pt x="3712" y="143"/>
                  </a:lnTo>
                  <a:lnTo>
                    <a:pt x="3703" y="144"/>
                  </a:lnTo>
                  <a:lnTo>
                    <a:pt x="3694" y="145"/>
                  </a:lnTo>
                  <a:lnTo>
                    <a:pt x="3684" y="146"/>
                  </a:lnTo>
                  <a:lnTo>
                    <a:pt x="3662" y="148"/>
                  </a:lnTo>
                  <a:lnTo>
                    <a:pt x="3638" y="151"/>
                  </a:lnTo>
                  <a:lnTo>
                    <a:pt x="3616" y="153"/>
                  </a:lnTo>
                  <a:lnTo>
                    <a:pt x="3593" y="156"/>
                  </a:lnTo>
                  <a:lnTo>
                    <a:pt x="3593" y="156"/>
                  </a:lnTo>
                  <a:lnTo>
                    <a:pt x="3593" y="156"/>
                  </a:lnTo>
                  <a:lnTo>
                    <a:pt x="3592" y="156"/>
                  </a:lnTo>
                  <a:lnTo>
                    <a:pt x="3592" y="156"/>
                  </a:lnTo>
                  <a:lnTo>
                    <a:pt x="3570" y="158"/>
                  </a:lnTo>
                  <a:lnTo>
                    <a:pt x="3547" y="161"/>
                  </a:lnTo>
                  <a:lnTo>
                    <a:pt x="3525" y="163"/>
                  </a:lnTo>
                  <a:lnTo>
                    <a:pt x="3503" y="166"/>
                  </a:lnTo>
                  <a:lnTo>
                    <a:pt x="3493" y="167"/>
                  </a:lnTo>
                  <a:lnTo>
                    <a:pt x="3484" y="168"/>
                  </a:lnTo>
                  <a:lnTo>
                    <a:pt x="3474" y="169"/>
                  </a:lnTo>
                  <a:lnTo>
                    <a:pt x="3465" y="171"/>
                  </a:lnTo>
                  <a:lnTo>
                    <a:pt x="3452" y="172"/>
                  </a:lnTo>
                  <a:lnTo>
                    <a:pt x="3439" y="173"/>
                  </a:lnTo>
                  <a:lnTo>
                    <a:pt x="3427" y="175"/>
                  </a:lnTo>
                  <a:lnTo>
                    <a:pt x="3413" y="176"/>
                  </a:lnTo>
                  <a:lnTo>
                    <a:pt x="3391" y="178"/>
                  </a:lnTo>
                  <a:lnTo>
                    <a:pt x="3369" y="182"/>
                  </a:lnTo>
                  <a:lnTo>
                    <a:pt x="3347" y="184"/>
                  </a:lnTo>
                  <a:lnTo>
                    <a:pt x="3324" y="186"/>
                  </a:lnTo>
                  <a:lnTo>
                    <a:pt x="3320" y="187"/>
                  </a:lnTo>
                  <a:lnTo>
                    <a:pt x="3316" y="187"/>
                  </a:lnTo>
                  <a:lnTo>
                    <a:pt x="3306" y="188"/>
                  </a:lnTo>
                  <a:lnTo>
                    <a:pt x="3296" y="191"/>
                  </a:lnTo>
                  <a:lnTo>
                    <a:pt x="3279" y="192"/>
                  </a:lnTo>
                  <a:lnTo>
                    <a:pt x="3263" y="194"/>
                  </a:lnTo>
                  <a:lnTo>
                    <a:pt x="3248" y="196"/>
                  </a:lnTo>
                  <a:lnTo>
                    <a:pt x="3231" y="198"/>
                  </a:lnTo>
                  <a:lnTo>
                    <a:pt x="3224" y="199"/>
                  </a:lnTo>
                  <a:lnTo>
                    <a:pt x="3215" y="200"/>
                  </a:lnTo>
                  <a:lnTo>
                    <a:pt x="3207" y="202"/>
                  </a:lnTo>
                  <a:lnTo>
                    <a:pt x="3198" y="203"/>
                  </a:lnTo>
                  <a:lnTo>
                    <a:pt x="3186" y="204"/>
                  </a:lnTo>
                  <a:lnTo>
                    <a:pt x="3175" y="205"/>
                  </a:lnTo>
                  <a:lnTo>
                    <a:pt x="3162" y="207"/>
                  </a:lnTo>
                  <a:lnTo>
                    <a:pt x="3150" y="208"/>
                  </a:lnTo>
                  <a:lnTo>
                    <a:pt x="3136" y="210"/>
                  </a:lnTo>
                  <a:lnTo>
                    <a:pt x="3121" y="212"/>
                  </a:lnTo>
                  <a:lnTo>
                    <a:pt x="3107" y="214"/>
                  </a:lnTo>
                  <a:lnTo>
                    <a:pt x="3093" y="216"/>
                  </a:lnTo>
                  <a:lnTo>
                    <a:pt x="3078" y="218"/>
                  </a:lnTo>
                  <a:lnTo>
                    <a:pt x="3064" y="219"/>
                  </a:lnTo>
                  <a:lnTo>
                    <a:pt x="3055" y="220"/>
                  </a:lnTo>
                  <a:lnTo>
                    <a:pt x="3046" y="223"/>
                  </a:lnTo>
                  <a:lnTo>
                    <a:pt x="3036" y="224"/>
                  </a:lnTo>
                  <a:lnTo>
                    <a:pt x="3027" y="225"/>
                  </a:lnTo>
                  <a:lnTo>
                    <a:pt x="3021" y="226"/>
                  </a:lnTo>
                  <a:lnTo>
                    <a:pt x="3013" y="226"/>
                  </a:lnTo>
                  <a:lnTo>
                    <a:pt x="2986" y="230"/>
                  </a:lnTo>
                  <a:lnTo>
                    <a:pt x="2959" y="234"/>
                  </a:lnTo>
                  <a:lnTo>
                    <a:pt x="2933" y="238"/>
                  </a:lnTo>
                  <a:lnTo>
                    <a:pt x="2905" y="242"/>
                  </a:lnTo>
                  <a:lnTo>
                    <a:pt x="2905" y="242"/>
                  </a:lnTo>
                  <a:lnTo>
                    <a:pt x="2904" y="242"/>
                  </a:lnTo>
                  <a:lnTo>
                    <a:pt x="2898" y="243"/>
                  </a:lnTo>
                  <a:lnTo>
                    <a:pt x="2893" y="244"/>
                  </a:lnTo>
                  <a:lnTo>
                    <a:pt x="2866" y="247"/>
                  </a:lnTo>
                  <a:lnTo>
                    <a:pt x="2841" y="250"/>
                  </a:lnTo>
                  <a:lnTo>
                    <a:pt x="2814" y="255"/>
                  </a:lnTo>
                  <a:lnTo>
                    <a:pt x="2789" y="258"/>
                  </a:lnTo>
                  <a:lnTo>
                    <a:pt x="2785" y="259"/>
                  </a:lnTo>
                  <a:lnTo>
                    <a:pt x="2781" y="259"/>
                  </a:lnTo>
                  <a:lnTo>
                    <a:pt x="2745" y="265"/>
                  </a:lnTo>
                  <a:lnTo>
                    <a:pt x="2710" y="270"/>
                  </a:lnTo>
                  <a:lnTo>
                    <a:pt x="2674" y="276"/>
                  </a:lnTo>
                  <a:lnTo>
                    <a:pt x="2639" y="281"/>
                  </a:lnTo>
                  <a:lnTo>
                    <a:pt x="2639" y="281"/>
                  </a:lnTo>
                  <a:lnTo>
                    <a:pt x="2638" y="281"/>
                  </a:lnTo>
                  <a:lnTo>
                    <a:pt x="2631" y="283"/>
                  </a:lnTo>
                  <a:lnTo>
                    <a:pt x="2623" y="284"/>
                  </a:lnTo>
                  <a:lnTo>
                    <a:pt x="2593" y="289"/>
                  </a:lnTo>
                  <a:lnTo>
                    <a:pt x="2562" y="294"/>
                  </a:lnTo>
                  <a:lnTo>
                    <a:pt x="2531" y="299"/>
                  </a:lnTo>
                  <a:lnTo>
                    <a:pt x="2501" y="304"/>
                  </a:lnTo>
                  <a:lnTo>
                    <a:pt x="2496" y="305"/>
                  </a:lnTo>
                  <a:lnTo>
                    <a:pt x="2489" y="306"/>
                  </a:lnTo>
                  <a:lnTo>
                    <a:pt x="2478" y="308"/>
                  </a:lnTo>
                  <a:lnTo>
                    <a:pt x="2468" y="309"/>
                  </a:lnTo>
                  <a:lnTo>
                    <a:pt x="2434" y="315"/>
                  </a:lnTo>
                  <a:lnTo>
                    <a:pt x="2400" y="321"/>
                  </a:lnTo>
                  <a:lnTo>
                    <a:pt x="2367" y="327"/>
                  </a:lnTo>
                  <a:lnTo>
                    <a:pt x="2335" y="332"/>
                  </a:lnTo>
                  <a:lnTo>
                    <a:pt x="2322" y="335"/>
                  </a:lnTo>
                  <a:lnTo>
                    <a:pt x="2309" y="337"/>
                  </a:lnTo>
                  <a:lnTo>
                    <a:pt x="2299" y="339"/>
                  </a:lnTo>
                  <a:lnTo>
                    <a:pt x="2288" y="341"/>
                  </a:lnTo>
                  <a:lnTo>
                    <a:pt x="2277" y="342"/>
                  </a:lnTo>
                  <a:lnTo>
                    <a:pt x="2266" y="345"/>
                  </a:lnTo>
                  <a:lnTo>
                    <a:pt x="2255" y="347"/>
                  </a:lnTo>
                  <a:lnTo>
                    <a:pt x="2244" y="349"/>
                  </a:lnTo>
                  <a:lnTo>
                    <a:pt x="2227" y="352"/>
                  </a:lnTo>
                  <a:lnTo>
                    <a:pt x="2210" y="356"/>
                  </a:lnTo>
                  <a:lnTo>
                    <a:pt x="2192" y="359"/>
                  </a:lnTo>
                  <a:lnTo>
                    <a:pt x="2175" y="361"/>
                  </a:lnTo>
                  <a:lnTo>
                    <a:pt x="2164" y="364"/>
                  </a:lnTo>
                  <a:lnTo>
                    <a:pt x="2153" y="366"/>
                  </a:lnTo>
                  <a:lnTo>
                    <a:pt x="2142" y="368"/>
                  </a:lnTo>
                  <a:lnTo>
                    <a:pt x="2131" y="370"/>
                  </a:lnTo>
                  <a:lnTo>
                    <a:pt x="2116" y="373"/>
                  </a:lnTo>
                  <a:lnTo>
                    <a:pt x="2102" y="376"/>
                  </a:lnTo>
                  <a:lnTo>
                    <a:pt x="2086" y="379"/>
                  </a:lnTo>
                  <a:lnTo>
                    <a:pt x="2071" y="382"/>
                  </a:lnTo>
                  <a:lnTo>
                    <a:pt x="2055" y="386"/>
                  </a:lnTo>
                  <a:lnTo>
                    <a:pt x="2039" y="389"/>
                  </a:lnTo>
                  <a:lnTo>
                    <a:pt x="2022" y="391"/>
                  </a:lnTo>
                  <a:lnTo>
                    <a:pt x="2005" y="395"/>
                  </a:lnTo>
                  <a:lnTo>
                    <a:pt x="1992" y="398"/>
                  </a:lnTo>
                  <a:lnTo>
                    <a:pt x="1979" y="400"/>
                  </a:lnTo>
                  <a:lnTo>
                    <a:pt x="1966" y="403"/>
                  </a:lnTo>
                  <a:lnTo>
                    <a:pt x="1952" y="406"/>
                  </a:lnTo>
                  <a:lnTo>
                    <a:pt x="1937" y="409"/>
                  </a:lnTo>
                  <a:lnTo>
                    <a:pt x="1921" y="412"/>
                  </a:lnTo>
                  <a:lnTo>
                    <a:pt x="1906" y="416"/>
                  </a:lnTo>
                  <a:lnTo>
                    <a:pt x="1889" y="419"/>
                  </a:lnTo>
                  <a:lnTo>
                    <a:pt x="1875" y="422"/>
                  </a:lnTo>
                  <a:lnTo>
                    <a:pt x="1859" y="426"/>
                  </a:lnTo>
                  <a:lnTo>
                    <a:pt x="1848" y="428"/>
                  </a:lnTo>
                  <a:lnTo>
                    <a:pt x="1838" y="430"/>
                  </a:lnTo>
                  <a:lnTo>
                    <a:pt x="1818" y="434"/>
                  </a:lnTo>
                  <a:lnTo>
                    <a:pt x="1798" y="439"/>
                  </a:lnTo>
                  <a:lnTo>
                    <a:pt x="1778" y="443"/>
                  </a:lnTo>
                  <a:lnTo>
                    <a:pt x="1758" y="448"/>
                  </a:lnTo>
                  <a:lnTo>
                    <a:pt x="1748" y="450"/>
                  </a:lnTo>
                  <a:lnTo>
                    <a:pt x="1738" y="452"/>
                  </a:lnTo>
                  <a:lnTo>
                    <a:pt x="1727" y="456"/>
                  </a:lnTo>
                  <a:lnTo>
                    <a:pt x="1717" y="458"/>
                  </a:lnTo>
                  <a:lnTo>
                    <a:pt x="1693" y="463"/>
                  </a:lnTo>
                  <a:lnTo>
                    <a:pt x="1669" y="469"/>
                  </a:lnTo>
                  <a:lnTo>
                    <a:pt x="1645" y="474"/>
                  </a:lnTo>
                  <a:lnTo>
                    <a:pt x="1621" y="480"/>
                  </a:lnTo>
                  <a:lnTo>
                    <a:pt x="1612" y="482"/>
                  </a:lnTo>
                  <a:lnTo>
                    <a:pt x="1602" y="484"/>
                  </a:lnTo>
                  <a:lnTo>
                    <a:pt x="1601" y="484"/>
                  </a:lnTo>
                  <a:lnTo>
                    <a:pt x="1599" y="486"/>
                  </a:lnTo>
                  <a:lnTo>
                    <a:pt x="1569" y="492"/>
                  </a:lnTo>
                  <a:lnTo>
                    <a:pt x="1541" y="500"/>
                  </a:lnTo>
                  <a:lnTo>
                    <a:pt x="1511" y="508"/>
                  </a:lnTo>
                  <a:lnTo>
                    <a:pt x="1482" y="514"/>
                  </a:lnTo>
                  <a:lnTo>
                    <a:pt x="1465" y="519"/>
                  </a:lnTo>
                  <a:lnTo>
                    <a:pt x="1449" y="523"/>
                  </a:lnTo>
                  <a:lnTo>
                    <a:pt x="1429" y="529"/>
                  </a:lnTo>
                  <a:lnTo>
                    <a:pt x="1408" y="534"/>
                  </a:lnTo>
                  <a:lnTo>
                    <a:pt x="1386" y="540"/>
                  </a:lnTo>
                  <a:lnTo>
                    <a:pt x="1365" y="545"/>
                  </a:lnTo>
                  <a:lnTo>
                    <a:pt x="1357" y="548"/>
                  </a:lnTo>
                  <a:lnTo>
                    <a:pt x="1348" y="550"/>
                  </a:lnTo>
                  <a:lnTo>
                    <a:pt x="1338" y="553"/>
                  </a:lnTo>
                  <a:lnTo>
                    <a:pt x="1329" y="555"/>
                  </a:lnTo>
                  <a:lnTo>
                    <a:pt x="1310" y="561"/>
                  </a:lnTo>
                  <a:lnTo>
                    <a:pt x="1292" y="565"/>
                  </a:lnTo>
                  <a:lnTo>
                    <a:pt x="1274" y="571"/>
                  </a:lnTo>
                  <a:lnTo>
                    <a:pt x="1257" y="576"/>
                  </a:lnTo>
                  <a:lnTo>
                    <a:pt x="1248" y="579"/>
                  </a:lnTo>
                  <a:lnTo>
                    <a:pt x="1239" y="581"/>
                  </a:lnTo>
                  <a:lnTo>
                    <a:pt x="1229" y="584"/>
                  </a:lnTo>
                  <a:lnTo>
                    <a:pt x="1220" y="586"/>
                  </a:lnTo>
                  <a:lnTo>
                    <a:pt x="1200" y="593"/>
                  </a:lnTo>
                  <a:lnTo>
                    <a:pt x="1179" y="599"/>
                  </a:lnTo>
                  <a:lnTo>
                    <a:pt x="1159" y="605"/>
                  </a:lnTo>
                  <a:lnTo>
                    <a:pt x="1139" y="611"/>
                  </a:lnTo>
                  <a:lnTo>
                    <a:pt x="1130" y="614"/>
                  </a:lnTo>
                  <a:lnTo>
                    <a:pt x="1121" y="616"/>
                  </a:lnTo>
                  <a:lnTo>
                    <a:pt x="1119" y="616"/>
                  </a:lnTo>
                  <a:lnTo>
                    <a:pt x="1118" y="617"/>
                  </a:lnTo>
                  <a:lnTo>
                    <a:pt x="1095" y="625"/>
                  </a:lnTo>
                  <a:lnTo>
                    <a:pt x="1070" y="632"/>
                  </a:lnTo>
                  <a:lnTo>
                    <a:pt x="1047" y="640"/>
                  </a:lnTo>
                  <a:lnTo>
                    <a:pt x="1024" y="647"/>
                  </a:lnTo>
                  <a:lnTo>
                    <a:pt x="1013" y="652"/>
                  </a:lnTo>
                  <a:lnTo>
                    <a:pt x="1000" y="655"/>
                  </a:lnTo>
                  <a:lnTo>
                    <a:pt x="984" y="661"/>
                  </a:lnTo>
                  <a:lnTo>
                    <a:pt x="967" y="666"/>
                  </a:lnTo>
                  <a:lnTo>
                    <a:pt x="950" y="673"/>
                  </a:lnTo>
                  <a:lnTo>
                    <a:pt x="934" y="678"/>
                  </a:lnTo>
                  <a:lnTo>
                    <a:pt x="929" y="680"/>
                  </a:lnTo>
                  <a:lnTo>
                    <a:pt x="925" y="681"/>
                  </a:lnTo>
                  <a:lnTo>
                    <a:pt x="912" y="686"/>
                  </a:lnTo>
                  <a:lnTo>
                    <a:pt x="898" y="691"/>
                  </a:lnTo>
                  <a:lnTo>
                    <a:pt x="886" y="695"/>
                  </a:lnTo>
                  <a:lnTo>
                    <a:pt x="873" y="700"/>
                  </a:lnTo>
                  <a:lnTo>
                    <a:pt x="861" y="704"/>
                  </a:lnTo>
                  <a:lnTo>
                    <a:pt x="848" y="708"/>
                  </a:lnTo>
                  <a:lnTo>
                    <a:pt x="840" y="712"/>
                  </a:lnTo>
                  <a:lnTo>
                    <a:pt x="832" y="715"/>
                  </a:lnTo>
                  <a:lnTo>
                    <a:pt x="823" y="718"/>
                  </a:lnTo>
                  <a:lnTo>
                    <a:pt x="815" y="722"/>
                  </a:lnTo>
                  <a:lnTo>
                    <a:pt x="803" y="726"/>
                  </a:lnTo>
                  <a:lnTo>
                    <a:pt x="791" y="731"/>
                  </a:lnTo>
                  <a:lnTo>
                    <a:pt x="779" y="735"/>
                  </a:lnTo>
                  <a:lnTo>
                    <a:pt x="766" y="741"/>
                  </a:lnTo>
                  <a:lnTo>
                    <a:pt x="760" y="743"/>
                  </a:lnTo>
                  <a:lnTo>
                    <a:pt x="753" y="745"/>
                  </a:lnTo>
                  <a:lnTo>
                    <a:pt x="743" y="749"/>
                  </a:lnTo>
                  <a:lnTo>
                    <a:pt x="733" y="754"/>
                  </a:lnTo>
                  <a:lnTo>
                    <a:pt x="723" y="758"/>
                  </a:lnTo>
                  <a:lnTo>
                    <a:pt x="713" y="762"/>
                  </a:lnTo>
                  <a:lnTo>
                    <a:pt x="703" y="766"/>
                  </a:lnTo>
                  <a:lnTo>
                    <a:pt x="693" y="771"/>
                  </a:lnTo>
                  <a:lnTo>
                    <a:pt x="684" y="774"/>
                  </a:lnTo>
                  <a:lnTo>
                    <a:pt x="675" y="777"/>
                  </a:lnTo>
                  <a:lnTo>
                    <a:pt x="668" y="781"/>
                  </a:lnTo>
                  <a:lnTo>
                    <a:pt x="659" y="785"/>
                  </a:lnTo>
                  <a:lnTo>
                    <a:pt x="649" y="788"/>
                  </a:lnTo>
                  <a:lnTo>
                    <a:pt x="640" y="793"/>
                  </a:lnTo>
                  <a:lnTo>
                    <a:pt x="631" y="797"/>
                  </a:lnTo>
                  <a:lnTo>
                    <a:pt x="621" y="800"/>
                  </a:lnTo>
                  <a:lnTo>
                    <a:pt x="613" y="805"/>
                  </a:lnTo>
                  <a:lnTo>
                    <a:pt x="605" y="808"/>
                  </a:lnTo>
                  <a:lnTo>
                    <a:pt x="597" y="813"/>
                  </a:lnTo>
                  <a:lnTo>
                    <a:pt x="588" y="816"/>
                  </a:lnTo>
                  <a:lnTo>
                    <a:pt x="571" y="824"/>
                  </a:lnTo>
                  <a:lnTo>
                    <a:pt x="556" y="832"/>
                  </a:lnTo>
                  <a:lnTo>
                    <a:pt x="539" y="839"/>
                  </a:lnTo>
                  <a:lnTo>
                    <a:pt x="523" y="847"/>
                  </a:lnTo>
                  <a:lnTo>
                    <a:pt x="508" y="855"/>
                  </a:lnTo>
                  <a:lnTo>
                    <a:pt x="492" y="863"/>
                  </a:lnTo>
                  <a:lnTo>
                    <a:pt x="485" y="866"/>
                  </a:lnTo>
                  <a:lnTo>
                    <a:pt x="478" y="870"/>
                  </a:lnTo>
                  <a:lnTo>
                    <a:pt x="470" y="874"/>
                  </a:lnTo>
                  <a:lnTo>
                    <a:pt x="461" y="878"/>
                  </a:lnTo>
                  <a:lnTo>
                    <a:pt x="447" y="886"/>
                  </a:lnTo>
                  <a:lnTo>
                    <a:pt x="434" y="894"/>
                  </a:lnTo>
                  <a:lnTo>
                    <a:pt x="419" y="901"/>
                  </a:lnTo>
                  <a:lnTo>
                    <a:pt x="405" y="909"/>
                  </a:lnTo>
                  <a:lnTo>
                    <a:pt x="391" y="917"/>
                  </a:lnTo>
                  <a:lnTo>
                    <a:pt x="378" y="925"/>
                  </a:lnTo>
                  <a:lnTo>
                    <a:pt x="371" y="928"/>
                  </a:lnTo>
                  <a:lnTo>
                    <a:pt x="366" y="931"/>
                  </a:lnTo>
                  <a:lnTo>
                    <a:pt x="358" y="937"/>
                  </a:lnTo>
                  <a:lnTo>
                    <a:pt x="350" y="941"/>
                  </a:lnTo>
                  <a:lnTo>
                    <a:pt x="338" y="949"/>
                  </a:lnTo>
                  <a:lnTo>
                    <a:pt x="327" y="957"/>
                  </a:lnTo>
                  <a:lnTo>
                    <a:pt x="314" y="965"/>
                  </a:lnTo>
                  <a:lnTo>
                    <a:pt x="300" y="974"/>
                  </a:lnTo>
                  <a:lnTo>
                    <a:pt x="289" y="981"/>
                  </a:lnTo>
                  <a:lnTo>
                    <a:pt x="279" y="988"/>
                  </a:lnTo>
                  <a:lnTo>
                    <a:pt x="275" y="990"/>
                  </a:lnTo>
                  <a:lnTo>
                    <a:pt x="272" y="993"/>
                  </a:lnTo>
                  <a:lnTo>
                    <a:pt x="263" y="999"/>
                  </a:lnTo>
                  <a:lnTo>
                    <a:pt x="255" y="1006"/>
                  </a:lnTo>
                  <a:lnTo>
                    <a:pt x="245" y="1013"/>
                  </a:lnTo>
                  <a:lnTo>
                    <a:pt x="235" y="1020"/>
                  </a:lnTo>
                  <a:lnTo>
                    <a:pt x="224" y="1029"/>
                  </a:lnTo>
                  <a:lnTo>
                    <a:pt x="212" y="1038"/>
                  </a:lnTo>
                  <a:lnTo>
                    <a:pt x="204" y="1046"/>
                  </a:lnTo>
                  <a:lnTo>
                    <a:pt x="195" y="1052"/>
                  </a:lnTo>
                  <a:lnTo>
                    <a:pt x="193" y="1053"/>
                  </a:lnTo>
                  <a:lnTo>
                    <a:pt x="191" y="1056"/>
                  </a:lnTo>
                  <a:lnTo>
                    <a:pt x="182" y="1063"/>
                  </a:lnTo>
                  <a:lnTo>
                    <a:pt x="173" y="1071"/>
                  </a:lnTo>
                  <a:lnTo>
                    <a:pt x="165" y="1078"/>
                  </a:lnTo>
                  <a:lnTo>
                    <a:pt x="158" y="1084"/>
                  </a:lnTo>
                  <a:lnTo>
                    <a:pt x="146" y="1097"/>
                  </a:lnTo>
                  <a:lnTo>
                    <a:pt x="135" y="1108"/>
                  </a:lnTo>
                  <a:lnTo>
                    <a:pt x="130" y="1112"/>
                  </a:lnTo>
                  <a:lnTo>
                    <a:pt x="125" y="1118"/>
                  </a:lnTo>
                  <a:lnTo>
                    <a:pt x="125" y="1118"/>
                  </a:lnTo>
                  <a:lnTo>
                    <a:pt x="125" y="1118"/>
                  </a:lnTo>
                  <a:lnTo>
                    <a:pt x="125" y="1118"/>
                  </a:lnTo>
                  <a:lnTo>
                    <a:pt x="110" y="1134"/>
                  </a:lnTo>
                  <a:lnTo>
                    <a:pt x="96" y="1150"/>
                  </a:lnTo>
                  <a:lnTo>
                    <a:pt x="93" y="1155"/>
                  </a:lnTo>
                  <a:lnTo>
                    <a:pt x="89" y="1160"/>
                  </a:lnTo>
                  <a:lnTo>
                    <a:pt x="81" y="1171"/>
                  </a:lnTo>
                  <a:lnTo>
                    <a:pt x="72" y="1182"/>
                  </a:lnTo>
                  <a:lnTo>
                    <a:pt x="72" y="1183"/>
                  </a:lnTo>
                  <a:lnTo>
                    <a:pt x="71" y="1183"/>
                  </a:lnTo>
                  <a:lnTo>
                    <a:pt x="66" y="1190"/>
                  </a:lnTo>
                  <a:lnTo>
                    <a:pt x="62" y="1196"/>
                  </a:lnTo>
                  <a:lnTo>
                    <a:pt x="55" y="1206"/>
                  </a:lnTo>
                  <a:lnTo>
                    <a:pt x="50" y="1217"/>
                  </a:lnTo>
                  <a:lnTo>
                    <a:pt x="45" y="1224"/>
                  </a:lnTo>
                  <a:lnTo>
                    <a:pt x="42" y="1232"/>
                  </a:lnTo>
                  <a:lnTo>
                    <a:pt x="38" y="1239"/>
                  </a:lnTo>
                  <a:lnTo>
                    <a:pt x="33" y="1246"/>
                  </a:lnTo>
                  <a:lnTo>
                    <a:pt x="32" y="1249"/>
                  </a:lnTo>
                  <a:lnTo>
                    <a:pt x="32" y="1251"/>
                  </a:lnTo>
                  <a:lnTo>
                    <a:pt x="29" y="1259"/>
                  </a:lnTo>
                  <a:lnTo>
                    <a:pt x="25" y="1267"/>
                  </a:lnTo>
                  <a:lnTo>
                    <a:pt x="21" y="1276"/>
                  </a:lnTo>
                  <a:lnTo>
                    <a:pt x="18" y="1285"/>
                  </a:lnTo>
                  <a:lnTo>
                    <a:pt x="15" y="1294"/>
                  </a:lnTo>
                  <a:lnTo>
                    <a:pt x="13" y="1302"/>
                  </a:lnTo>
                  <a:lnTo>
                    <a:pt x="11" y="1308"/>
                  </a:lnTo>
                  <a:lnTo>
                    <a:pt x="9" y="1315"/>
                  </a:lnTo>
                  <a:lnTo>
                    <a:pt x="9" y="1317"/>
                  </a:lnTo>
                  <a:lnTo>
                    <a:pt x="8" y="1320"/>
                  </a:lnTo>
                  <a:lnTo>
                    <a:pt x="5" y="1330"/>
                  </a:lnTo>
                  <a:lnTo>
                    <a:pt x="4" y="1341"/>
                  </a:lnTo>
                  <a:lnTo>
                    <a:pt x="2" y="1351"/>
                  </a:lnTo>
                  <a:lnTo>
                    <a:pt x="1" y="1362"/>
                  </a:lnTo>
                  <a:lnTo>
                    <a:pt x="1" y="1373"/>
                  </a:lnTo>
                  <a:lnTo>
                    <a:pt x="0" y="1385"/>
                  </a:lnTo>
                  <a:lnTo>
                    <a:pt x="0" y="1389"/>
                  </a:lnTo>
                  <a:lnTo>
                    <a:pt x="1" y="1394"/>
                  </a:lnTo>
                  <a:lnTo>
                    <a:pt x="1" y="1402"/>
                  </a:lnTo>
                  <a:lnTo>
                    <a:pt x="2" y="1410"/>
                  </a:lnTo>
                  <a:lnTo>
                    <a:pt x="3" y="1422"/>
                  </a:lnTo>
                  <a:lnTo>
                    <a:pt x="4" y="1432"/>
                  </a:lnTo>
                  <a:lnTo>
                    <a:pt x="5" y="1440"/>
                  </a:lnTo>
                  <a:lnTo>
                    <a:pt x="8" y="1448"/>
                  </a:lnTo>
                  <a:lnTo>
                    <a:pt x="8" y="1453"/>
                  </a:lnTo>
                  <a:lnTo>
                    <a:pt x="9" y="1457"/>
                  </a:lnTo>
                  <a:lnTo>
                    <a:pt x="11" y="1465"/>
                  </a:lnTo>
                  <a:lnTo>
                    <a:pt x="13" y="1473"/>
                  </a:lnTo>
                  <a:lnTo>
                    <a:pt x="15" y="1478"/>
                  </a:lnTo>
                  <a:lnTo>
                    <a:pt x="16" y="1484"/>
                  </a:lnTo>
                  <a:lnTo>
                    <a:pt x="20" y="1493"/>
                  </a:lnTo>
                  <a:lnTo>
                    <a:pt x="23" y="1501"/>
                  </a:lnTo>
                  <a:lnTo>
                    <a:pt x="26" y="1510"/>
                  </a:lnTo>
                  <a:lnTo>
                    <a:pt x="31" y="1519"/>
                  </a:lnTo>
                  <a:lnTo>
                    <a:pt x="126" y="1729"/>
                  </a:lnTo>
                  <a:lnTo>
                    <a:pt x="223" y="1938"/>
                  </a:lnTo>
                  <a:lnTo>
                    <a:pt x="319" y="2149"/>
                  </a:lnTo>
                  <a:lnTo>
                    <a:pt x="416" y="2359"/>
                  </a:lnTo>
                  <a:lnTo>
                    <a:pt x="512" y="2568"/>
                  </a:lnTo>
                  <a:lnTo>
                    <a:pt x="609" y="2778"/>
                  </a:lnTo>
                  <a:lnTo>
                    <a:pt x="704" y="2988"/>
                  </a:lnTo>
                  <a:lnTo>
                    <a:pt x="801" y="3198"/>
                  </a:lnTo>
                  <a:lnTo>
                    <a:pt x="897" y="3408"/>
                  </a:lnTo>
                  <a:lnTo>
                    <a:pt x="994" y="3618"/>
                  </a:lnTo>
                  <a:lnTo>
                    <a:pt x="1090" y="3827"/>
                  </a:lnTo>
                  <a:lnTo>
                    <a:pt x="1187" y="4037"/>
                  </a:lnTo>
                  <a:lnTo>
                    <a:pt x="1282" y="4247"/>
                  </a:lnTo>
                  <a:lnTo>
                    <a:pt x="1379" y="4457"/>
                  </a:lnTo>
                  <a:lnTo>
                    <a:pt x="1475" y="4667"/>
                  </a:lnTo>
                  <a:lnTo>
                    <a:pt x="1572" y="4876"/>
                  </a:lnTo>
                  <a:lnTo>
                    <a:pt x="1574" y="4881"/>
                  </a:lnTo>
                  <a:lnTo>
                    <a:pt x="1576" y="4884"/>
                  </a:lnTo>
                  <a:lnTo>
                    <a:pt x="1578" y="4890"/>
                  </a:lnTo>
                  <a:lnTo>
                    <a:pt x="1582" y="4896"/>
                  </a:lnTo>
                  <a:lnTo>
                    <a:pt x="1584" y="4901"/>
                  </a:lnTo>
                  <a:lnTo>
                    <a:pt x="1587" y="4905"/>
                  </a:lnTo>
                  <a:lnTo>
                    <a:pt x="1589" y="4908"/>
                  </a:lnTo>
                  <a:lnTo>
                    <a:pt x="1592" y="4912"/>
                  </a:lnTo>
                  <a:lnTo>
                    <a:pt x="1594" y="4917"/>
                  </a:lnTo>
                  <a:lnTo>
                    <a:pt x="1597" y="4922"/>
                  </a:lnTo>
                  <a:lnTo>
                    <a:pt x="1602" y="4927"/>
                  </a:lnTo>
                  <a:lnTo>
                    <a:pt x="1606" y="4934"/>
                  </a:lnTo>
                  <a:lnTo>
                    <a:pt x="1608" y="4937"/>
                  </a:lnTo>
                  <a:lnTo>
                    <a:pt x="1612" y="4942"/>
                  </a:lnTo>
                  <a:lnTo>
                    <a:pt x="1614" y="4944"/>
                  </a:lnTo>
                  <a:lnTo>
                    <a:pt x="1616" y="4947"/>
                  </a:lnTo>
                  <a:lnTo>
                    <a:pt x="1622" y="4955"/>
                  </a:lnTo>
                  <a:lnTo>
                    <a:pt x="1628" y="4962"/>
                  </a:lnTo>
                  <a:lnTo>
                    <a:pt x="1631" y="4965"/>
                  </a:lnTo>
                  <a:lnTo>
                    <a:pt x="1633" y="4968"/>
                  </a:lnTo>
                  <a:lnTo>
                    <a:pt x="1634" y="4969"/>
                  </a:lnTo>
                  <a:lnTo>
                    <a:pt x="1635" y="4971"/>
                  </a:lnTo>
                  <a:lnTo>
                    <a:pt x="1636" y="4972"/>
                  </a:lnTo>
                  <a:lnTo>
                    <a:pt x="1637" y="4973"/>
                  </a:lnTo>
                  <a:lnTo>
                    <a:pt x="1645" y="4981"/>
                  </a:lnTo>
                  <a:lnTo>
                    <a:pt x="1653" y="4988"/>
                  </a:lnTo>
                  <a:lnTo>
                    <a:pt x="1657" y="4993"/>
                  </a:lnTo>
                  <a:lnTo>
                    <a:pt x="1662" y="4997"/>
                  </a:lnTo>
                  <a:lnTo>
                    <a:pt x="1663" y="4998"/>
                  </a:lnTo>
                  <a:lnTo>
                    <a:pt x="1664" y="4999"/>
                  </a:lnTo>
                  <a:lnTo>
                    <a:pt x="1666" y="5002"/>
                  </a:lnTo>
                  <a:lnTo>
                    <a:pt x="1668" y="5004"/>
                  </a:lnTo>
                  <a:lnTo>
                    <a:pt x="1675" y="5010"/>
                  </a:lnTo>
                  <a:lnTo>
                    <a:pt x="1683" y="5017"/>
                  </a:lnTo>
                  <a:lnTo>
                    <a:pt x="1685" y="5019"/>
                  </a:lnTo>
                  <a:lnTo>
                    <a:pt x="1688" y="5023"/>
                  </a:lnTo>
                  <a:lnTo>
                    <a:pt x="1692" y="5025"/>
                  </a:lnTo>
                  <a:lnTo>
                    <a:pt x="1695" y="5027"/>
                  </a:lnTo>
                  <a:lnTo>
                    <a:pt x="1700" y="5032"/>
                  </a:lnTo>
                  <a:lnTo>
                    <a:pt x="1705" y="5036"/>
                  </a:lnTo>
                  <a:lnTo>
                    <a:pt x="1711" y="5042"/>
                  </a:lnTo>
                  <a:lnTo>
                    <a:pt x="1718" y="5047"/>
                  </a:lnTo>
                  <a:lnTo>
                    <a:pt x="1723" y="5049"/>
                  </a:lnTo>
                  <a:lnTo>
                    <a:pt x="1726" y="5053"/>
                  </a:lnTo>
                  <a:lnTo>
                    <a:pt x="1728" y="5054"/>
                  </a:lnTo>
                  <a:lnTo>
                    <a:pt x="1729" y="5055"/>
                  </a:lnTo>
                  <a:lnTo>
                    <a:pt x="1736" y="5060"/>
                  </a:lnTo>
                  <a:lnTo>
                    <a:pt x="1741" y="5065"/>
                  </a:lnTo>
                  <a:lnTo>
                    <a:pt x="1746" y="5068"/>
                  </a:lnTo>
                  <a:lnTo>
                    <a:pt x="1751" y="5071"/>
                  </a:lnTo>
                  <a:lnTo>
                    <a:pt x="1757" y="5076"/>
                  </a:lnTo>
                  <a:lnTo>
                    <a:pt x="1764" y="5080"/>
                  </a:lnTo>
                  <a:lnTo>
                    <a:pt x="1767" y="5083"/>
                  </a:lnTo>
                  <a:lnTo>
                    <a:pt x="1771" y="5085"/>
                  </a:lnTo>
                  <a:lnTo>
                    <a:pt x="1776" y="5088"/>
                  </a:lnTo>
                  <a:lnTo>
                    <a:pt x="1780" y="5091"/>
                  </a:lnTo>
                  <a:lnTo>
                    <a:pt x="1784" y="5094"/>
                  </a:lnTo>
                  <a:lnTo>
                    <a:pt x="1786" y="5096"/>
                  </a:lnTo>
                  <a:lnTo>
                    <a:pt x="1794" y="5100"/>
                  </a:lnTo>
                  <a:lnTo>
                    <a:pt x="1801" y="5106"/>
                  </a:lnTo>
                  <a:lnTo>
                    <a:pt x="1811" y="5111"/>
                  </a:lnTo>
                  <a:lnTo>
                    <a:pt x="1822" y="5118"/>
                  </a:lnTo>
                  <a:lnTo>
                    <a:pt x="1825" y="5119"/>
                  </a:lnTo>
                  <a:lnTo>
                    <a:pt x="1827" y="5120"/>
                  </a:lnTo>
                  <a:lnTo>
                    <a:pt x="1834" y="5125"/>
                  </a:lnTo>
                  <a:lnTo>
                    <a:pt x="1841" y="5129"/>
                  </a:lnTo>
                  <a:lnTo>
                    <a:pt x="1853" y="5137"/>
                  </a:lnTo>
                  <a:lnTo>
                    <a:pt x="1865" y="5144"/>
                  </a:lnTo>
                  <a:lnTo>
                    <a:pt x="1869" y="5146"/>
                  </a:lnTo>
                  <a:lnTo>
                    <a:pt x="1872" y="5148"/>
                  </a:lnTo>
                  <a:lnTo>
                    <a:pt x="1878" y="5150"/>
                  </a:lnTo>
                  <a:lnTo>
                    <a:pt x="1882" y="5152"/>
                  </a:lnTo>
                  <a:lnTo>
                    <a:pt x="1883" y="5154"/>
                  </a:lnTo>
                  <a:lnTo>
                    <a:pt x="1883" y="5154"/>
                  </a:lnTo>
                  <a:lnTo>
                    <a:pt x="1896" y="5160"/>
                  </a:lnTo>
                  <a:lnTo>
                    <a:pt x="1909" y="5167"/>
                  </a:lnTo>
                  <a:lnTo>
                    <a:pt x="1916" y="5170"/>
                  </a:lnTo>
                  <a:lnTo>
                    <a:pt x="1923" y="5175"/>
                  </a:lnTo>
                  <a:lnTo>
                    <a:pt x="1929" y="5177"/>
                  </a:lnTo>
                  <a:lnTo>
                    <a:pt x="1934" y="5180"/>
                  </a:lnTo>
                  <a:lnTo>
                    <a:pt x="1944" y="5185"/>
                  </a:lnTo>
                  <a:lnTo>
                    <a:pt x="1954" y="5190"/>
                  </a:lnTo>
                  <a:lnTo>
                    <a:pt x="1966" y="5195"/>
                  </a:lnTo>
                  <a:lnTo>
                    <a:pt x="1976" y="5200"/>
                  </a:lnTo>
                  <a:lnTo>
                    <a:pt x="1977" y="5201"/>
                  </a:lnTo>
                  <a:lnTo>
                    <a:pt x="1978" y="5201"/>
                  </a:lnTo>
                  <a:lnTo>
                    <a:pt x="1982" y="5203"/>
                  </a:lnTo>
                  <a:lnTo>
                    <a:pt x="1987" y="5206"/>
                  </a:lnTo>
                  <a:lnTo>
                    <a:pt x="1994" y="5209"/>
                  </a:lnTo>
                  <a:lnTo>
                    <a:pt x="2003" y="5212"/>
                  </a:lnTo>
                  <a:lnTo>
                    <a:pt x="2014" y="5218"/>
                  </a:lnTo>
                  <a:lnTo>
                    <a:pt x="2025" y="5223"/>
                  </a:lnTo>
                  <a:lnTo>
                    <a:pt x="2034" y="5227"/>
                  </a:lnTo>
                  <a:lnTo>
                    <a:pt x="2042" y="5230"/>
                  </a:lnTo>
                  <a:lnTo>
                    <a:pt x="2049" y="5233"/>
                  </a:lnTo>
                  <a:lnTo>
                    <a:pt x="2056" y="5237"/>
                  </a:lnTo>
                  <a:lnTo>
                    <a:pt x="2066" y="5241"/>
                  </a:lnTo>
                  <a:lnTo>
                    <a:pt x="2078" y="5246"/>
                  </a:lnTo>
                  <a:lnTo>
                    <a:pt x="2090" y="5250"/>
                  </a:lnTo>
                  <a:lnTo>
                    <a:pt x="2102" y="5256"/>
                  </a:lnTo>
                  <a:lnTo>
                    <a:pt x="2110" y="5259"/>
                  </a:lnTo>
                  <a:lnTo>
                    <a:pt x="2118" y="5262"/>
                  </a:lnTo>
                  <a:lnTo>
                    <a:pt x="2124" y="5264"/>
                  </a:lnTo>
                  <a:lnTo>
                    <a:pt x="2132" y="5268"/>
                  </a:lnTo>
                  <a:lnTo>
                    <a:pt x="2147" y="5274"/>
                  </a:lnTo>
                  <a:lnTo>
                    <a:pt x="2164" y="5280"/>
                  </a:lnTo>
                  <a:lnTo>
                    <a:pt x="2167" y="5281"/>
                  </a:lnTo>
                  <a:lnTo>
                    <a:pt x="2171" y="5283"/>
                  </a:lnTo>
                  <a:lnTo>
                    <a:pt x="2176" y="5284"/>
                  </a:lnTo>
                  <a:lnTo>
                    <a:pt x="2181" y="5287"/>
                  </a:lnTo>
                  <a:lnTo>
                    <a:pt x="2185" y="5288"/>
                  </a:lnTo>
                  <a:lnTo>
                    <a:pt x="2189" y="5290"/>
                  </a:lnTo>
                  <a:lnTo>
                    <a:pt x="2197" y="5293"/>
                  </a:lnTo>
                  <a:lnTo>
                    <a:pt x="2206" y="5297"/>
                  </a:lnTo>
                  <a:lnTo>
                    <a:pt x="2215" y="5299"/>
                  </a:lnTo>
                  <a:lnTo>
                    <a:pt x="2224" y="5302"/>
                  </a:lnTo>
                  <a:lnTo>
                    <a:pt x="2236" y="5307"/>
                  </a:lnTo>
                  <a:lnTo>
                    <a:pt x="2247" y="5311"/>
                  </a:lnTo>
                  <a:lnTo>
                    <a:pt x="2250" y="5312"/>
                  </a:lnTo>
                  <a:lnTo>
                    <a:pt x="2252" y="5313"/>
                  </a:lnTo>
                  <a:lnTo>
                    <a:pt x="2252" y="5313"/>
                  </a:lnTo>
                  <a:lnTo>
                    <a:pt x="2253" y="5313"/>
                  </a:lnTo>
                  <a:lnTo>
                    <a:pt x="2262" y="5315"/>
                  </a:lnTo>
                  <a:lnTo>
                    <a:pt x="2271" y="5319"/>
                  </a:lnTo>
                  <a:lnTo>
                    <a:pt x="2279" y="5322"/>
                  </a:lnTo>
                  <a:lnTo>
                    <a:pt x="2289" y="5325"/>
                  </a:lnTo>
                  <a:lnTo>
                    <a:pt x="2299" y="5329"/>
                  </a:lnTo>
                  <a:lnTo>
                    <a:pt x="2309" y="5332"/>
                  </a:lnTo>
                  <a:lnTo>
                    <a:pt x="2315" y="5334"/>
                  </a:lnTo>
                  <a:lnTo>
                    <a:pt x="2321" y="5337"/>
                  </a:lnTo>
                  <a:lnTo>
                    <a:pt x="2332" y="5340"/>
                  </a:lnTo>
                  <a:lnTo>
                    <a:pt x="2343" y="5343"/>
                  </a:lnTo>
                  <a:lnTo>
                    <a:pt x="2358" y="5349"/>
                  </a:lnTo>
                  <a:lnTo>
                    <a:pt x="2373" y="5353"/>
                  </a:lnTo>
                  <a:lnTo>
                    <a:pt x="2378" y="5355"/>
                  </a:lnTo>
                  <a:lnTo>
                    <a:pt x="2384" y="5357"/>
                  </a:lnTo>
                  <a:lnTo>
                    <a:pt x="2388" y="5359"/>
                  </a:lnTo>
                  <a:lnTo>
                    <a:pt x="2393" y="5360"/>
                  </a:lnTo>
                  <a:lnTo>
                    <a:pt x="2406" y="5363"/>
                  </a:lnTo>
                  <a:lnTo>
                    <a:pt x="2419" y="5368"/>
                  </a:lnTo>
                  <a:lnTo>
                    <a:pt x="2429" y="5371"/>
                  </a:lnTo>
                  <a:lnTo>
                    <a:pt x="2439" y="5374"/>
                  </a:lnTo>
                  <a:lnTo>
                    <a:pt x="2451" y="5378"/>
                  </a:lnTo>
                  <a:lnTo>
                    <a:pt x="2464" y="5381"/>
                  </a:lnTo>
                  <a:lnTo>
                    <a:pt x="2468" y="5382"/>
                  </a:lnTo>
                  <a:lnTo>
                    <a:pt x="2472" y="5384"/>
                  </a:lnTo>
                  <a:lnTo>
                    <a:pt x="2484" y="5388"/>
                  </a:lnTo>
                  <a:lnTo>
                    <a:pt x="2495" y="5391"/>
                  </a:lnTo>
                  <a:lnTo>
                    <a:pt x="2501" y="5392"/>
                  </a:lnTo>
                  <a:lnTo>
                    <a:pt x="2507" y="5394"/>
                  </a:lnTo>
                  <a:lnTo>
                    <a:pt x="2522" y="5399"/>
                  </a:lnTo>
                  <a:lnTo>
                    <a:pt x="2537" y="5402"/>
                  </a:lnTo>
                  <a:lnTo>
                    <a:pt x="2546" y="5405"/>
                  </a:lnTo>
                  <a:lnTo>
                    <a:pt x="2555" y="5408"/>
                  </a:lnTo>
                  <a:lnTo>
                    <a:pt x="2563" y="5410"/>
                  </a:lnTo>
                  <a:lnTo>
                    <a:pt x="2572" y="5412"/>
                  </a:lnTo>
                  <a:lnTo>
                    <a:pt x="2576" y="5413"/>
                  </a:lnTo>
                  <a:lnTo>
                    <a:pt x="2580" y="5414"/>
                  </a:lnTo>
                  <a:lnTo>
                    <a:pt x="2595" y="5419"/>
                  </a:lnTo>
                  <a:lnTo>
                    <a:pt x="2610" y="5423"/>
                  </a:lnTo>
                  <a:lnTo>
                    <a:pt x="2620" y="5425"/>
                  </a:lnTo>
                  <a:lnTo>
                    <a:pt x="2630" y="5429"/>
                  </a:lnTo>
                  <a:lnTo>
                    <a:pt x="2640" y="5431"/>
                  </a:lnTo>
                  <a:lnTo>
                    <a:pt x="2650" y="5433"/>
                  </a:lnTo>
                  <a:lnTo>
                    <a:pt x="2657" y="5435"/>
                  </a:lnTo>
                  <a:lnTo>
                    <a:pt x="2662" y="5436"/>
                  </a:lnTo>
                  <a:lnTo>
                    <a:pt x="2668" y="5439"/>
                  </a:lnTo>
                  <a:lnTo>
                    <a:pt x="2673" y="5440"/>
                  </a:lnTo>
                  <a:lnTo>
                    <a:pt x="2679" y="5441"/>
                  </a:lnTo>
                  <a:lnTo>
                    <a:pt x="2684" y="5442"/>
                  </a:lnTo>
                  <a:lnTo>
                    <a:pt x="2694" y="5445"/>
                  </a:lnTo>
                  <a:lnTo>
                    <a:pt x="2704" y="5447"/>
                  </a:lnTo>
                  <a:lnTo>
                    <a:pt x="2715" y="5450"/>
                  </a:lnTo>
                  <a:lnTo>
                    <a:pt x="2725" y="5453"/>
                  </a:lnTo>
                  <a:lnTo>
                    <a:pt x="2737" y="5455"/>
                  </a:lnTo>
                  <a:lnTo>
                    <a:pt x="2748" y="5459"/>
                  </a:lnTo>
                  <a:lnTo>
                    <a:pt x="2758" y="5461"/>
                  </a:lnTo>
                  <a:lnTo>
                    <a:pt x="2768" y="5463"/>
                  </a:lnTo>
                  <a:lnTo>
                    <a:pt x="2776" y="5465"/>
                  </a:lnTo>
                  <a:lnTo>
                    <a:pt x="2785" y="5467"/>
                  </a:lnTo>
                  <a:lnTo>
                    <a:pt x="2794" y="5470"/>
                  </a:lnTo>
                  <a:lnTo>
                    <a:pt x="2802" y="5472"/>
                  </a:lnTo>
                  <a:lnTo>
                    <a:pt x="2811" y="5474"/>
                  </a:lnTo>
                  <a:lnTo>
                    <a:pt x="2819" y="5475"/>
                  </a:lnTo>
                  <a:lnTo>
                    <a:pt x="2827" y="5477"/>
                  </a:lnTo>
                  <a:lnTo>
                    <a:pt x="2836" y="5480"/>
                  </a:lnTo>
                  <a:lnTo>
                    <a:pt x="2845" y="5482"/>
                  </a:lnTo>
                  <a:lnTo>
                    <a:pt x="2855" y="5484"/>
                  </a:lnTo>
                  <a:lnTo>
                    <a:pt x="2869" y="5487"/>
                  </a:lnTo>
                  <a:lnTo>
                    <a:pt x="2882" y="5491"/>
                  </a:lnTo>
                  <a:lnTo>
                    <a:pt x="2891" y="5492"/>
                  </a:lnTo>
                  <a:lnTo>
                    <a:pt x="2900" y="5494"/>
                  </a:lnTo>
                  <a:lnTo>
                    <a:pt x="2910" y="5496"/>
                  </a:lnTo>
                  <a:lnTo>
                    <a:pt x="2918" y="5498"/>
                  </a:lnTo>
                  <a:lnTo>
                    <a:pt x="2931" y="5501"/>
                  </a:lnTo>
                  <a:lnTo>
                    <a:pt x="2943" y="5504"/>
                  </a:lnTo>
                  <a:lnTo>
                    <a:pt x="2954" y="5506"/>
                  </a:lnTo>
                  <a:lnTo>
                    <a:pt x="2965" y="5508"/>
                  </a:lnTo>
                  <a:lnTo>
                    <a:pt x="2974" y="5511"/>
                  </a:lnTo>
                  <a:lnTo>
                    <a:pt x="2983" y="5513"/>
                  </a:lnTo>
                  <a:lnTo>
                    <a:pt x="2992" y="5514"/>
                  </a:lnTo>
                  <a:lnTo>
                    <a:pt x="3001" y="5516"/>
                  </a:lnTo>
                  <a:lnTo>
                    <a:pt x="3009" y="5518"/>
                  </a:lnTo>
                  <a:lnTo>
                    <a:pt x="3017" y="5520"/>
                  </a:lnTo>
                  <a:lnTo>
                    <a:pt x="3026" y="5522"/>
                  </a:lnTo>
                  <a:lnTo>
                    <a:pt x="3034" y="5524"/>
                  </a:lnTo>
                  <a:lnTo>
                    <a:pt x="3047" y="5526"/>
                  </a:lnTo>
                  <a:lnTo>
                    <a:pt x="3060" y="5528"/>
                  </a:lnTo>
                  <a:lnTo>
                    <a:pt x="3073" y="5532"/>
                  </a:lnTo>
                  <a:lnTo>
                    <a:pt x="3085" y="5534"/>
                  </a:lnTo>
                  <a:lnTo>
                    <a:pt x="3096" y="5536"/>
                  </a:lnTo>
                  <a:lnTo>
                    <a:pt x="3107" y="5538"/>
                  </a:lnTo>
                  <a:lnTo>
                    <a:pt x="3119" y="5541"/>
                  </a:lnTo>
                  <a:lnTo>
                    <a:pt x="3130" y="5543"/>
                  </a:lnTo>
                  <a:lnTo>
                    <a:pt x="3144" y="5546"/>
                  </a:lnTo>
                  <a:lnTo>
                    <a:pt x="3157" y="5548"/>
                  </a:lnTo>
                  <a:lnTo>
                    <a:pt x="3164" y="5549"/>
                  </a:lnTo>
                  <a:lnTo>
                    <a:pt x="3170" y="5551"/>
                  </a:lnTo>
                  <a:lnTo>
                    <a:pt x="3182" y="5554"/>
                  </a:lnTo>
                  <a:lnTo>
                    <a:pt x="3195" y="5556"/>
                  </a:lnTo>
                  <a:lnTo>
                    <a:pt x="3208" y="5558"/>
                  </a:lnTo>
                  <a:lnTo>
                    <a:pt x="3220" y="5561"/>
                  </a:lnTo>
                  <a:lnTo>
                    <a:pt x="3229" y="5562"/>
                  </a:lnTo>
                  <a:lnTo>
                    <a:pt x="3238" y="5564"/>
                  </a:lnTo>
                  <a:lnTo>
                    <a:pt x="3246" y="5565"/>
                  </a:lnTo>
                  <a:lnTo>
                    <a:pt x="3255" y="5567"/>
                  </a:lnTo>
                  <a:lnTo>
                    <a:pt x="3259" y="5568"/>
                  </a:lnTo>
                  <a:lnTo>
                    <a:pt x="3262" y="5568"/>
                  </a:lnTo>
                  <a:lnTo>
                    <a:pt x="3275" y="5571"/>
                  </a:lnTo>
                  <a:lnTo>
                    <a:pt x="3288" y="5573"/>
                  </a:lnTo>
                  <a:lnTo>
                    <a:pt x="3300" y="5575"/>
                  </a:lnTo>
                  <a:lnTo>
                    <a:pt x="3312" y="5577"/>
                  </a:lnTo>
                  <a:lnTo>
                    <a:pt x="3321" y="5579"/>
                  </a:lnTo>
                  <a:lnTo>
                    <a:pt x="3330" y="5581"/>
                  </a:lnTo>
                  <a:lnTo>
                    <a:pt x="3339" y="5583"/>
                  </a:lnTo>
                  <a:lnTo>
                    <a:pt x="3348" y="5584"/>
                  </a:lnTo>
                  <a:lnTo>
                    <a:pt x="3353" y="5585"/>
                  </a:lnTo>
                  <a:lnTo>
                    <a:pt x="3360" y="5586"/>
                  </a:lnTo>
                  <a:lnTo>
                    <a:pt x="3368" y="5587"/>
                  </a:lnTo>
                  <a:lnTo>
                    <a:pt x="3377" y="5589"/>
                  </a:lnTo>
                  <a:lnTo>
                    <a:pt x="3385" y="5591"/>
                  </a:lnTo>
                  <a:lnTo>
                    <a:pt x="3394" y="5592"/>
                  </a:lnTo>
                  <a:lnTo>
                    <a:pt x="3407" y="5594"/>
                  </a:lnTo>
                  <a:lnTo>
                    <a:pt x="3418" y="5596"/>
                  </a:lnTo>
                  <a:lnTo>
                    <a:pt x="3428" y="5598"/>
                  </a:lnTo>
                  <a:lnTo>
                    <a:pt x="3439" y="5599"/>
                  </a:lnTo>
                  <a:lnTo>
                    <a:pt x="3450" y="5602"/>
                  </a:lnTo>
                  <a:lnTo>
                    <a:pt x="3462" y="5604"/>
                  </a:lnTo>
                  <a:lnTo>
                    <a:pt x="3472" y="5605"/>
                  </a:lnTo>
                  <a:lnTo>
                    <a:pt x="3482" y="5607"/>
                  </a:lnTo>
                  <a:lnTo>
                    <a:pt x="3492" y="5608"/>
                  </a:lnTo>
                  <a:lnTo>
                    <a:pt x="3502" y="5610"/>
                  </a:lnTo>
                  <a:lnTo>
                    <a:pt x="3516" y="5613"/>
                  </a:lnTo>
                  <a:lnTo>
                    <a:pt x="3531" y="5615"/>
                  </a:lnTo>
                  <a:lnTo>
                    <a:pt x="3539" y="5616"/>
                  </a:lnTo>
                  <a:lnTo>
                    <a:pt x="3547" y="5617"/>
                  </a:lnTo>
                  <a:lnTo>
                    <a:pt x="3556" y="5619"/>
                  </a:lnTo>
                  <a:lnTo>
                    <a:pt x="3564" y="5620"/>
                  </a:lnTo>
                  <a:lnTo>
                    <a:pt x="3566" y="5620"/>
                  </a:lnTo>
                  <a:lnTo>
                    <a:pt x="3570" y="5622"/>
                  </a:lnTo>
                  <a:lnTo>
                    <a:pt x="3579" y="5623"/>
                  </a:lnTo>
                  <a:lnTo>
                    <a:pt x="3588" y="5624"/>
                  </a:lnTo>
                  <a:lnTo>
                    <a:pt x="3598" y="5626"/>
                  </a:lnTo>
                  <a:lnTo>
                    <a:pt x="3607" y="5627"/>
                  </a:lnTo>
                  <a:lnTo>
                    <a:pt x="3616" y="5628"/>
                  </a:lnTo>
                  <a:lnTo>
                    <a:pt x="3625" y="5630"/>
                  </a:lnTo>
                  <a:lnTo>
                    <a:pt x="3635" y="5632"/>
                  </a:lnTo>
                  <a:lnTo>
                    <a:pt x="3646" y="5633"/>
                  </a:lnTo>
                  <a:lnTo>
                    <a:pt x="3656" y="5635"/>
                  </a:lnTo>
                  <a:lnTo>
                    <a:pt x="3666" y="5636"/>
                  </a:lnTo>
                  <a:lnTo>
                    <a:pt x="3682" y="5638"/>
                  </a:lnTo>
                  <a:lnTo>
                    <a:pt x="3698" y="5640"/>
                  </a:lnTo>
                  <a:lnTo>
                    <a:pt x="3711" y="5643"/>
                  </a:lnTo>
                  <a:lnTo>
                    <a:pt x="3724" y="5645"/>
                  </a:lnTo>
                  <a:lnTo>
                    <a:pt x="3734" y="5646"/>
                  </a:lnTo>
                  <a:lnTo>
                    <a:pt x="3745" y="5648"/>
                  </a:lnTo>
                  <a:lnTo>
                    <a:pt x="3755" y="5649"/>
                  </a:lnTo>
                  <a:lnTo>
                    <a:pt x="3766" y="5650"/>
                  </a:lnTo>
                  <a:lnTo>
                    <a:pt x="3779" y="5653"/>
                  </a:lnTo>
                  <a:lnTo>
                    <a:pt x="3793" y="5655"/>
                  </a:lnTo>
                  <a:lnTo>
                    <a:pt x="3806" y="5656"/>
                  </a:lnTo>
                  <a:lnTo>
                    <a:pt x="3819" y="5658"/>
                  </a:lnTo>
                  <a:lnTo>
                    <a:pt x="3833" y="5660"/>
                  </a:lnTo>
                  <a:lnTo>
                    <a:pt x="3847" y="5663"/>
                  </a:lnTo>
                  <a:lnTo>
                    <a:pt x="3856" y="5664"/>
                  </a:lnTo>
                  <a:lnTo>
                    <a:pt x="3866" y="5665"/>
                  </a:lnTo>
                  <a:lnTo>
                    <a:pt x="3879" y="5666"/>
                  </a:lnTo>
                  <a:lnTo>
                    <a:pt x="3894" y="5668"/>
                  </a:lnTo>
                  <a:lnTo>
                    <a:pt x="3907" y="5670"/>
                  </a:lnTo>
                  <a:lnTo>
                    <a:pt x="3920" y="5673"/>
                  </a:lnTo>
                  <a:lnTo>
                    <a:pt x="3932" y="5674"/>
                  </a:lnTo>
                  <a:lnTo>
                    <a:pt x="3945" y="5675"/>
                  </a:lnTo>
                  <a:lnTo>
                    <a:pt x="3950" y="5676"/>
                  </a:lnTo>
                  <a:lnTo>
                    <a:pt x="3955" y="5677"/>
                  </a:lnTo>
                  <a:lnTo>
                    <a:pt x="3965" y="5678"/>
                  </a:lnTo>
                  <a:lnTo>
                    <a:pt x="3975" y="5679"/>
                  </a:lnTo>
                  <a:lnTo>
                    <a:pt x="3987" y="5680"/>
                  </a:lnTo>
                  <a:lnTo>
                    <a:pt x="3998" y="5683"/>
                  </a:lnTo>
                  <a:lnTo>
                    <a:pt x="4010" y="5684"/>
                  </a:lnTo>
                  <a:lnTo>
                    <a:pt x="4022" y="5685"/>
                  </a:lnTo>
                  <a:lnTo>
                    <a:pt x="4034" y="5687"/>
                  </a:lnTo>
                  <a:lnTo>
                    <a:pt x="4046" y="5688"/>
                  </a:lnTo>
                  <a:lnTo>
                    <a:pt x="4058" y="5689"/>
                  </a:lnTo>
                  <a:lnTo>
                    <a:pt x="4069" y="5691"/>
                  </a:lnTo>
                  <a:lnTo>
                    <a:pt x="4075" y="5691"/>
                  </a:lnTo>
                  <a:lnTo>
                    <a:pt x="4081" y="5693"/>
                  </a:lnTo>
                  <a:lnTo>
                    <a:pt x="4089" y="5694"/>
                  </a:lnTo>
                  <a:lnTo>
                    <a:pt x="4098" y="5695"/>
                  </a:lnTo>
                  <a:lnTo>
                    <a:pt x="4111" y="5696"/>
                  </a:lnTo>
                  <a:lnTo>
                    <a:pt x="4125" y="5698"/>
                  </a:lnTo>
                  <a:lnTo>
                    <a:pt x="4138" y="5699"/>
                  </a:lnTo>
                  <a:lnTo>
                    <a:pt x="4150" y="5700"/>
                  </a:lnTo>
                  <a:lnTo>
                    <a:pt x="4161" y="5703"/>
                  </a:lnTo>
                  <a:lnTo>
                    <a:pt x="4173" y="5704"/>
                  </a:lnTo>
                  <a:lnTo>
                    <a:pt x="4185" y="5705"/>
                  </a:lnTo>
                  <a:lnTo>
                    <a:pt x="4198" y="5706"/>
                  </a:lnTo>
                  <a:lnTo>
                    <a:pt x="4210" y="5708"/>
                  </a:lnTo>
                  <a:lnTo>
                    <a:pt x="4222" y="5709"/>
                  </a:lnTo>
                  <a:lnTo>
                    <a:pt x="4234" y="5710"/>
                  </a:lnTo>
                  <a:lnTo>
                    <a:pt x="4246" y="5711"/>
                  </a:lnTo>
                  <a:lnTo>
                    <a:pt x="4263" y="5714"/>
                  </a:lnTo>
                  <a:lnTo>
                    <a:pt x="4278" y="5716"/>
                  </a:lnTo>
                  <a:lnTo>
                    <a:pt x="4293" y="5717"/>
                  </a:lnTo>
                  <a:lnTo>
                    <a:pt x="4307" y="5718"/>
                  </a:lnTo>
                  <a:lnTo>
                    <a:pt x="4322" y="5720"/>
                  </a:lnTo>
                  <a:lnTo>
                    <a:pt x="4336" y="5721"/>
                  </a:lnTo>
                  <a:lnTo>
                    <a:pt x="4346" y="5723"/>
                  </a:lnTo>
                  <a:lnTo>
                    <a:pt x="4356" y="5724"/>
                  </a:lnTo>
                  <a:lnTo>
                    <a:pt x="4366" y="5725"/>
                  </a:lnTo>
                  <a:lnTo>
                    <a:pt x="4376" y="5726"/>
                  </a:lnTo>
                  <a:lnTo>
                    <a:pt x="4384" y="5727"/>
                  </a:lnTo>
                  <a:lnTo>
                    <a:pt x="4392" y="5727"/>
                  </a:lnTo>
                  <a:lnTo>
                    <a:pt x="4405" y="5729"/>
                  </a:lnTo>
                  <a:lnTo>
                    <a:pt x="4418" y="5730"/>
                  </a:lnTo>
                  <a:lnTo>
                    <a:pt x="4433" y="5731"/>
                  </a:lnTo>
                  <a:lnTo>
                    <a:pt x="4446" y="5732"/>
                  </a:lnTo>
                  <a:lnTo>
                    <a:pt x="4458" y="5734"/>
                  </a:lnTo>
                  <a:lnTo>
                    <a:pt x="4469" y="5736"/>
                  </a:lnTo>
                  <a:lnTo>
                    <a:pt x="4481" y="5737"/>
                  </a:lnTo>
                  <a:lnTo>
                    <a:pt x="4494" y="5738"/>
                  </a:lnTo>
                  <a:lnTo>
                    <a:pt x="4508" y="5739"/>
                  </a:lnTo>
                  <a:lnTo>
                    <a:pt x="4523" y="5740"/>
                  </a:lnTo>
                  <a:lnTo>
                    <a:pt x="4526" y="5741"/>
                  </a:lnTo>
                  <a:lnTo>
                    <a:pt x="4530" y="5741"/>
                  </a:lnTo>
                  <a:lnTo>
                    <a:pt x="4535" y="5741"/>
                  </a:lnTo>
                  <a:lnTo>
                    <a:pt x="4539" y="5742"/>
                  </a:lnTo>
                  <a:lnTo>
                    <a:pt x="4548" y="5742"/>
                  </a:lnTo>
                  <a:lnTo>
                    <a:pt x="4557" y="5744"/>
                  </a:lnTo>
                  <a:lnTo>
                    <a:pt x="4569" y="5745"/>
                  </a:lnTo>
                  <a:lnTo>
                    <a:pt x="4580" y="5746"/>
                  </a:lnTo>
                  <a:lnTo>
                    <a:pt x="4591" y="5747"/>
                  </a:lnTo>
                  <a:lnTo>
                    <a:pt x="4604" y="5748"/>
                  </a:lnTo>
                  <a:lnTo>
                    <a:pt x="4620" y="5749"/>
                  </a:lnTo>
                  <a:lnTo>
                    <a:pt x="4637" y="5751"/>
                  </a:lnTo>
                  <a:lnTo>
                    <a:pt x="4653" y="5752"/>
                  </a:lnTo>
                  <a:lnTo>
                    <a:pt x="4670" y="5754"/>
                  </a:lnTo>
                  <a:lnTo>
                    <a:pt x="4681" y="5755"/>
                  </a:lnTo>
                  <a:lnTo>
                    <a:pt x="4692" y="5756"/>
                  </a:lnTo>
                  <a:lnTo>
                    <a:pt x="4703" y="5757"/>
                  </a:lnTo>
                  <a:lnTo>
                    <a:pt x="4714" y="5758"/>
                  </a:lnTo>
                  <a:lnTo>
                    <a:pt x="4728" y="5759"/>
                  </a:lnTo>
                  <a:lnTo>
                    <a:pt x="4741" y="5760"/>
                  </a:lnTo>
                  <a:lnTo>
                    <a:pt x="4756" y="5761"/>
                  </a:lnTo>
                  <a:lnTo>
                    <a:pt x="4769" y="5762"/>
                  </a:lnTo>
                  <a:lnTo>
                    <a:pt x="4781" y="5764"/>
                  </a:lnTo>
                  <a:lnTo>
                    <a:pt x="4793" y="5765"/>
                  </a:lnTo>
                  <a:lnTo>
                    <a:pt x="4801" y="5765"/>
                  </a:lnTo>
                  <a:lnTo>
                    <a:pt x="4810" y="5766"/>
                  </a:lnTo>
                  <a:lnTo>
                    <a:pt x="4819" y="5767"/>
                  </a:lnTo>
                  <a:lnTo>
                    <a:pt x="4827" y="5767"/>
                  </a:lnTo>
                  <a:lnTo>
                    <a:pt x="4855" y="5769"/>
                  </a:lnTo>
                  <a:lnTo>
                    <a:pt x="4883" y="5771"/>
                  </a:lnTo>
                  <a:lnTo>
                    <a:pt x="4911" y="5774"/>
                  </a:lnTo>
                  <a:lnTo>
                    <a:pt x="4940" y="5776"/>
                  </a:lnTo>
                  <a:lnTo>
                    <a:pt x="4955" y="5777"/>
                  </a:lnTo>
                  <a:lnTo>
                    <a:pt x="4971" y="5778"/>
                  </a:lnTo>
                  <a:lnTo>
                    <a:pt x="4986" y="5779"/>
                  </a:lnTo>
                  <a:lnTo>
                    <a:pt x="5003" y="5780"/>
                  </a:lnTo>
                  <a:lnTo>
                    <a:pt x="5018" y="5781"/>
                  </a:lnTo>
                  <a:lnTo>
                    <a:pt x="5035" y="5782"/>
                  </a:lnTo>
                  <a:lnTo>
                    <a:pt x="5037" y="5784"/>
                  </a:lnTo>
                  <a:lnTo>
                    <a:pt x="5039" y="5784"/>
                  </a:lnTo>
                  <a:lnTo>
                    <a:pt x="5041" y="5784"/>
                  </a:lnTo>
                  <a:lnTo>
                    <a:pt x="5042" y="5784"/>
                  </a:lnTo>
                  <a:lnTo>
                    <a:pt x="5048" y="5784"/>
                  </a:lnTo>
                  <a:lnTo>
                    <a:pt x="5054" y="5785"/>
                  </a:lnTo>
                  <a:lnTo>
                    <a:pt x="5066" y="5785"/>
                  </a:lnTo>
                  <a:lnTo>
                    <a:pt x="5077" y="5786"/>
                  </a:lnTo>
                  <a:lnTo>
                    <a:pt x="5088" y="5787"/>
                  </a:lnTo>
                  <a:lnTo>
                    <a:pt x="5099" y="5787"/>
                  </a:lnTo>
                  <a:lnTo>
                    <a:pt x="5117" y="5788"/>
                  </a:lnTo>
                  <a:lnTo>
                    <a:pt x="5135" y="5789"/>
                  </a:lnTo>
                  <a:lnTo>
                    <a:pt x="5153" y="5790"/>
                  </a:lnTo>
                  <a:lnTo>
                    <a:pt x="5170" y="5792"/>
                  </a:lnTo>
                  <a:lnTo>
                    <a:pt x="5183" y="5792"/>
                  </a:lnTo>
                  <a:lnTo>
                    <a:pt x="5195" y="5793"/>
                  </a:lnTo>
                  <a:lnTo>
                    <a:pt x="5207" y="5795"/>
                  </a:lnTo>
                  <a:lnTo>
                    <a:pt x="5219" y="5795"/>
                  </a:lnTo>
                  <a:lnTo>
                    <a:pt x="5235" y="5796"/>
                  </a:lnTo>
                  <a:lnTo>
                    <a:pt x="5249" y="5797"/>
                  </a:lnTo>
                  <a:lnTo>
                    <a:pt x="5265" y="5798"/>
                  </a:lnTo>
                  <a:lnTo>
                    <a:pt x="5279" y="5799"/>
                  </a:lnTo>
                  <a:lnTo>
                    <a:pt x="5284" y="5799"/>
                  </a:lnTo>
                  <a:lnTo>
                    <a:pt x="5288" y="5799"/>
                  </a:lnTo>
                  <a:lnTo>
                    <a:pt x="5301" y="5800"/>
                  </a:lnTo>
                  <a:lnTo>
                    <a:pt x="5314" y="5800"/>
                  </a:lnTo>
                  <a:lnTo>
                    <a:pt x="5327" y="5801"/>
                  </a:lnTo>
                  <a:lnTo>
                    <a:pt x="5340" y="5802"/>
                  </a:lnTo>
                  <a:lnTo>
                    <a:pt x="5357" y="5802"/>
                  </a:lnTo>
                  <a:lnTo>
                    <a:pt x="5373" y="5803"/>
                  </a:lnTo>
                  <a:lnTo>
                    <a:pt x="5390" y="5805"/>
                  </a:lnTo>
                  <a:lnTo>
                    <a:pt x="5407" y="5806"/>
                  </a:lnTo>
                  <a:lnTo>
                    <a:pt x="5420" y="5807"/>
                  </a:lnTo>
                  <a:lnTo>
                    <a:pt x="5433" y="5807"/>
                  </a:lnTo>
                  <a:lnTo>
                    <a:pt x="5447" y="5808"/>
                  </a:lnTo>
                  <a:lnTo>
                    <a:pt x="5460" y="5808"/>
                  </a:lnTo>
                  <a:lnTo>
                    <a:pt x="5477" y="5809"/>
                  </a:lnTo>
                  <a:lnTo>
                    <a:pt x="5492" y="5810"/>
                  </a:lnTo>
                  <a:lnTo>
                    <a:pt x="5508" y="5810"/>
                  </a:lnTo>
                  <a:lnTo>
                    <a:pt x="5524" y="5811"/>
                  </a:lnTo>
                  <a:lnTo>
                    <a:pt x="5528" y="5811"/>
                  </a:lnTo>
                  <a:lnTo>
                    <a:pt x="5531" y="5811"/>
                  </a:lnTo>
                  <a:lnTo>
                    <a:pt x="5533" y="5812"/>
                  </a:lnTo>
                  <a:lnTo>
                    <a:pt x="5535" y="5812"/>
                  </a:lnTo>
                  <a:lnTo>
                    <a:pt x="5546" y="5812"/>
                  </a:lnTo>
                  <a:lnTo>
                    <a:pt x="5558" y="5813"/>
                  </a:lnTo>
                  <a:lnTo>
                    <a:pt x="5570" y="5813"/>
                  </a:lnTo>
                  <a:lnTo>
                    <a:pt x="5581" y="5815"/>
                  </a:lnTo>
                  <a:lnTo>
                    <a:pt x="5597" y="5815"/>
                  </a:lnTo>
                  <a:lnTo>
                    <a:pt x="5614" y="5816"/>
                  </a:lnTo>
                  <a:lnTo>
                    <a:pt x="5631" y="5816"/>
                  </a:lnTo>
                  <a:lnTo>
                    <a:pt x="5647" y="5817"/>
                  </a:lnTo>
                  <a:lnTo>
                    <a:pt x="5662" y="5818"/>
                  </a:lnTo>
                  <a:lnTo>
                    <a:pt x="5675" y="5818"/>
                  </a:lnTo>
                  <a:lnTo>
                    <a:pt x="5690" y="5819"/>
                  </a:lnTo>
                  <a:lnTo>
                    <a:pt x="5703" y="5819"/>
                  </a:lnTo>
                  <a:lnTo>
                    <a:pt x="5720" y="5820"/>
                  </a:lnTo>
                  <a:lnTo>
                    <a:pt x="5736" y="5820"/>
                  </a:lnTo>
                  <a:lnTo>
                    <a:pt x="5753" y="5821"/>
                  </a:lnTo>
                  <a:lnTo>
                    <a:pt x="5769" y="5821"/>
                  </a:lnTo>
                  <a:lnTo>
                    <a:pt x="5777" y="5822"/>
                  </a:lnTo>
                  <a:lnTo>
                    <a:pt x="5785" y="5822"/>
                  </a:lnTo>
                  <a:lnTo>
                    <a:pt x="5795" y="5822"/>
                  </a:lnTo>
                  <a:lnTo>
                    <a:pt x="5805" y="5823"/>
                  </a:lnTo>
                  <a:lnTo>
                    <a:pt x="5815" y="5823"/>
                  </a:lnTo>
                  <a:lnTo>
                    <a:pt x="5825" y="5823"/>
                  </a:lnTo>
                  <a:lnTo>
                    <a:pt x="5843" y="5825"/>
                  </a:lnTo>
                  <a:lnTo>
                    <a:pt x="5859" y="5825"/>
                  </a:lnTo>
                  <a:lnTo>
                    <a:pt x="5876" y="5826"/>
                  </a:lnTo>
                  <a:lnTo>
                    <a:pt x="5894" y="5826"/>
                  </a:lnTo>
                  <a:lnTo>
                    <a:pt x="5907" y="5827"/>
                  </a:lnTo>
                  <a:lnTo>
                    <a:pt x="5920" y="5827"/>
                  </a:lnTo>
                  <a:lnTo>
                    <a:pt x="5935" y="5827"/>
                  </a:lnTo>
                  <a:lnTo>
                    <a:pt x="5948" y="5828"/>
                  </a:lnTo>
                  <a:lnTo>
                    <a:pt x="5966" y="5828"/>
                  </a:lnTo>
                  <a:lnTo>
                    <a:pt x="5984" y="5829"/>
                  </a:lnTo>
                  <a:lnTo>
                    <a:pt x="6001" y="5829"/>
                  </a:lnTo>
                  <a:lnTo>
                    <a:pt x="6019" y="5830"/>
                  </a:lnTo>
                  <a:lnTo>
                    <a:pt x="6020" y="5830"/>
                  </a:lnTo>
                  <a:lnTo>
                    <a:pt x="6022" y="5830"/>
                  </a:lnTo>
                  <a:lnTo>
                    <a:pt x="6028" y="5830"/>
                  </a:lnTo>
                  <a:lnTo>
                    <a:pt x="6032" y="5830"/>
                  </a:lnTo>
                  <a:lnTo>
                    <a:pt x="6036" y="5830"/>
                  </a:lnTo>
                  <a:lnTo>
                    <a:pt x="6038" y="5830"/>
                  </a:lnTo>
                  <a:lnTo>
                    <a:pt x="6047" y="5830"/>
                  </a:lnTo>
                  <a:lnTo>
                    <a:pt x="6056" y="5830"/>
                  </a:lnTo>
                  <a:lnTo>
                    <a:pt x="6065" y="5831"/>
                  </a:lnTo>
                  <a:lnTo>
                    <a:pt x="6072" y="5831"/>
                  </a:lnTo>
                  <a:lnTo>
                    <a:pt x="6091" y="5831"/>
                  </a:lnTo>
                  <a:lnTo>
                    <a:pt x="6109" y="5832"/>
                  </a:lnTo>
                  <a:lnTo>
                    <a:pt x="6127" y="5832"/>
                  </a:lnTo>
                  <a:lnTo>
                    <a:pt x="6144" y="5832"/>
                  </a:lnTo>
                  <a:lnTo>
                    <a:pt x="6158" y="5832"/>
                  </a:lnTo>
                  <a:lnTo>
                    <a:pt x="6171" y="5833"/>
                  </a:lnTo>
                  <a:lnTo>
                    <a:pt x="6184" y="5833"/>
                  </a:lnTo>
                  <a:lnTo>
                    <a:pt x="6198" y="5833"/>
                  </a:lnTo>
                  <a:lnTo>
                    <a:pt x="6217" y="5835"/>
                  </a:lnTo>
                  <a:lnTo>
                    <a:pt x="6235" y="5835"/>
                  </a:lnTo>
                  <a:lnTo>
                    <a:pt x="6254" y="5835"/>
                  </a:lnTo>
                  <a:lnTo>
                    <a:pt x="6273" y="5835"/>
                  </a:lnTo>
                  <a:lnTo>
                    <a:pt x="6282" y="5835"/>
                  </a:lnTo>
                  <a:lnTo>
                    <a:pt x="6292" y="5836"/>
                  </a:lnTo>
                  <a:lnTo>
                    <a:pt x="6297" y="5836"/>
                  </a:lnTo>
                  <a:lnTo>
                    <a:pt x="6304" y="5836"/>
                  </a:lnTo>
                  <a:lnTo>
                    <a:pt x="6314" y="5836"/>
                  </a:lnTo>
                  <a:lnTo>
                    <a:pt x="6324" y="5836"/>
                  </a:lnTo>
                  <a:lnTo>
                    <a:pt x="6345" y="5836"/>
                  </a:lnTo>
                  <a:lnTo>
                    <a:pt x="6366" y="5837"/>
                  </a:lnTo>
                  <a:lnTo>
                    <a:pt x="6387" y="5837"/>
                  </a:lnTo>
                  <a:lnTo>
                    <a:pt x="6408" y="5837"/>
                  </a:lnTo>
                  <a:lnTo>
                    <a:pt x="6420" y="5837"/>
                  </a:lnTo>
                  <a:lnTo>
                    <a:pt x="6429" y="5837"/>
                  </a:lnTo>
                  <a:lnTo>
                    <a:pt x="6441" y="5837"/>
                  </a:lnTo>
                  <a:lnTo>
                    <a:pt x="6451" y="5837"/>
                  </a:lnTo>
                  <a:lnTo>
                    <a:pt x="6481" y="5838"/>
                  </a:lnTo>
                  <a:lnTo>
                    <a:pt x="6510" y="5838"/>
                  </a:lnTo>
                  <a:lnTo>
                    <a:pt x="6539" y="5838"/>
                  </a:lnTo>
                  <a:lnTo>
                    <a:pt x="6569" y="5838"/>
                  </a:lnTo>
                  <a:lnTo>
                    <a:pt x="6570" y="5838"/>
                  </a:lnTo>
                  <a:lnTo>
                    <a:pt x="6571" y="5838"/>
                  </a:lnTo>
                  <a:lnTo>
                    <a:pt x="6575" y="5838"/>
                  </a:lnTo>
                  <a:lnTo>
                    <a:pt x="6578" y="5838"/>
                  </a:lnTo>
                  <a:lnTo>
                    <a:pt x="6611" y="5838"/>
                  </a:lnTo>
                  <a:lnTo>
                    <a:pt x="6644" y="5838"/>
                  </a:lnTo>
                  <a:lnTo>
                    <a:pt x="6676" y="5838"/>
                  </a:lnTo>
                  <a:lnTo>
                    <a:pt x="6708" y="5838"/>
                  </a:lnTo>
                  <a:lnTo>
                    <a:pt x="6718" y="5838"/>
                  </a:lnTo>
                  <a:lnTo>
                    <a:pt x="6728" y="5838"/>
                  </a:lnTo>
                  <a:lnTo>
                    <a:pt x="6738" y="5838"/>
                  </a:lnTo>
                  <a:lnTo>
                    <a:pt x="6748" y="5838"/>
                  </a:lnTo>
                  <a:lnTo>
                    <a:pt x="6770" y="5838"/>
                  </a:lnTo>
                  <a:lnTo>
                    <a:pt x="6792" y="5838"/>
                  </a:lnTo>
                  <a:lnTo>
                    <a:pt x="6814" y="5838"/>
                  </a:lnTo>
                  <a:lnTo>
                    <a:pt x="6837" y="5838"/>
                  </a:lnTo>
                  <a:lnTo>
                    <a:pt x="6847" y="5838"/>
                  </a:lnTo>
                  <a:lnTo>
                    <a:pt x="6857" y="5838"/>
                  </a:lnTo>
                  <a:lnTo>
                    <a:pt x="6868" y="5837"/>
                  </a:lnTo>
                  <a:lnTo>
                    <a:pt x="6878" y="5837"/>
                  </a:lnTo>
                  <a:lnTo>
                    <a:pt x="6890" y="5837"/>
                  </a:lnTo>
                  <a:lnTo>
                    <a:pt x="6902" y="5837"/>
                  </a:lnTo>
                  <a:lnTo>
                    <a:pt x="6918" y="5837"/>
                  </a:lnTo>
                  <a:lnTo>
                    <a:pt x="6933" y="5837"/>
                  </a:lnTo>
                  <a:lnTo>
                    <a:pt x="6949" y="5837"/>
                  </a:lnTo>
                  <a:lnTo>
                    <a:pt x="6964" y="5837"/>
                  </a:lnTo>
                  <a:lnTo>
                    <a:pt x="6978" y="5837"/>
                  </a:lnTo>
                  <a:lnTo>
                    <a:pt x="6990" y="5836"/>
                  </a:lnTo>
                  <a:lnTo>
                    <a:pt x="7003" y="5836"/>
                  </a:lnTo>
                  <a:lnTo>
                    <a:pt x="7016" y="5836"/>
                  </a:lnTo>
                  <a:lnTo>
                    <a:pt x="7035" y="5836"/>
                  </a:lnTo>
                  <a:lnTo>
                    <a:pt x="7054" y="5836"/>
                  </a:lnTo>
                  <a:lnTo>
                    <a:pt x="7072" y="5835"/>
                  </a:lnTo>
                  <a:lnTo>
                    <a:pt x="7091" y="5835"/>
                  </a:lnTo>
                  <a:lnTo>
                    <a:pt x="7104" y="5835"/>
                  </a:lnTo>
                  <a:lnTo>
                    <a:pt x="7117" y="5835"/>
                  </a:lnTo>
                  <a:lnTo>
                    <a:pt x="7131" y="5833"/>
                  </a:lnTo>
                  <a:lnTo>
                    <a:pt x="7143" y="5833"/>
                  </a:lnTo>
                  <a:lnTo>
                    <a:pt x="7155" y="5833"/>
                  </a:lnTo>
                  <a:lnTo>
                    <a:pt x="7167" y="5833"/>
                  </a:lnTo>
                  <a:lnTo>
                    <a:pt x="7178" y="5833"/>
                  </a:lnTo>
                  <a:lnTo>
                    <a:pt x="7190" y="5832"/>
                  </a:lnTo>
                  <a:lnTo>
                    <a:pt x="7193" y="5832"/>
                  </a:lnTo>
                  <a:lnTo>
                    <a:pt x="7195" y="5832"/>
                  </a:lnTo>
                  <a:lnTo>
                    <a:pt x="7197" y="5832"/>
                  </a:lnTo>
                  <a:lnTo>
                    <a:pt x="7198" y="5832"/>
                  </a:lnTo>
                  <a:lnTo>
                    <a:pt x="7208" y="5832"/>
                  </a:lnTo>
                  <a:lnTo>
                    <a:pt x="7217" y="5832"/>
                  </a:lnTo>
                  <a:lnTo>
                    <a:pt x="7230" y="5831"/>
                  </a:lnTo>
                  <a:lnTo>
                    <a:pt x="7244" y="5831"/>
                  </a:lnTo>
                  <a:lnTo>
                    <a:pt x="7257" y="5831"/>
                  </a:lnTo>
                  <a:lnTo>
                    <a:pt x="7269" y="5831"/>
                  </a:lnTo>
                  <a:lnTo>
                    <a:pt x="7288" y="5830"/>
                  </a:lnTo>
                  <a:lnTo>
                    <a:pt x="7306" y="5830"/>
                  </a:lnTo>
                  <a:lnTo>
                    <a:pt x="7325" y="5829"/>
                  </a:lnTo>
                  <a:lnTo>
                    <a:pt x="7342" y="5829"/>
                  </a:lnTo>
                  <a:lnTo>
                    <a:pt x="7354" y="5829"/>
                  </a:lnTo>
                  <a:lnTo>
                    <a:pt x="7366" y="5828"/>
                  </a:lnTo>
                  <a:lnTo>
                    <a:pt x="7377" y="5828"/>
                  </a:lnTo>
                  <a:lnTo>
                    <a:pt x="7388" y="5828"/>
                  </a:lnTo>
                  <a:lnTo>
                    <a:pt x="7402" y="5827"/>
                  </a:lnTo>
                  <a:lnTo>
                    <a:pt x="7417" y="5827"/>
                  </a:lnTo>
                  <a:lnTo>
                    <a:pt x="7429" y="5827"/>
                  </a:lnTo>
                  <a:lnTo>
                    <a:pt x="7442" y="5826"/>
                  </a:lnTo>
                  <a:lnTo>
                    <a:pt x="7455" y="5826"/>
                  </a:lnTo>
                  <a:lnTo>
                    <a:pt x="7467" y="5826"/>
                  </a:lnTo>
                  <a:lnTo>
                    <a:pt x="7480" y="5825"/>
                  </a:lnTo>
                  <a:lnTo>
                    <a:pt x="7493" y="5825"/>
                  </a:lnTo>
                  <a:lnTo>
                    <a:pt x="7508" y="5823"/>
                  </a:lnTo>
                  <a:lnTo>
                    <a:pt x="7521" y="5823"/>
                  </a:lnTo>
                  <a:lnTo>
                    <a:pt x="7539" y="5822"/>
                  </a:lnTo>
                  <a:lnTo>
                    <a:pt x="7555" y="5822"/>
                  </a:lnTo>
                  <a:lnTo>
                    <a:pt x="7573" y="5821"/>
                  </a:lnTo>
                  <a:lnTo>
                    <a:pt x="7590" y="5821"/>
                  </a:lnTo>
                  <a:lnTo>
                    <a:pt x="7597" y="5820"/>
                  </a:lnTo>
                  <a:lnTo>
                    <a:pt x="7603" y="5820"/>
                  </a:lnTo>
                  <a:lnTo>
                    <a:pt x="7608" y="5820"/>
                  </a:lnTo>
                  <a:lnTo>
                    <a:pt x="7611" y="5820"/>
                  </a:lnTo>
                  <a:lnTo>
                    <a:pt x="7628" y="5819"/>
                  </a:lnTo>
                  <a:lnTo>
                    <a:pt x="7644" y="5819"/>
                  </a:lnTo>
                  <a:lnTo>
                    <a:pt x="7661" y="5818"/>
                  </a:lnTo>
                  <a:lnTo>
                    <a:pt x="7679" y="5818"/>
                  </a:lnTo>
                  <a:lnTo>
                    <a:pt x="7695" y="5817"/>
                  </a:lnTo>
                  <a:lnTo>
                    <a:pt x="7713" y="5816"/>
                  </a:lnTo>
                  <a:lnTo>
                    <a:pt x="7726" y="5816"/>
                  </a:lnTo>
                  <a:lnTo>
                    <a:pt x="7740" y="5815"/>
                  </a:lnTo>
                  <a:lnTo>
                    <a:pt x="7753" y="5815"/>
                  </a:lnTo>
                  <a:lnTo>
                    <a:pt x="7766" y="5813"/>
                  </a:lnTo>
                  <a:lnTo>
                    <a:pt x="7776" y="5813"/>
                  </a:lnTo>
                  <a:lnTo>
                    <a:pt x="7787" y="5812"/>
                  </a:lnTo>
                  <a:lnTo>
                    <a:pt x="7798" y="5812"/>
                  </a:lnTo>
                  <a:lnTo>
                    <a:pt x="7808" y="5811"/>
                  </a:lnTo>
                  <a:lnTo>
                    <a:pt x="7816" y="5811"/>
                  </a:lnTo>
                  <a:lnTo>
                    <a:pt x="7824" y="5811"/>
                  </a:lnTo>
                  <a:lnTo>
                    <a:pt x="7828" y="5810"/>
                  </a:lnTo>
                  <a:lnTo>
                    <a:pt x="7834" y="5810"/>
                  </a:lnTo>
                  <a:lnTo>
                    <a:pt x="7847" y="5810"/>
                  </a:lnTo>
                  <a:lnTo>
                    <a:pt x="7861" y="5809"/>
                  </a:lnTo>
                  <a:lnTo>
                    <a:pt x="7874" y="5808"/>
                  </a:lnTo>
                  <a:lnTo>
                    <a:pt x="7887" y="5808"/>
                  </a:lnTo>
                  <a:lnTo>
                    <a:pt x="7904" y="5807"/>
                  </a:lnTo>
                  <a:lnTo>
                    <a:pt x="7920" y="5806"/>
                  </a:lnTo>
                  <a:lnTo>
                    <a:pt x="7937" y="5805"/>
                  </a:lnTo>
                  <a:lnTo>
                    <a:pt x="7955" y="5805"/>
                  </a:lnTo>
                  <a:lnTo>
                    <a:pt x="7966" y="5803"/>
                  </a:lnTo>
                  <a:lnTo>
                    <a:pt x="7978" y="5803"/>
                  </a:lnTo>
                  <a:lnTo>
                    <a:pt x="7990" y="5802"/>
                  </a:lnTo>
                  <a:lnTo>
                    <a:pt x="8003" y="5801"/>
                  </a:lnTo>
                  <a:lnTo>
                    <a:pt x="8007" y="5801"/>
                  </a:lnTo>
                  <a:lnTo>
                    <a:pt x="8013" y="5801"/>
                  </a:lnTo>
                  <a:lnTo>
                    <a:pt x="8018" y="5801"/>
                  </a:lnTo>
                  <a:lnTo>
                    <a:pt x="8022" y="5800"/>
                  </a:lnTo>
                  <a:lnTo>
                    <a:pt x="8036" y="5800"/>
                  </a:lnTo>
                  <a:lnTo>
                    <a:pt x="8048" y="5799"/>
                  </a:lnTo>
                  <a:lnTo>
                    <a:pt x="8061" y="5798"/>
                  </a:lnTo>
                  <a:lnTo>
                    <a:pt x="8074" y="5798"/>
                  </a:lnTo>
                  <a:lnTo>
                    <a:pt x="8087" y="5797"/>
                  </a:lnTo>
                  <a:lnTo>
                    <a:pt x="8099" y="5796"/>
                  </a:lnTo>
                  <a:lnTo>
                    <a:pt x="8112" y="5796"/>
                  </a:lnTo>
                  <a:lnTo>
                    <a:pt x="8125" y="5795"/>
                  </a:lnTo>
                  <a:lnTo>
                    <a:pt x="8136" y="5793"/>
                  </a:lnTo>
                  <a:lnTo>
                    <a:pt x="8146" y="5793"/>
                  </a:lnTo>
                  <a:lnTo>
                    <a:pt x="8157" y="5792"/>
                  </a:lnTo>
                  <a:lnTo>
                    <a:pt x="8169" y="5791"/>
                  </a:lnTo>
                  <a:lnTo>
                    <a:pt x="8180" y="5791"/>
                  </a:lnTo>
                  <a:lnTo>
                    <a:pt x="8191" y="5790"/>
                  </a:lnTo>
                  <a:lnTo>
                    <a:pt x="8204" y="5789"/>
                  </a:lnTo>
                  <a:lnTo>
                    <a:pt x="8218" y="5788"/>
                  </a:lnTo>
                  <a:lnTo>
                    <a:pt x="8230" y="5788"/>
                  </a:lnTo>
                  <a:lnTo>
                    <a:pt x="8243" y="5787"/>
                  </a:lnTo>
                  <a:lnTo>
                    <a:pt x="8257" y="5786"/>
                  </a:lnTo>
                  <a:lnTo>
                    <a:pt x="8269" y="5785"/>
                  </a:lnTo>
                  <a:lnTo>
                    <a:pt x="8281" y="5785"/>
                  </a:lnTo>
                  <a:lnTo>
                    <a:pt x="8293" y="5784"/>
                  </a:lnTo>
                  <a:lnTo>
                    <a:pt x="8301" y="5782"/>
                  </a:lnTo>
                  <a:lnTo>
                    <a:pt x="8309" y="5782"/>
                  </a:lnTo>
                  <a:lnTo>
                    <a:pt x="8322" y="5781"/>
                  </a:lnTo>
                  <a:lnTo>
                    <a:pt x="8334" y="5780"/>
                  </a:lnTo>
                  <a:lnTo>
                    <a:pt x="8346" y="5779"/>
                  </a:lnTo>
                  <a:lnTo>
                    <a:pt x="8360" y="5779"/>
                  </a:lnTo>
                  <a:lnTo>
                    <a:pt x="8374" y="5778"/>
                  </a:lnTo>
                  <a:lnTo>
                    <a:pt x="8390" y="5777"/>
                  </a:lnTo>
                  <a:lnTo>
                    <a:pt x="8399" y="5776"/>
                  </a:lnTo>
                  <a:lnTo>
                    <a:pt x="8409" y="5775"/>
                  </a:lnTo>
                  <a:lnTo>
                    <a:pt x="8419" y="5775"/>
                  </a:lnTo>
                  <a:lnTo>
                    <a:pt x="8429" y="5774"/>
                  </a:lnTo>
                  <a:lnTo>
                    <a:pt x="8440" y="5772"/>
                  </a:lnTo>
                  <a:lnTo>
                    <a:pt x="8451" y="5771"/>
                  </a:lnTo>
                  <a:lnTo>
                    <a:pt x="8463" y="5771"/>
                  </a:lnTo>
                  <a:lnTo>
                    <a:pt x="8474" y="5770"/>
                  </a:lnTo>
                  <a:lnTo>
                    <a:pt x="8483" y="5769"/>
                  </a:lnTo>
                  <a:lnTo>
                    <a:pt x="8492" y="5769"/>
                  </a:lnTo>
                  <a:lnTo>
                    <a:pt x="8501" y="5768"/>
                  </a:lnTo>
                  <a:lnTo>
                    <a:pt x="8509" y="5767"/>
                  </a:lnTo>
                  <a:lnTo>
                    <a:pt x="8519" y="5767"/>
                  </a:lnTo>
                  <a:lnTo>
                    <a:pt x="8529" y="5766"/>
                  </a:lnTo>
                  <a:lnTo>
                    <a:pt x="8539" y="5765"/>
                  </a:lnTo>
                  <a:lnTo>
                    <a:pt x="8549" y="5764"/>
                  </a:lnTo>
                  <a:lnTo>
                    <a:pt x="8559" y="5764"/>
                  </a:lnTo>
                  <a:lnTo>
                    <a:pt x="8568" y="5762"/>
                  </a:lnTo>
                  <a:lnTo>
                    <a:pt x="8578" y="5761"/>
                  </a:lnTo>
                  <a:lnTo>
                    <a:pt x="8588" y="5760"/>
                  </a:lnTo>
                  <a:lnTo>
                    <a:pt x="8597" y="5760"/>
                  </a:lnTo>
                  <a:lnTo>
                    <a:pt x="8607" y="5759"/>
                  </a:lnTo>
                  <a:lnTo>
                    <a:pt x="8617" y="5758"/>
                  </a:lnTo>
                  <a:lnTo>
                    <a:pt x="8627" y="5757"/>
                  </a:lnTo>
                  <a:lnTo>
                    <a:pt x="8638" y="5757"/>
                  </a:lnTo>
                  <a:lnTo>
                    <a:pt x="8648" y="5756"/>
                  </a:lnTo>
                  <a:lnTo>
                    <a:pt x="8659" y="5755"/>
                  </a:lnTo>
                  <a:lnTo>
                    <a:pt x="8670" y="5754"/>
                  </a:lnTo>
                  <a:lnTo>
                    <a:pt x="8685" y="5752"/>
                  </a:lnTo>
                  <a:lnTo>
                    <a:pt x="8700" y="5751"/>
                  </a:lnTo>
                  <a:lnTo>
                    <a:pt x="8711" y="5750"/>
                  </a:lnTo>
                  <a:lnTo>
                    <a:pt x="8722" y="5749"/>
                  </a:lnTo>
                  <a:lnTo>
                    <a:pt x="8734" y="5748"/>
                  </a:lnTo>
                  <a:lnTo>
                    <a:pt x="8745" y="5747"/>
                  </a:lnTo>
                  <a:lnTo>
                    <a:pt x="8756" y="5746"/>
                  </a:lnTo>
                  <a:lnTo>
                    <a:pt x="8767" y="5745"/>
                  </a:lnTo>
                  <a:lnTo>
                    <a:pt x="8778" y="5744"/>
                  </a:lnTo>
                  <a:lnTo>
                    <a:pt x="8789" y="5742"/>
                  </a:lnTo>
                  <a:lnTo>
                    <a:pt x="8800" y="5741"/>
                  </a:lnTo>
                  <a:lnTo>
                    <a:pt x="8811" y="5740"/>
                  </a:lnTo>
                  <a:lnTo>
                    <a:pt x="8823" y="5739"/>
                  </a:lnTo>
                  <a:lnTo>
                    <a:pt x="8836" y="5738"/>
                  </a:lnTo>
                  <a:lnTo>
                    <a:pt x="8848" y="5737"/>
                  </a:lnTo>
                  <a:lnTo>
                    <a:pt x="8860" y="5736"/>
                  </a:lnTo>
                  <a:lnTo>
                    <a:pt x="8871" y="5735"/>
                  </a:lnTo>
                  <a:lnTo>
                    <a:pt x="8883" y="5734"/>
                  </a:lnTo>
                  <a:lnTo>
                    <a:pt x="8894" y="5732"/>
                  </a:lnTo>
                  <a:lnTo>
                    <a:pt x="8906" y="5731"/>
                  </a:lnTo>
                  <a:lnTo>
                    <a:pt x="8913" y="5730"/>
                  </a:lnTo>
                  <a:lnTo>
                    <a:pt x="8921" y="5730"/>
                  </a:lnTo>
                  <a:lnTo>
                    <a:pt x="8934" y="5728"/>
                  </a:lnTo>
                  <a:lnTo>
                    <a:pt x="8949" y="5727"/>
                  </a:lnTo>
                  <a:lnTo>
                    <a:pt x="8963" y="5726"/>
                  </a:lnTo>
                  <a:lnTo>
                    <a:pt x="8977" y="5724"/>
                  </a:lnTo>
                  <a:lnTo>
                    <a:pt x="8988" y="5723"/>
                  </a:lnTo>
                  <a:lnTo>
                    <a:pt x="8999" y="5721"/>
                  </a:lnTo>
                  <a:lnTo>
                    <a:pt x="9009" y="5720"/>
                  </a:lnTo>
                  <a:lnTo>
                    <a:pt x="9020" y="5719"/>
                  </a:lnTo>
                  <a:lnTo>
                    <a:pt x="9024" y="5719"/>
                  </a:lnTo>
                  <a:lnTo>
                    <a:pt x="9030" y="5718"/>
                  </a:lnTo>
                  <a:lnTo>
                    <a:pt x="9030" y="5718"/>
                  </a:lnTo>
                  <a:lnTo>
                    <a:pt x="9031" y="5718"/>
                  </a:lnTo>
                  <a:lnTo>
                    <a:pt x="9049" y="5716"/>
                  </a:lnTo>
                  <a:lnTo>
                    <a:pt x="9066" y="5715"/>
                  </a:lnTo>
                  <a:lnTo>
                    <a:pt x="9084" y="5713"/>
                  </a:lnTo>
                  <a:lnTo>
                    <a:pt x="9102" y="5710"/>
                  </a:lnTo>
                  <a:lnTo>
                    <a:pt x="9116" y="5709"/>
                  </a:lnTo>
                  <a:lnTo>
                    <a:pt x="9131" y="5707"/>
                  </a:lnTo>
                  <a:lnTo>
                    <a:pt x="9133" y="5707"/>
                  </a:lnTo>
                  <a:lnTo>
                    <a:pt x="9136" y="5707"/>
                  </a:lnTo>
                  <a:lnTo>
                    <a:pt x="9144" y="5706"/>
                  </a:lnTo>
                  <a:lnTo>
                    <a:pt x="9153" y="5705"/>
                  </a:lnTo>
                  <a:lnTo>
                    <a:pt x="9162" y="5704"/>
                  </a:lnTo>
                  <a:lnTo>
                    <a:pt x="9170" y="5703"/>
                  </a:lnTo>
                  <a:lnTo>
                    <a:pt x="9187" y="5700"/>
                  </a:lnTo>
                  <a:lnTo>
                    <a:pt x="9204" y="5698"/>
                  </a:lnTo>
                  <a:lnTo>
                    <a:pt x="9222" y="5697"/>
                  </a:lnTo>
                  <a:lnTo>
                    <a:pt x="9238" y="5695"/>
                  </a:lnTo>
                  <a:lnTo>
                    <a:pt x="9242" y="5694"/>
                  </a:lnTo>
                  <a:lnTo>
                    <a:pt x="9246" y="5694"/>
                  </a:lnTo>
                  <a:lnTo>
                    <a:pt x="9255" y="5693"/>
                  </a:lnTo>
                  <a:lnTo>
                    <a:pt x="9264" y="5691"/>
                  </a:lnTo>
                  <a:lnTo>
                    <a:pt x="9274" y="5690"/>
                  </a:lnTo>
                  <a:lnTo>
                    <a:pt x="9283" y="5689"/>
                  </a:lnTo>
                  <a:lnTo>
                    <a:pt x="9298" y="5687"/>
                  </a:lnTo>
                  <a:lnTo>
                    <a:pt x="9314" y="5685"/>
                  </a:lnTo>
                  <a:lnTo>
                    <a:pt x="9329" y="5684"/>
                  </a:lnTo>
                  <a:lnTo>
                    <a:pt x="9344" y="5681"/>
                  </a:lnTo>
                  <a:lnTo>
                    <a:pt x="9348" y="5680"/>
                  </a:lnTo>
                  <a:lnTo>
                    <a:pt x="9354" y="5680"/>
                  </a:lnTo>
                  <a:lnTo>
                    <a:pt x="9363" y="5679"/>
                  </a:lnTo>
                  <a:lnTo>
                    <a:pt x="9373" y="5678"/>
                  </a:lnTo>
                  <a:lnTo>
                    <a:pt x="9383" y="5676"/>
                  </a:lnTo>
                  <a:lnTo>
                    <a:pt x="9393" y="5675"/>
                  </a:lnTo>
                  <a:lnTo>
                    <a:pt x="9406" y="5674"/>
                  </a:lnTo>
                  <a:lnTo>
                    <a:pt x="9419" y="5671"/>
                  </a:lnTo>
                  <a:lnTo>
                    <a:pt x="9432" y="5669"/>
                  </a:lnTo>
                  <a:lnTo>
                    <a:pt x="9446" y="5668"/>
                  </a:lnTo>
                  <a:lnTo>
                    <a:pt x="9454" y="5667"/>
                  </a:lnTo>
                  <a:lnTo>
                    <a:pt x="9461" y="5666"/>
                  </a:lnTo>
                  <a:lnTo>
                    <a:pt x="9471" y="5665"/>
                  </a:lnTo>
                  <a:lnTo>
                    <a:pt x="9480" y="5664"/>
                  </a:lnTo>
                  <a:lnTo>
                    <a:pt x="9490" y="5662"/>
                  </a:lnTo>
                  <a:lnTo>
                    <a:pt x="9500" y="5660"/>
                  </a:lnTo>
                  <a:lnTo>
                    <a:pt x="9511" y="5659"/>
                  </a:lnTo>
                  <a:lnTo>
                    <a:pt x="9523" y="5657"/>
                  </a:lnTo>
                  <a:lnTo>
                    <a:pt x="9535" y="5656"/>
                  </a:lnTo>
                  <a:lnTo>
                    <a:pt x="9546" y="5654"/>
                  </a:lnTo>
                  <a:lnTo>
                    <a:pt x="9557" y="5653"/>
                  </a:lnTo>
                  <a:lnTo>
                    <a:pt x="9568" y="5652"/>
                  </a:lnTo>
                  <a:lnTo>
                    <a:pt x="9577" y="5649"/>
                  </a:lnTo>
                  <a:lnTo>
                    <a:pt x="9586" y="5648"/>
                  </a:lnTo>
                  <a:lnTo>
                    <a:pt x="9594" y="5647"/>
                  </a:lnTo>
                  <a:lnTo>
                    <a:pt x="9604" y="5646"/>
                  </a:lnTo>
                  <a:lnTo>
                    <a:pt x="9614" y="5644"/>
                  </a:lnTo>
                  <a:lnTo>
                    <a:pt x="9624" y="5643"/>
                  </a:lnTo>
                  <a:lnTo>
                    <a:pt x="9634" y="5642"/>
                  </a:lnTo>
                  <a:lnTo>
                    <a:pt x="9644" y="5639"/>
                  </a:lnTo>
                  <a:lnTo>
                    <a:pt x="9658" y="5638"/>
                  </a:lnTo>
                  <a:lnTo>
                    <a:pt x="9671" y="5636"/>
                  </a:lnTo>
                  <a:lnTo>
                    <a:pt x="9680" y="5635"/>
                  </a:lnTo>
                  <a:lnTo>
                    <a:pt x="9689" y="5633"/>
                  </a:lnTo>
                  <a:lnTo>
                    <a:pt x="9698" y="5632"/>
                  </a:lnTo>
                  <a:lnTo>
                    <a:pt x="9706" y="5630"/>
                  </a:lnTo>
                  <a:lnTo>
                    <a:pt x="9715" y="5629"/>
                  </a:lnTo>
                  <a:lnTo>
                    <a:pt x="9724" y="5628"/>
                  </a:lnTo>
                  <a:lnTo>
                    <a:pt x="9733" y="5626"/>
                  </a:lnTo>
                  <a:lnTo>
                    <a:pt x="9741" y="5625"/>
                  </a:lnTo>
                  <a:lnTo>
                    <a:pt x="9757" y="5623"/>
                  </a:lnTo>
                  <a:lnTo>
                    <a:pt x="9774" y="5620"/>
                  </a:lnTo>
                  <a:lnTo>
                    <a:pt x="9790" y="5617"/>
                  </a:lnTo>
                  <a:lnTo>
                    <a:pt x="9806" y="5615"/>
                  </a:lnTo>
                  <a:lnTo>
                    <a:pt x="9822" y="5613"/>
                  </a:lnTo>
                  <a:lnTo>
                    <a:pt x="9836" y="5609"/>
                  </a:lnTo>
                  <a:lnTo>
                    <a:pt x="9846" y="5608"/>
                  </a:lnTo>
                  <a:lnTo>
                    <a:pt x="9855" y="5607"/>
                  </a:lnTo>
                  <a:lnTo>
                    <a:pt x="9865" y="5605"/>
                  </a:lnTo>
                  <a:lnTo>
                    <a:pt x="9874" y="5604"/>
                  </a:lnTo>
                  <a:lnTo>
                    <a:pt x="9885" y="5602"/>
                  </a:lnTo>
                  <a:lnTo>
                    <a:pt x="9896" y="5601"/>
                  </a:lnTo>
                  <a:lnTo>
                    <a:pt x="9898" y="5599"/>
                  </a:lnTo>
                  <a:lnTo>
                    <a:pt x="9902" y="5599"/>
                  </a:lnTo>
                  <a:lnTo>
                    <a:pt x="9916" y="5596"/>
                  </a:lnTo>
                  <a:lnTo>
                    <a:pt x="9929" y="5594"/>
                  </a:lnTo>
                  <a:lnTo>
                    <a:pt x="9941" y="5593"/>
                  </a:lnTo>
                  <a:lnTo>
                    <a:pt x="9952" y="5591"/>
                  </a:lnTo>
                  <a:lnTo>
                    <a:pt x="9963" y="5588"/>
                  </a:lnTo>
                  <a:lnTo>
                    <a:pt x="9974" y="5586"/>
                  </a:lnTo>
                  <a:lnTo>
                    <a:pt x="9986" y="5584"/>
                  </a:lnTo>
                  <a:lnTo>
                    <a:pt x="9998" y="5583"/>
                  </a:lnTo>
                  <a:lnTo>
                    <a:pt x="10009" y="5581"/>
                  </a:lnTo>
                  <a:lnTo>
                    <a:pt x="10022" y="5578"/>
                  </a:lnTo>
                  <a:lnTo>
                    <a:pt x="10036" y="5575"/>
                  </a:lnTo>
                  <a:lnTo>
                    <a:pt x="10050" y="5573"/>
                  </a:lnTo>
                  <a:lnTo>
                    <a:pt x="10058" y="5572"/>
                  </a:lnTo>
                  <a:lnTo>
                    <a:pt x="10066" y="5569"/>
                  </a:lnTo>
                  <a:lnTo>
                    <a:pt x="10077" y="5567"/>
                  </a:lnTo>
                  <a:lnTo>
                    <a:pt x="10088" y="5566"/>
                  </a:lnTo>
                  <a:lnTo>
                    <a:pt x="10100" y="5564"/>
                  </a:lnTo>
                  <a:lnTo>
                    <a:pt x="10111" y="5562"/>
                  </a:lnTo>
                  <a:lnTo>
                    <a:pt x="10121" y="5559"/>
                  </a:lnTo>
                  <a:lnTo>
                    <a:pt x="10132" y="5557"/>
                  </a:lnTo>
                  <a:lnTo>
                    <a:pt x="10142" y="5555"/>
                  </a:lnTo>
                  <a:lnTo>
                    <a:pt x="10154" y="5554"/>
                  </a:lnTo>
                  <a:lnTo>
                    <a:pt x="10165" y="5552"/>
                  </a:lnTo>
                  <a:lnTo>
                    <a:pt x="10176" y="5549"/>
                  </a:lnTo>
                  <a:lnTo>
                    <a:pt x="10187" y="5547"/>
                  </a:lnTo>
                  <a:lnTo>
                    <a:pt x="10198" y="5545"/>
                  </a:lnTo>
                  <a:lnTo>
                    <a:pt x="10206" y="5543"/>
                  </a:lnTo>
                  <a:lnTo>
                    <a:pt x="10215" y="5542"/>
                  </a:lnTo>
                  <a:lnTo>
                    <a:pt x="10228" y="5538"/>
                  </a:lnTo>
                  <a:lnTo>
                    <a:pt x="10240" y="5536"/>
                  </a:lnTo>
                  <a:lnTo>
                    <a:pt x="10252" y="5534"/>
                  </a:lnTo>
                  <a:lnTo>
                    <a:pt x="10263" y="5532"/>
                  </a:lnTo>
                  <a:lnTo>
                    <a:pt x="10274" y="5530"/>
                  </a:lnTo>
                  <a:lnTo>
                    <a:pt x="10286" y="5527"/>
                  </a:lnTo>
                  <a:lnTo>
                    <a:pt x="10296" y="5525"/>
                  </a:lnTo>
                  <a:lnTo>
                    <a:pt x="10306" y="5523"/>
                  </a:lnTo>
                  <a:lnTo>
                    <a:pt x="10315" y="5521"/>
                  </a:lnTo>
                  <a:lnTo>
                    <a:pt x="10325" y="5518"/>
                  </a:lnTo>
                  <a:lnTo>
                    <a:pt x="10339" y="5516"/>
                  </a:lnTo>
                  <a:lnTo>
                    <a:pt x="10351" y="5513"/>
                  </a:lnTo>
                  <a:lnTo>
                    <a:pt x="10360" y="5511"/>
                  </a:lnTo>
                  <a:lnTo>
                    <a:pt x="10369" y="5510"/>
                  </a:lnTo>
                  <a:lnTo>
                    <a:pt x="10369" y="5510"/>
                  </a:lnTo>
                  <a:lnTo>
                    <a:pt x="10370" y="5510"/>
                  </a:lnTo>
                  <a:lnTo>
                    <a:pt x="10379" y="5507"/>
                  </a:lnTo>
                  <a:lnTo>
                    <a:pt x="10389" y="5505"/>
                  </a:lnTo>
                  <a:lnTo>
                    <a:pt x="10399" y="5503"/>
                  </a:lnTo>
                  <a:lnTo>
                    <a:pt x="10409" y="5501"/>
                  </a:lnTo>
                  <a:lnTo>
                    <a:pt x="10420" y="5498"/>
                  </a:lnTo>
                  <a:lnTo>
                    <a:pt x="10430" y="5495"/>
                  </a:lnTo>
                  <a:lnTo>
                    <a:pt x="10441" y="5493"/>
                  </a:lnTo>
                  <a:lnTo>
                    <a:pt x="10452" y="5491"/>
                  </a:lnTo>
                  <a:lnTo>
                    <a:pt x="10461" y="5488"/>
                  </a:lnTo>
                  <a:lnTo>
                    <a:pt x="10471" y="5486"/>
                  </a:lnTo>
                  <a:lnTo>
                    <a:pt x="10480" y="5484"/>
                  </a:lnTo>
                  <a:lnTo>
                    <a:pt x="10490" y="5482"/>
                  </a:lnTo>
                  <a:lnTo>
                    <a:pt x="10500" y="5480"/>
                  </a:lnTo>
                  <a:lnTo>
                    <a:pt x="10511" y="5477"/>
                  </a:lnTo>
                  <a:lnTo>
                    <a:pt x="10522" y="5474"/>
                  </a:lnTo>
                  <a:lnTo>
                    <a:pt x="10532" y="5472"/>
                  </a:lnTo>
                  <a:lnTo>
                    <a:pt x="10541" y="5470"/>
                  </a:lnTo>
                  <a:lnTo>
                    <a:pt x="10551" y="5467"/>
                  </a:lnTo>
                  <a:lnTo>
                    <a:pt x="10560" y="5465"/>
                  </a:lnTo>
                  <a:lnTo>
                    <a:pt x="10568" y="5463"/>
                  </a:lnTo>
                  <a:lnTo>
                    <a:pt x="10578" y="5461"/>
                  </a:lnTo>
                  <a:lnTo>
                    <a:pt x="10590" y="5459"/>
                  </a:lnTo>
                  <a:lnTo>
                    <a:pt x="10602" y="5455"/>
                  </a:lnTo>
                  <a:lnTo>
                    <a:pt x="10613" y="5452"/>
                  </a:lnTo>
                  <a:lnTo>
                    <a:pt x="10629" y="5449"/>
                  </a:lnTo>
                  <a:lnTo>
                    <a:pt x="10645" y="5444"/>
                  </a:lnTo>
                  <a:lnTo>
                    <a:pt x="10662" y="5440"/>
                  </a:lnTo>
                  <a:lnTo>
                    <a:pt x="10678" y="5435"/>
                  </a:lnTo>
                  <a:lnTo>
                    <a:pt x="10690" y="5432"/>
                  </a:lnTo>
                  <a:lnTo>
                    <a:pt x="10703" y="5429"/>
                  </a:lnTo>
                  <a:lnTo>
                    <a:pt x="10712" y="5426"/>
                  </a:lnTo>
                  <a:lnTo>
                    <a:pt x="10720" y="5424"/>
                  </a:lnTo>
                  <a:lnTo>
                    <a:pt x="10731" y="5422"/>
                  </a:lnTo>
                  <a:lnTo>
                    <a:pt x="10743" y="5419"/>
                  </a:lnTo>
                  <a:lnTo>
                    <a:pt x="10754" y="5415"/>
                  </a:lnTo>
                  <a:lnTo>
                    <a:pt x="10765" y="5412"/>
                  </a:lnTo>
                  <a:lnTo>
                    <a:pt x="10770" y="5411"/>
                  </a:lnTo>
                  <a:lnTo>
                    <a:pt x="10776" y="5409"/>
                  </a:lnTo>
                  <a:lnTo>
                    <a:pt x="10781" y="5408"/>
                  </a:lnTo>
                  <a:lnTo>
                    <a:pt x="10787" y="5406"/>
                  </a:lnTo>
                  <a:lnTo>
                    <a:pt x="10790" y="5405"/>
                  </a:lnTo>
                  <a:lnTo>
                    <a:pt x="10793" y="5404"/>
                  </a:lnTo>
                  <a:lnTo>
                    <a:pt x="10810" y="5400"/>
                  </a:lnTo>
                  <a:lnTo>
                    <a:pt x="10827" y="5394"/>
                  </a:lnTo>
                  <a:lnTo>
                    <a:pt x="10845" y="5390"/>
                  </a:lnTo>
                  <a:lnTo>
                    <a:pt x="10862" y="5384"/>
                  </a:lnTo>
                  <a:lnTo>
                    <a:pt x="10866" y="5383"/>
                  </a:lnTo>
                  <a:lnTo>
                    <a:pt x="10870" y="5382"/>
                  </a:lnTo>
                  <a:lnTo>
                    <a:pt x="10872" y="5381"/>
                  </a:lnTo>
                  <a:lnTo>
                    <a:pt x="10875" y="5381"/>
                  </a:lnTo>
                  <a:lnTo>
                    <a:pt x="10882" y="5379"/>
                  </a:lnTo>
                  <a:lnTo>
                    <a:pt x="10891" y="5375"/>
                  </a:lnTo>
                  <a:lnTo>
                    <a:pt x="10901" y="5373"/>
                  </a:lnTo>
                  <a:lnTo>
                    <a:pt x="10911" y="5370"/>
                  </a:lnTo>
                  <a:lnTo>
                    <a:pt x="10920" y="5366"/>
                  </a:lnTo>
                  <a:lnTo>
                    <a:pt x="10930" y="5364"/>
                  </a:lnTo>
                  <a:lnTo>
                    <a:pt x="10937" y="5362"/>
                  </a:lnTo>
                  <a:lnTo>
                    <a:pt x="10942" y="5360"/>
                  </a:lnTo>
                  <a:lnTo>
                    <a:pt x="10954" y="5357"/>
                  </a:lnTo>
                  <a:lnTo>
                    <a:pt x="10966" y="5352"/>
                  </a:lnTo>
                  <a:lnTo>
                    <a:pt x="10981" y="5348"/>
                  </a:lnTo>
                  <a:lnTo>
                    <a:pt x="10996" y="5343"/>
                  </a:lnTo>
                  <a:lnTo>
                    <a:pt x="11004" y="5340"/>
                  </a:lnTo>
                  <a:lnTo>
                    <a:pt x="11012" y="5338"/>
                  </a:lnTo>
                  <a:lnTo>
                    <a:pt x="11023" y="5333"/>
                  </a:lnTo>
                  <a:lnTo>
                    <a:pt x="11035" y="5330"/>
                  </a:lnTo>
                  <a:lnTo>
                    <a:pt x="11048" y="5325"/>
                  </a:lnTo>
                  <a:lnTo>
                    <a:pt x="11059" y="5321"/>
                  </a:lnTo>
                  <a:lnTo>
                    <a:pt x="11069" y="5318"/>
                  </a:lnTo>
                  <a:lnTo>
                    <a:pt x="11080" y="5314"/>
                  </a:lnTo>
                  <a:lnTo>
                    <a:pt x="11090" y="5310"/>
                  </a:lnTo>
                  <a:lnTo>
                    <a:pt x="11101" y="5307"/>
                  </a:lnTo>
                  <a:lnTo>
                    <a:pt x="11111" y="5303"/>
                  </a:lnTo>
                  <a:lnTo>
                    <a:pt x="11120" y="5300"/>
                  </a:lnTo>
                  <a:lnTo>
                    <a:pt x="11132" y="5296"/>
                  </a:lnTo>
                  <a:lnTo>
                    <a:pt x="11144" y="5291"/>
                  </a:lnTo>
                  <a:lnTo>
                    <a:pt x="11151" y="5288"/>
                  </a:lnTo>
                  <a:lnTo>
                    <a:pt x="11159" y="5286"/>
                  </a:lnTo>
                  <a:lnTo>
                    <a:pt x="11161" y="5284"/>
                  </a:lnTo>
                  <a:lnTo>
                    <a:pt x="11164" y="5283"/>
                  </a:lnTo>
                  <a:lnTo>
                    <a:pt x="11171" y="5281"/>
                  </a:lnTo>
                  <a:lnTo>
                    <a:pt x="11179" y="5278"/>
                  </a:lnTo>
                  <a:lnTo>
                    <a:pt x="11191" y="5273"/>
                  </a:lnTo>
                  <a:lnTo>
                    <a:pt x="11203" y="5268"/>
                  </a:lnTo>
                  <a:lnTo>
                    <a:pt x="11212" y="5264"/>
                  </a:lnTo>
                  <a:lnTo>
                    <a:pt x="11222" y="5261"/>
                  </a:lnTo>
                  <a:lnTo>
                    <a:pt x="11228" y="5258"/>
                  </a:lnTo>
                  <a:lnTo>
                    <a:pt x="11235" y="5256"/>
                  </a:lnTo>
                  <a:lnTo>
                    <a:pt x="11247" y="5250"/>
                  </a:lnTo>
                  <a:lnTo>
                    <a:pt x="11260" y="5244"/>
                  </a:lnTo>
                  <a:lnTo>
                    <a:pt x="11268" y="5241"/>
                  </a:lnTo>
                  <a:lnTo>
                    <a:pt x="11276" y="5238"/>
                  </a:lnTo>
                  <a:lnTo>
                    <a:pt x="11283" y="5236"/>
                  </a:lnTo>
                  <a:lnTo>
                    <a:pt x="11288" y="5232"/>
                  </a:lnTo>
                  <a:lnTo>
                    <a:pt x="11301" y="5228"/>
                  </a:lnTo>
                  <a:lnTo>
                    <a:pt x="11313" y="5222"/>
                  </a:lnTo>
                  <a:lnTo>
                    <a:pt x="11319" y="5219"/>
                  </a:lnTo>
                  <a:lnTo>
                    <a:pt x="11327" y="5216"/>
                  </a:lnTo>
                  <a:lnTo>
                    <a:pt x="11328" y="5216"/>
                  </a:lnTo>
                  <a:lnTo>
                    <a:pt x="11328" y="5215"/>
                  </a:lnTo>
                  <a:lnTo>
                    <a:pt x="11334" y="5212"/>
                  </a:lnTo>
                  <a:lnTo>
                    <a:pt x="11339" y="5210"/>
                  </a:lnTo>
                  <a:lnTo>
                    <a:pt x="11352" y="5205"/>
                  </a:lnTo>
                  <a:lnTo>
                    <a:pt x="11363" y="5199"/>
                  </a:lnTo>
                  <a:lnTo>
                    <a:pt x="11370" y="5196"/>
                  </a:lnTo>
                  <a:lnTo>
                    <a:pt x="11379" y="5191"/>
                  </a:lnTo>
                  <a:lnTo>
                    <a:pt x="11379" y="5191"/>
                  </a:lnTo>
                  <a:lnTo>
                    <a:pt x="11380" y="5191"/>
                  </a:lnTo>
                  <a:lnTo>
                    <a:pt x="11385" y="5188"/>
                  </a:lnTo>
                  <a:lnTo>
                    <a:pt x="11389" y="5186"/>
                  </a:lnTo>
                  <a:lnTo>
                    <a:pt x="11399" y="5181"/>
                  </a:lnTo>
                  <a:lnTo>
                    <a:pt x="11410" y="5176"/>
                  </a:lnTo>
                  <a:lnTo>
                    <a:pt x="11418" y="5171"/>
                  </a:lnTo>
                  <a:lnTo>
                    <a:pt x="11426" y="5168"/>
                  </a:lnTo>
                  <a:lnTo>
                    <a:pt x="11431" y="5165"/>
                  </a:lnTo>
                  <a:lnTo>
                    <a:pt x="11437" y="5161"/>
                  </a:lnTo>
                  <a:lnTo>
                    <a:pt x="11446" y="5157"/>
                  </a:lnTo>
                  <a:lnTo>
                    <a:pt x="11455" y="5152"/>
                  </a:lnTo>
                  <a:lnTo>
                    <a:pt x="11463" y="5148"/>
                  </a:lnTo>
                  <a:lnTo>
                    <a:pt x="11470" y="5144"/>
                  </a:lnTo>
                  <a:lnTo>
                    <a:pt x="11476" y="5140"/>
                  </a:lnTo>
                  <a:lnTo>
                    <a:pt x="11481" y="5137"/>
                  </a:lnTo>
                  <a:lnTo>
                    <a:pt x="11489" y="5132"/>
                  </a:lnTo>
                  <a:lnTo>
                    <a:pt x="11497" y="5128"/>
                  </a:lnTo>
                  <a:lnTo>
                    <a:pt x="11505" y="5124"/>
                  </a:lnTo>
                  <a:lnTo>
                    <a:pt x="11512" y="5119"/>
                  </a:lnTo>
                  <a:lnTo>
                    <a:pt x="11517" y="5116"/>
                  </a:lnTo>
                  <a:lnTo>
                    <a:pt x="11522" y="5113"/>
                  </a:lnTo>
                  <a:lnTo>
                    <a:pt x="11530" y="5108"/>
                  </a:lnTo>
                  <a:lnTo>
                    <a:pt x="11537" y="5104"/>
                  </a:lnTo>
                  <a:lnTo>
                    <a:pt x="11544" y="5099"/>
                  </a:lnTo>
                  <a:lnTo>
                    <a:pt x="11551" y="5095"/>
                  </a:lnTo>
                  <a:lnTo>
                    <a:pt x="11554" y="5093"/>
                  </a:lnTo>
                  <a:lnTo>
                    <a:pt x="11557" y="5091"/>
                  </a:lnTo>
                  <a:lnTo>
                    <a:pt x="11559" y="5089"/>
                  </a:lnTo>
                  <a:lnTo>
                    <a:pt x="11561" y="5088"/>
                  </a:lnTo>
                  <a:lnTo>
                    <a:pt x="11568" y="5084"/>
                  </a:lnTo>
                  <a:lnTo>
                    <a:pt x="11573" y="5079"/>
                  </a:lnTo>
                  <a:lnTo>
                    <a:pt x="11581" y="5074"/>
                  </a:lnTo>
                  <a:lnTo>
                    <a:pt x="11588" y="5069"/>
                  </a:lnTo>
                  <a:lnTo>
                    <a:pt x="11593" y="5065"/>
                  </a:lnTo>
                  <a:lnTo>
                    <a:pt x="11599" y="5062"/>
                  </a:lnTo>
                  <a:lnTo>
                    <a:pt x="11603" y="5058"/>
                  </a:lnTo>
                  <a:lnTo>
                    <a:pt x="11608" y="5055"/>
                  </a:lnTo>
                  <a:lnTo>
                    <a:pt x="11616" y="5048"/>
                  </a:lnTo>
                  <a:lnTo>
                    <a:pt x="11622" y="5043"/>
                  </a:lnTo>
                  <a:lnTo>
                    <a:pt x="11628" y="5038"/>
                  </a:lnTo>
                  <a:lnTo>
                    <a:pt x="11633" y="5035"/>
                  </a:lnTo>
                  <a:lnTo>
                    <a:pt x="11636" y="5032"/>
                  </a:lnTo>
                  <a:lnTo>
                    <a:pt x="11639" y="5029"/>
                  </a:lnTo>
                  <a:lnTo>
                    <a:pt x="11647" y="5023"/>
                  </a:lnTo>
                  <a:lnTo>
                    <a:pt x="11654" y="5016"/>
                  </a:lnTo>
                  <a:lnTo>
                    <a:pt x="11659" y="5012"/>
                  </a:lnTo>
                  <a:lnTo>
                    <a:pt x="11663" y="5007"/>
                  </a:lnTo>
                  <a:lnTo>
                    <a:pt x="11666" y="5006"/>
                  </a:lnTo>
                  <a:lnTo>
                    <a:pt x="11667" y="5005"/>
                  </a:lnTo>
                  <a:lnTo>
                    <a:pt x="11674" y="4997"/>
                  </a:lnTo>
                  <a:lnTo>
                    <a:pt x="11682" y="4989"/>
                  </a:lnTo>
                  <a:lnTo>
                    <a:pt x="11684" y="4987"/>
                  </a:lnTo>
                  <a:lnTo>
                    <a:pt x="11686" y="4986"/>
                  </a:lnTo>
                  <a:lnTo>
                    <a:pt x="11689" y="4984"/>
                  </a:lnTo>
                  <a:lnTo>
                    <a:pt x="11691" y="4981"/>
                  </a:lnTo>
                  <a:lnTo>
                    <a:pt x="11691" y="4981"/>
                  </a:lnTo>
                  <a:lnTo>
                    <a:pt x="11692" y="4979"/>
                  </a:lnTo>
                  <a:lnTo>
                    <a:pt x="11692" y="4979"/>
                  </a:lnTo>
                  <a:lnTo>
                    <a:pt x="11700" y="4971"/>
                  </a:lnTo>
                  <a:lnTo>
                    <a:pt x="11707" y="4963"/>
                  </a:lnTo>
                  <a:lnTo>
                    <a:pt x="11710" y="4958"/>
                  </a:lnTo>
                  <a:lnTo>
                    <a:pt x="11714" y="4955"/>
                  </a:lnTo>
                  <a:lnTo>
                    <a:pt x="11714" y="4954"/>
                  </a:lnTo>
                  <a:lnTo>
                    <a:pt x="11715" y="4954"/>
                  </a:lnTo>
                  <a:lnTo>
                    <a:pt x="11721" y="4945"/>
                  </a:lnTo>
                  <a:lnTo>
                    <a:pt x="11728" y="4936"/>
                  </a:lnTo>
                  <a:lnTo>
                    <a:pt x="11731" y="4933"/>
                  </a:lnTo>
                  <a:lnTo>
                    <a:pt x="11734" y="4928"/>
                  </a:lnTo>
                  <a:lnTo>
                    <a:pt x="11734" y="4928"/>
                  </a:lnTo>
                  <a:lnTo>
                    <a:pt x="11734" y="4927"/>
                  </a:lnTo>
                  <a:lnTo>
                    <a:pt x="11741" y="4918"/>
                  </a:lnTo>
                  <a:lnTo>
                    <a:pt x="11747" y="4908"/>
                  </a:lnTo>
                  <a:lnTo>
                    <a:pt x="11749" y="4905"/>
                  </a:lnTo>
                  <a:lnTo>
                    <a:pt x="11751" y="4902"/>
                  </a:lnTo>
                  <a:lnTo>
                    <a:pt x="11751" y="4902"/>
                  </a:lnTo>
                  <a:lnTo>
                    <a:pt x="11751" y="4902"/>
                  </a:lnTo>
                  <a:lnTo>
                    <a:pt x="11752" y="4900"/>
                  </a:lnTo>
                  <a:lnTo>
                    <a:pt x="11753" y="4897"/>
                  </a:lnTo>
                  <a:lnTo>
                    <a:pt x="11759" y="4886"/>
                  </a:lnTo>
                  <a:lnTo>
                    <a:pt x="11764" y="4876"/>
                  </a:lnTo>
                  <a:lnTo>
                    <a:pt x="11861" y="4667"/>
                  </a:lnTo>
                  <a:lnTo>
                    <a:pt x="11957" y="4457"/>
                  </a:lnTo>
                  <a:lnTo>
                    <a:pt x="12053" y="4246"/>
                  </a:lnTo>
                  <a:lnTo>
                    <a:pt x="12149" y="4037"/>
                  </a:lnTo>
                  <a:lnTo>
                    <a:pt x="12246" y="3827"/>
                  </a:lnTo>
                  <a:lnTo>
                    <a:pt x="12342" y="3618"/>
                  </a:lnTo>
                  <a:lnTo>
                    <a:pt x="12439" y="3408"/>
                  </a:lnTo>
                  <a:lnTo>
                    <a:pt x="12535" y="3197"/>
                  </a:lnTo>
                  <a:lnTo>
                    <a:pt x="12631" y="2988"/>
                  </a:lnTo>
                  <a:lnTo>
                    <a:pt x="12727" y="2778"/>
                  </a:lnTo>
                  <a:lnTo>
                    <a:pt x="12824" y="2568"/>
                  </a:lnTo>
                  <a:lnTo>
                    <a:pt x="12920" y="2359"/>
                  </a:lnTo>
                  <a:lnTo>
                    <a:pt x="13017" y="2148"/>
                  </a:lnTo>
                  <a:lnTo>
                    <a:pt x="13113" y="1938"/>
                  </a:lnTo>
                  <a:lnTo>
                    <a:pt x="13209" y="1729"/>
                  </a:lnTo>
                  <a:lnTo>
                    <a:pt x="13305" y="1519"/>
                  </a:lnTo>
                  <a:lnTo>
                    <a:pt x="13311" y="1506"/>
                  </a:lnTo>
                  <a:lnTo>
                    <a:pt x="13316" y="1491"/>
                  </a:lnTo>
                  <a:lnTo>
                    <a:pt x="13321" y="1478"/>
                  </a:lnTo>
                  <a:lnTo>
                    <a:pt x="13325" y="1465"/>
                  </a:lnTo>
                  <a:lnTo>
                    <a:pt x="13328" y="1452"/>
                  </a:lnTo>
                  <a:lnTo>
                    <a:pt x="13332" y="1437"/>
                  </a:lnTo>
                  <a:lnTo>
                    <a:pt x="13333" y="1424"/>
                  </a:lnTo>
                  <a:lnTo>
                    <a:pt x="13335" y="1410"/>
                  </a:lnTo>
                  <a:lnTo>
                    <a:pt x="13335" y="1400"/>
                  </a:lnTo>
                  <a:lnTo>
                    <a:pt x="13336" y="1391"/>
                  </a:lnTo>
                  <a:lnTo>
                    <a:pt x="13336" y="1381"/>
                  </a:lnTo>
                  <a:lnTo>
                    <a:pt x="13335" y="136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C44726E5-DB73-4269-86F6-0CC267714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074" y="2514310"/>
              <a:ext cx="2693852" cy="560275"/>
            </a:xfrm>
            <a:custGeom>
              <a:avLst/>
              <a:gdLst>
                <a:gd name="T0" fmla="*/ 13288 w 13334"/>
                <a:gd name="T1" fmla="*/ 1551 h 2771"/>
                <a:gd name="T2" fmla="*/ 13094 w 13334"/>
                <a:gd name="T3" fmla="*/ 1755 h 2771"/>
                <a:gd name="T4" fmla="*/ 12765 w 13334"/>
                <a:gd name="T5" fmla="*/ 1947 h 2771"/>
                <a:gd name="T6" fmla="*/ 12308 w 13334"/>
                <a:gd name="T7" fmla="*/ 2125 h 2771"/>
                <a:gd name="T8" fmla="*/ 11738 w 13334"/>
                <a:gd name="T9" fmla="*/ 2286 h 2771"/>
                <a:gd name="T10" fmla="*/ 11063 w 13334"/>
                <a:gd name="T11" fmla="*/ 2427 h 2771"/>
                <a:gd name="T12" fmla="*/ 10298 w 13334"/>
                <a:gd name="T13" fmla="*/ 2548 h 2771"/>
                <a:gd name="T14" fmla="*/ 9453 w 13334"/>
                <a:gd name="T15" fmla="*/ 2646 h 2771"/>
                <a:gd name="T16" fmla="*/ 8538 w 13334"/>
                <a:gd name="T17" fmla="*/ 2717 h 2771"/>
                <a:gd name="T18" fmla="*/ 7568 w 13334"/>
                <a:gd name="T19" fmla="*/ 2759 h 2771"/>
                <a:gd name="T20" fmla="*/ 6551 w 13334"/>
                <a:gd name="T21" fmla="*/ 2771 h 2771"/>
                <a:gd name="T22" fmla="*/ 5537 w 13334"/>
                <a:gd name="T23" fmla="*/ 2752 h 2771"/>
                <a:gd name="T24" fmla="*/ 4574 w 13334"/>
                <a:gd name="T25" fmla="*/ 2703 h 2771"/>
                <a:gd name="T26" fmla="*/ 3672 w 13334"/>
                <a:gd name="T27" fmla="*/ 2625 h 2771"/>
                <a:gd name="T28" fmla="*/ 2843 w 13334"/>
                <a:gd name="T29" fmla="*/ 2522 h 2771"/>
                <a:gd name="T30" fmla="*/ 2098 w 13334"/>
                <a:gd name="T31" fmla="*/ 2395 h 2771"/>
                <a:gd name="T32" fmla="*/ 1449 w 13334"/>
                <a:gd name="T33" fmla="*/ 2249 h 2771"/>
                <a:gd name="T34" fmla="*/ 905 w 13334"/>
                <a:gd name="T35" fmla="*/ 2084 h 2771"/>
                <a:gd name="T36" fmla="*/ 479 w 13334"/>
                <a:gd name="T37" fmla="*/ 1903 h 2771"/>
                <a:gd name="T38" fmla="*/ 181 w 13334"/>
                <a:gd name="T39" fmla="*/ 1709 h 2771"/>
                <a:gd name="T40" fmla="*/ 23 w 13334"/>
                <a:gd name="T41" fmla="*/ 1504 h 2771"/>
                <a:gd name="T42" fmla="*/ 14 w 13334"/>
                <a:gd name="T43" fmla="*/ 1291 h 2771"/>
                <a:gd name="T44" fmla="*/ 159 w 13334"/>
                <a:gd name="T45" fmla="*/ 1083 h 2771"/>
                <a:gd name="T46" fmla="*/ 445 w 13334"/>
                <a:gd name="T47" fmla="*/ 887 h 2771"/>
                <a:gd name="T48" fmla="*/ 861 w 13334"/>
                <a:gd name="T49" fmla="*/ 704 h 2771"/>
                <a:gd name="T50" fmla="*/ 1394 w 13334"/>
                <a:gd name="T51" fmla="*/ 538 h 2771"/>
                <a:gd name="T52" fmla="*/ 2036 w 13334"/>
                <a:gd name="T53" fmla="*/ 389 h 2771"/>
                <a:gd name="T54" fmla="*/ 2771 w 13334"/>
                <a:gd name="T55" fmla="*/ 260 h 2771"/>
                <a:gd name="T56" fmla="*/ 3592 w 13334"/>
                <a:gd name="T57" fmla="*/ 156 h 2771"/>
                <a:gd name="T58" fmla="*/ 4484 w 13334"/>
                <a:gd name="T59" fmla="*/ 76 h 2771"/>
                <a:gd name="T60" fmla="*/ 5438 w 13334"/>
                <a:gd name="T61" fmla="*/ 23 h 2771"/>
                <a:gd name="T62" fmla="*/ 6440 w 13334"/>
                <a:gd name="T63" fmla="*/ 1 h 2771"/>
                <a:gd name="T64" fmla="*/ 7465 w 13334"/>
                <a:gd name="T65" fmla="*/ 10 h 2771"/>
                <a:gd name="T66" fmla="*/ 8446 w 13334"/>
                <a:gd name="T67" fmla="*/ 50 h 2771"/>
                <a:gd name="T68" fmla="*/ 9369 w 13334"/>
                <a:gd name="T69" fmla="*/ 118 h 2771"/>
                <a:gd name="T70" fmla="*/ 10224 w 13334"/>
                <a:gd name="T71" fmla="*/ 214 h 2771"/>
                <a:gd name="T72" fmla="*/ 10998 w 13334"/>
                <a:gd name="T73" fmla="*/ 332 h 2771"/>
                <a:gd name="T74" fmla="*/ 11680 w 13334"/>
                <a:gd name="T75" fmla="*/ 472 h 2771"/>
                <a:gd name="T76" fmla="*/ 12260 w 13334"/>
                <a:gd name="T77" fmla="*/ 631 h 2771"/>
                <a:gd name="T78" fmla="*/ 12727 w 13334"/>
                <a:gd name="T79" fmla="*/ 807 h 2771"/>
                <a:gd name="T80" fmla="*/ 13069 w 13334"/>
                <a:gd name="T81" fmla="*/ 997 h 2771"/>
                <a:gd name="T82" fmla="*/ 13275 w 13334"/>
                <a:gd name="T83" fmla="*/ 1199 h 2771"/>
                <a:gd name="T84" fmla="*/ 13334 w 13334"/>
                <a:gd name="T85" fmla="*/ 141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334" h="2771">
                  <a:moveTo>
                    <a:pt x="13334" y="1410"/>
                  </a:moveTo>
                  <a:lnTo>
                    <a:pt x="13320" y="1481"/>
                  </a:lnTo>
                  <a:lnTo>
                    <a:pt x="13288" y="1551"/>
                  </a:lnTo>
                  <a:lnTo>
                    <a:pt x="13240" y="1621"/>
                  </a:lnTo>
                  <a:lnTo>
                    <a:pt x="13175" y="1689"/>
                  </a:lnTo>
                  <a:lnTo>
                    <a:pt x="13094" y="1755"/>
                  </a:lnTo>
                  <a:lnTo>
                    <a:pt x="12999" y="1821"/>
                  </a:lnTo>
                  <a:lnTo>
                    <a:pt x="12889" y="1885"/>
                  </a:lnTo>
                  <a:lnTo>
                    <a:pt x="12765" y="1947"/>
                  </a:lnTo>
                  <a:lnTo>
                    <a:pt x="12626" y="2008"/>
                  </a:lnTo>
                  <a:lnTo>
                    <a:pt x="12473" y="2068"/>
                  </a:lnTo>
                  <a:lnTo>
                    <a:pt x="12308" y="2125"/>
                  </a:lnTo>
                  <a:lnTo>
                    <a:pt x="12130" y="2180"/>
                  </a:lnTo>
                  <a:lnTo>
                    <a:pt x="11940" y="2235"/>
                  </a:lnTo>
                  <a:lnTo>
                    <a:pt x="11738" y="2286"/>
                  </a:lnTo>
                  <a:lnTo>
                    <a:pt x="11524" y="2335"/>
                  </a:lnTo>
                  <a:lnTo>
                    <a:pt x="11298" y="2383"/>
                  </a:lnTo>
                  <a:lnTo>
                    <a:pt x="11063" y="2427"/>
                  </a:lnTo>
                  <a:lnTo>
                    <a:pt x="10818" y="2471"/>
                  </a:lnTo>
                  <a:lnTo>
                    <a:pt x="10563" y="2511"/>
                  </a:lnTo>
                  <a:lnTo>
                    <a:pt x="10298" y="2548"/>
                  </a:lnTo>
                  <a:lnTo>
                    <a:pt x="10025" y="2584"/>
                  </a:lnTo>
                  <a:lnTo>
                    <a:pt x="9742" y="2616"/>
                  </a:lnTo>
                  <a:lnTo>
                    <a:pt x="9453" y="2646"/>
                  </a:lnTo>
                  <a:lnTo>
                    <a:pt x="9155" y="2673"/>
                  </a:lnTo>
                  <a:lnTo>
                    <a:pt x="8850" y="2696"/>
                  </a:lnTo>
                  <a:lnTo>
                    <a:pt x="8538" y="2717"/>
                  </a:lnTo>
                  <a:lnTo>
                    <a:pt x="8220" y="2734"/>
                  </a:lnTo>
                  <a:lnTo>
                    <a:pt x="7896" y="2748"/>
                  </a:lnTo>
                  <a:lnTo>
                    <a:pt x="7568" y="2759"/>
                  </a:lnTo>
                  <a:lnTo>
                    <a:pt x="7233" y="2767"/>
                  </a:lnTo>
                  <a:lnTo>
                    <a:pt x="6893" y="2771"/>
                  </a:lnTo>
                  <a:lnTo>
                    <a:pt x="6551" y="2771"/>
                  </a:lnTo>
                  <a:lnTo>
                    <a:pt x="6208" y="2769"/>
                  </a:lnTo>
                  <a:lnTo>
                    <a:pt x="5869" y="2762"/>
                  </a:lnTo>
                  <a:lnTo>
                    <a:pt x="5537" y="2752"/>
                  </a:lnTo>
                  <a:lnTo>
                    <a:pt x="5209" y="2738"/>
                  </a:lnTo>
                  <a:lnTo>
                    <a:pt x="4888" y="2721"/>
                  </a:lnTo>
                  <a:lnTo>
                    <a:pt x="4574" y="2703"/>
                  </a:lnTo>
                  <a:lnTo>
                    <a:pt x="4265" y="2679"/>
                  </a:lnTo>
                  <a:lnTo>
                    <a:pt x="3965" y="2654"/>
                  </a:lnTo>
                  <a:lnTo>
                    <a:pt x="3672" y="2625"/>
                  </a:lnTo>
                  <a:lnTo>
                    <a:pt x="3387" y="2593"/>
                  </a:lnTo>
                  <a:lnTo>
                    <a:pt x="3110" y="2558"/>
                  </a:lnTo>
                  <a:lnTo>
                    <a:pt x="2843" y="2522"/>
                  </a:lnTo>
                  <a:lnTo>
                    <a:pt x="2585" y="2482"/>
                  </a:lnTo>
                  <a:lnTo>
                    <a:pt x="2336" y="2440"/>
                  </a:lnTo>
                  <a:lnTo>
                    <a:pt x="2098" y="2395"/>
                  </a:lnTo>
                  <a:lnTo>
                    <a:pt x="1870" y="2349"/>
                  </a:lnTo>
                  <a:lnTo>
                    <a:pt x="1654" y="2300"/>
                  </a:lnTo>
                  <a:lnTo>
                    <a:pt x="1449" y="2249"/>
                  </a:lnTo>
                  <a:lnTo>
                    <a:pt x="1255" y="2196"/>
                  </a:lnTo>
                  <a:lnTo>
                    <a:pt x="1074" y="2140"/>
                  </a:lnTo>
                  <a:lnTo>
                    <a:pt x="905" y="2084"/>
                  </a:lnTo>
                  <a:lnTo>
                    <a:pt x="750" y="2025"/>
                  </a:lnTo>
                  <a:lnTo>
                    <a:pt x="607" y="1965"/>
                  </a:lnTo>
                  <a:lnTo>
                    <a:pt x="479" y="1903"/>
                  </a:lnTo>
                  <a:lnTo>
                    <a:pt x="365" y="1840"/>
                  </a:lnTo>
                  <a:lnTo>
                    <a:pt x="265" y="1774"/>
                  </a:lnTo>
                  <a:lnTo>
                    <a:pt x="181" y="1709"/>
                  </a:lnTo>
                  <a:lnTo>
                    <a:pt x="112" y="1641"/>
                  </a:lnTo>
                  <a:lnTo>
                    <a:pt x="59" y="1572"/>
                  </a:lnTo>
                  <a:lnTo>
                    <a:pt x="23" y="1504"/>
                  </a:lnTo>
                  <a:lnTo>
                    <a:pt x="3" y="1433"/>
                  </a:lnTo>
                  <a:lnTo>
                    <a:pt x="0" y="1362"/>
                  </a:lnTo>
                  <a:lnTo>
                    <a:pt x="14" y="1291"/>
                  </a:lnTo>
                  <a:lnTo>
                    <a:pt x="46" y="1220"/>
                  </a:lnTo>
                  <a:lnTo>
                    <a:pt x="94" y="1151"/>
                  </a:lnTo>
                  <a:lnTo>
                    <a:pt x="159" y="1083"/>
                  </a:lnTo>
                  <a:lnTo>
                    <a:pt x="240" y="1016"/>
                  </a:lnTo>
                  <a:lnTo>
                    <a:pt x="335" y="950"/>
                  </a:lnTo>
                  <a:lnTo>
                    <a:pt x="445" y="887"/>
                  </a:lnTo>
                  <a:lnTo>
                    <a:pt x="569" y="824"/>
                  </a:lnTo>
                  <a:lnTo>
                    <a:pt x="708" y="763"/>
                  </a:lnTo>
                  <a:lnTo>
                    <a:pt x="861" y="704"/>
                  </a:lnTo>
                  <a:lnTo>
                    <a:pt x="1026" y="646"/>
                  </a:lnTo>
                  <a:lnTo>
                    <a:pt x="1204" y="591"/>
                  </a:lnTo>
                  <a:lnTo>
                    <a:pt x="1394" y="538"/>
                  </a:lnTo>
                  <a:lnTo>
                    <a:pt x="1596" y="486"/>
                  </a:lnTo>
                  <a:lnTo>
                    <a:pt x="1810" y="437"/>
                  </a:lnTo>
                  <a:lnTo>
                    <a:pt x="2036" y="389"/>
                  </a:lnTo>
                  <a:lnTo>
                    <a:pt x="2271" y="344"/>
                  </a:lnTo>
                  <a:lnTo>
                    <a:pt x="2516" y="301"/>
                  </a:lnTo>
                  <a:lnTo>
                    <a:pt x="2771" y="260"/>
                  </a:lnTo>
                  <a:lnTo>
                    <a:pt x="3036" y="224"/>
                  </a:lnTo>
                  <a:lnTo>
                    <a:pt x="3309" y="188"/>
                  </a:lnTo>
                  <a:lnTo>
                    <a:pt x="3592" y="156"/>
                  </a:lnTo>
                  <a:lnTo>
                    <a:pt x="3881" y="126"/>
                  </a:lnTo>
                  <a:lnTo>
                    <a:pt x="4179" y="100"/>
                  </a:lnTo>
                  <a:lnTo>
                    <a:pt x="4484" y="76"/>
                  </a:lnTo>
                  <a:lnTo>
                    <a:pt x="4796" y="55"/>
                  </a:lnTo>
                  <a:lnTo>
                    <a:pt x="5114" y="37"/>
                  </a:lnTo>
                  <a:lnTo>
                    <a:pt x="5438" y="23"/>
                  </a:lnTo>
                  <a:lnTo>
                    <a:pt x="5766" y="12"/>
                  </a:lnTo>
                  <a:lnTo>
                    <a:pt x="6101" y="5"/>
                  </a:lnTo>
                  <a:lnTo>
                    <a:pt x="6440" y="1"/>
                  </a:lnTo>
                  <a:lnTo>
                    <a:pt x="6783" y="0"/>
                  </a:lnTo>
                  <a:lnTo>
                    <a:pt x="7126" y="3"/>
                  </a:lnTo>
                  <a:lnTo>
                    <a:pt x="7465" y="10"/>
                  </a:lnTo>
                  <a:lnTo>
                    <a:pt x="7797" y="20"/>
                  </a:lnTo>
                  <a:lnTo>
                    <a:pt x="8125" y="33"/>
                  </a:lnTo>
                  <a:lnTo>
                    <a:pt x="8446" y="50"/>
                  </a:lnTo>
                  <a:lnTo>
                    <a:pt x="8760" y="70"/>
                  </a:lnTo>
                  <a:lnTo>
                    <a:pt x="9069" y="93"/>
                  </a:lnTo>
                  <a:lnTo>
                    <a:pt x="9369" y="118"/>
                  </a:lnTo>
                  <a:lnTo>
                    <a:pt x="9662" y="147"/>
                  </a:lnTo>
                  <a:lnTo>
                    <a:pt x="9947" y="179"/>
                  </a:lnTo>
                  <a:lnTo>
                    <a:pt x="10224" y="214"/>
                  </a:lnTo>
                  <a:lnTo>
                    <a:pt x="10491" y="250"/>
                  </a:lnTo>
                  <a:lnTo>
                    <a:pt x="10749" y="290"/>
                  </a:lnTo>
                  <a:lnTo>
                    <a:pt x="10998" y="332"/>
                  </a:lnTo>
                  <a:lnTo>
                    <a:pt x="11235" y="377"/>
                  </a:lnTo>
                  <a:lnTo>
                    <a:pt x="11464" y="423"/>
                  </a:lnTo>
                  <a:lnTo>
                    <a:pt x="11680" y="472"/>
                  </a:lnTo>
                  <a:lnTo>
                    <a:pt x="11885" y="523"/>
                  </a:lnTo>
                  <a:lnTo>
                    <a:pt x="12079" y="576"/>
                  </a:lnTo>
                  <a:lnTo>
                    <a:pt x="12260" y="631"/>
                  </a:lnTo>
                  <a:lnTo>
                    <a:pt x="12429" y="688"/>
                  </a:lnTo>
                  <a:lnTo>
                    <a:pt x="12584" y="746"/>
                  </a:lnTo>
                  <a:lnTo>
                    <a:pt x="12727" y="807"/>
                  </a:lnTo>
                  <a:lnTo>
                    <a:pt x="12855" y="869"/>
                  </a:lnTo>
                  <a:lnTo>
                    <a:pt x="12969" y="932"/>
                  </a:lnTo>
                  <a:lnTo>
                    <a:pt x="13069" y="997"/>
                  </a:lnTo>
                  <a:lnTo>
                    <a:pt x="13153" y="1063"/>
                  </a:lnTo>
                  <a:lnTo>
                    <a:pt x="13222" y="1130"/>
                  </a:lnTo>
                  <a:lnTo>
                    <a:pt x="13275" y="1199"/>
                  </a:lnTo>
                  <a:lnTo>
                    <a:pt x="13312" y="1269"/>
                  </a:lnTo>
                  <a:lnTo>
                    <a:pt x="13331" y="1338"/>
                  </a:lnTo>
                  <a:lnTo>
                    <a:pt x="13334" y="14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99131FA-5F1C-4721-939B-20A276E3EEC2}"/>
                </a:ext>
              </a:extLst>
            </p:cNvPr>
            <p:cNvSpPr txBox="1"/>
            <p:nvPr/>
          </p:nvSpPr>
          <p:spPr>
            <a:xfrm>
              <a:off x="5562600" y="3215239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Mada"/>
                  <a:ea typeface="Roboto Light" panose="02000000000000000000" pitchFamily="2" charset="0"/>
                  <a:cs typeface="Open Sans Light" panose="020B0306030504020204" pitchFamily="34" charset="0"/>
                </a:rPr>
                <a:t>02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E6FEA2-59FE-4085-A039-3B8E8D64DC39}"/>
              </a:ext>
            </a:extLst>
          </p:cNvPr>
          <p:cNvGrpSpPr/>
          <p:nvPr/>
        </p:nvGrpSpPr>
        <p:grpSpPr>
          <a:xfrm>
            <a:off x="4412343" y="1635696"/>
            <a:ext cx="3367314" cy="1291746"/>
            <a:chOff x="4412343" y="1635696"/>
            <a:chExt cx="3367314" cy="1291746"/>
          </a:xfrm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02AAE307-7F63-431F-95BE-0AAB308D1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343" y="1635696"/>
              <a:ext cx="3367314" cy="1291746"/>
            </a:xfrm>
            <a:custGeom>
              <a:avLst/>
              <a:gdLst>
                <a:gd name="T0" fmla="*/ 16608 w 16660"/>
                <a:gd name="T1" fmla="*/ 1536 h 6394"/>
                <a:gd name="T2" fmla="*/ 16447 w 16660"/>
                <a:gd name="T3" fmla="*/ 1341 h 6394"/>
                <a:gd name="T4" fmla="*/ 16199 w 16660"/>
                <a:gd name="T5" fmla="*/ 1162 h 6394"/>
                <a:gd name="T6" fmla="*/ 15839 w 16660"/>
                <a:gd name="T7" fmla="*/ 982 h 6394"/>
                <a:gd name="T8" fmla="*/ 15494 w 16660"/>
                <a:gd name="T9" fmla="*/ 847 h 6394"/>
                <a:gd name="T10" fmla="*/ 15136 w 16660"/>
                <a:gd name="T11" fmla="*/ 733 h 6394"/>
                <a:gd name="T12" fmla="*/ 14708 w 16660"/>
                <a:gd name="T13" fmla="*/ 618 h 6394"/>
                <a:gd name="T14" fmla="*/ 14180 w 16660"/>
                <a:gd name="T15" fmla="*/ 499 h 6394"/>
                <a:gd name="T16" fmla="*/ 11921 w 16660"/>
                <a:gd name="T17" fmla="*/ 169 h 6394"/>
                <a:gd name="T18" fmla="*/ 6912 w 16660"/>
                <a:gd name="T19" fmla="*/ 26 h 6394"/>
                <a:gd name="T20" fmla="*/ 2860 w 16660"/>
                <a:gd name="T21" fmla="*/ 426 h 6394"/>
                <a:gd name="T22" fmla="*/ 2456 w 16660"/>
                <a:gd name="T23" fmla="*/ 504 h 6394"/>
                <a:gd name="T24" fmla="*/ 2000 w 16660"/>
                <a:gd name="T25" fmla="*/ 606 h 6394"/>
                <a:gd name="T26" fmla="*/ 1447 w 16660"/>
                <a:gd name="T27" fmla="*/ 756 h 6394"/>
                <a:gd name="T28" fmla="*/ 1018 w 16660"/>
                <a:gd name="T29" fmla="*/ 902 h 6394"/>
                <a:gd name="T30" fmla="*/ 703 w 16660"/>
                <a:gd name="T31" fmla="*/ 1034 h 6394"/>
                <a:gd name="T32" fmla="*/ 437 w 16660"/>
                <a:gd name="T33" fmla="*/ 1177 h 6394"/>
                <a:gd name="T34" fmla="*/ 163 w 16660"/>
                <a:gd name="T35" fmla="*/ 1390 h 6394"/>
                <a:gd name="T36" fmla="*/ 40 w 16660"/>
                <a:gd name="T37" fmla="*/ 1563 h 6394"/>
                <a:gd name="T38" fmla="*/ 10 w 16660"/>
                <a:gd name="T39" fmla="*/ 1814 h 6394"/>
                <a:gd name="T40" fmla="*/ 1516 w 16660"/>
                <a:gd name="T41" fmla="*/ 5118 h 6394"/>
                <a:gd name="T42" fmla="*/ 1633 w 16660"/>
                <a:gd name="T43" fmla="*/ 5271 h 6394"/>
                <a:gd name="T44" fmla="*/ 1790 w 16660"/>
                <a:gd name="T45" fmla="*/ 5396 h 6394"/>
                <a:gd name="T46" fmla="*/ 2010 w 16660"/>
                <a:gd name="T47" fmla="*/ 5520 h 6394"/>
                <a:gd name="T48" fmla="*/ 2283 w 16660"/>
                <a:gd name="T49" fmla="*/ 5640 h 6394"/>
                <a:gd name="T50" fmla="*/ 2574 w 16660"/>
                <a:gd name="T51" fmla="*/ 5743 h 6394"/>
                <a:gd name="T52" fmla="*/ 2860 w 16660"/>
                <a:gd name="T53" fmla="*/ 5827 h 6394"/>
                <a:gd name="T54" fmla="*/ 3170 w 16660"/>
                <a:gd name="T55" fmla="*/ 5907 h 6394"/>
                <a:gd name="T56" fmla="*/ 3446 w 16660"/>
                <a:gd name="T57" fmla="*/ 5969 h 6394"/>
                <a:gd name="T58" fmla="*/ 3829 w 16660"/>
                <a:gd name="T59" fmla="*/ 6043 h 6394"/>
                <a:gd name="T60" fmla="*/ 4111 w 16660"/>
                <a:gd name="T61" fmla="*/ 6092 h 6394"/>
                <a:gd name="T62" fmla="*/ 4502 w 16660"/>
                <a:gd name="T63" fmla="*/ 6151 h 6394"/>
                <a:gd name="T64" fmla="*/ 4821 w 16660"/>
                <a:gd name="T65" fmla="*/ 6193 h 6394"/>
                <a:gd name="T66" fmla="*/ 5194 w 16660"/>
                <a:gd name="T67" fmla="*/ 6236 h 6394"/>
                <a:gd name="T68" fmla="*/ 5508 w 16660"/>
                <a:gd name="T69" fmla="*/ 6268 h 6394"/>
                <a:gd name="T70" fmla="*/ 5833 w 16660"/>
                <a:gd name="T71" fmla="*/ 6296 h 6394"/>
                <a:gd name="T72" fmla="*/ 6199 w 16660"/>
                <a:gd name="T73" fmla="*/ 6324 h 6394"/>
                <a:gd name="T74" fmla="*/ 6660 w 16660"/>
                <a:gd name="T75" fmla="*/ 6352 h 6394"/>
                <a:gd name="T76" fmla="*/ 7126 w 16660"/>
                <a:gd name="T77" fmla="*/ 6373 h 6394"/>
                <a:gd name="T78" fmla="*/ 7521 w 16660"/>
                <a:gd name="T79" fmla="*/ 6385 h 6394"/>
                <a:gd name="T80" fmla="*/ 8039 w 16660"/>
                <a:gd name="T81" fmla="*/ 6393 h 6394"/>
                <a:gd name="T82" fmla="*/ 8597 w 16660"/>
                <a:gd name="T83" fmla="*/ 6393 h 6394"/>
                <a:gd name="T84" fmla="*/ 9037 w 16660"/>
                <a:gd name="T85" fmla="*/ 6387 h 6394"/>
                <a:gd name="T86" fmla="*/ 9496 w 16660"/>
                <a:gd name="T87" fmla="*/ 6374 h 6394"/>
                <a:gd name="T88" fmla="*/ 9889 w 16660"/>
                <a:gd name="T89" fmla="*/ 6357 h 6394"/>
                <a:gd name="T90" fmla="*/ 10321 w 16660"/>
                <a:gd name="T91" fmla="*/ 6333 h 6394"/>
                <a:gd name="T92" fmla="*/ 10681 w 16660"/>
                <a:gd name="T93" fmla="*/ 6308 h 6394"/>
                <a:gd name="T94" fmla="*/ 11039 w 16660"/>
                <a:gd name="T95" fmla="*/ 6278 h 6394"/>
                <a:gd name="T96" fmla="*/ 11431 w 16660"/>
                <a:gd name="T97" fmla="*/ 6241 h 6394"/>
                <a:gd name="T98" fmla="*/ 11812 w 16660"/>
                <a:gd name="T99" fmla="*/ 6196 h 6394"/>
                <a:gd name="T100" fmla="*/ 12213 w 16660"/>
                <a:gd name="T101" fmla="*/ 6143 h 6394"/>
                <a:gd name="T102" fmla="*/ 12517 w 16660"/>
                <a:gd name="T103" fmla="*/ 6098 h 6394"/>
                <a:gd name="T104" fmla="*/ 12795 w 16660"/>
                <a:gd name="T105" fmla="*/ 6050 h 6394"/>
                <a:gd name="T106" fmla="*/ 13070 w 16660"/>
                <a:gd name="T107" fmla="*/ 5998 h 6394"/>
                <a:gd name="T108" fmla="*/ 13358 w 16660"/>
                <a:gd name="T109" fmla="*/ 5938 h 6394"/>
                <a:gd name="T110" fmla="*/ 13685 w 16660"/>
                <a:gd name="T111" fmla="*/ 5858 h 6394"/>
                <a:gd name="T112" fmla="*/ 13982 w 16660"/>
                <a:gd name="T113" fmla="*/ 5775 h 6394"/>
                <a:gd name="T114" fmla="*/ 14303 w 16660"/>
                <a:gd name="T115" fmla="*/ 5668 h 6394"/>
                <a:gd name="T116" fmla="*/ 14581 w 16660"/>
                <a:gd name="T117" fmla="*/ 5553 h 6394"/>
                <a:gd name="T118" fmla="*/ 14835 w 16660"/>
                <a:gd name="T119" fmla="*/ 5418 h 6394"/>
                <a:gd name="T120" fmla="*/ 15018 w 16660"/>
                <a:gd name="T121" fmla="*/ 5279 h 6394"/>
                <a:gd name="T122" fmla="*/ 15131 w 16660"/>
                <a:gd name="T123" fmla="*/ 5142 h 6394"/>
                <a:gd name="T124" fmla="*/ 16473 w 16660"/>
                <a:gd name="T125" fmla="*/ 2225 h 6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660" h="6394">
                  <a:moveTo>
                    <a:pt x="16660" y="1721"/>
                  </a:moveTo>
                  <a:lnTo>
                    <a:pt x="16660" y="1718"/>
                  </a:lnTo>
                  <a:lnTo>
                    <a:pt x="16659" y="1714"/>
                  </a:lnTo>
                  <a:lnTo>
                    <a:pt x="16659" y="1705"/>
                  </a:lnTo>
                  <a:lnTo>
                    <a:pt x="16658" y="1695"/>
                  </a:lnTo>
                  <a:lnTo>
                    <a:pt x="16657" y="1685"/>
                  </a:lnTo>
                  <a:lnTo>
                    <a:pt x="16656" y="1676"/>
                  </a:lnTo>
                  <a:lnTo>
                    <a:pt x="16654" y="1671"/>
                  </a:lnTo>
                  <a:lnTo>
                    <a:pt x="16654" y="1668"/>
                  </a:lnTo>
                  <a:lnTo>
                    <a:pt x="16652" y="1658"/>
                  </a:lnTo>
                  <a:lnTo>
                    <a:pt x="16651" y="1649"/>
                  </a:lnTo>
                  <a:lnTo>
                    <a:pt x="16649" y="1639"/>
                  </a:lnTo>
                  <a:lnTo>
                    <a:pt x="16646" y="1630"/>
                  </a:lnTo>
                  <a:lnTo>
                    <a:pt x="16646" y="1629"/>
                  </a:lnTo>
                  <a:lnTo>
                    <a:pt x="16646" y="1628"/>
                  </a:lnTo>
                  <a:lnTo>
                    <a:pt x="16642" y="1618"/>
                  </a:lnTo>
                  <a:lnTo>
                    <a:pt x="16639" y="1608"/>
                  </a:lnTo>
                  <a:lnTo>
                    <a:pt x="16636" y="1598"/>
                  </a:lnTo>
                  <a:lnTo>
                    <a:pt x="16632" y="1589"/>
                  </a:lnTo>
                  <a:lnTo>
                    <a:pt x="16630" y="1585"/>
                  </a:lnTo>
                  <a:lnTo>
                    <a:pt x="16629" y="1582"/>
                  </a:lnTo>
                  <a:lnTo>
                    <a:pt x="16625" y="1572"/>
                  </a:lnTo>
                  <a:lnTo>
                    <a:pt x="16621" y="1563"/>
                  </a:lnTo>
                  <a:lnTo>
                    <a:pt x="16616" y="1553"/>
                  </a:lnTo>
                  <a:lnTo>
                    <a:pt x="16611" y="1544"/>
                  </a:lnTo>
                  <a:lnTo>
                    <a:pt x="16610" y="1539"/>
                  </a:lnTo>
                  <a:lnTo>
                    <a:pt x="16608" y="1536"/>
                  </a:lnTo>
                  <a:lnTo>
                    <a:pt x="16602" y="1527"/>
                  </a:lnTo>
                  <a:lnTo>
                    <a:pt x="16598" y="1518"/>
                  </a:lnTo>
                  <a:lnTo>
                    <a:pt x="16592" y="1509"/>
                  </a:lnTo>
                  <a:lnTo>
                    <a:pt x="16587" y="1501"/>
                  </a:lnTo>
                  <a:lnTo>
                    <a:pt x="16586" y="1498"/>
                  </a:lnTo>
                  <a:lnTo>
                    <a:pt x="16585" y="1497"/>
                  </a:lnTo>
                  <a:lnTo>
                    <a:pt x="16578" y="1487"/>
                  </a:lnTo>
                  <a:lnTo>
                    <a:pt x="16571" y="1477"/>
                  </a:lnTo>
                  <a:lnTo>
                    <a:pt x="16565" y="1468"/>
                  </a:lnTo>
                  <a:lnTo>
                    <a:pt x="16557" y="1458"/>
                  </a:lnTo>
                  <a:lnTo>
                    <a:pt x="16555" y="1455"/>
                  </a:lnTo>
                  <a:lnTo>
                    <a:pt x="16551" y="1451"/>
                  </a:lnTo>
                  <a:lnTo>
                    <a:pt x="16544" y="1442"/>
                  </a:lnTo>
                  <a:lnTo>
                    <a:pt x="16537" y="1433"/>
                  </a:lnTo>
                  <a:lnTo>
                    <a:pt x="16528" y="1423"/>
                  </a:lnTo>
                  <a:lnTo>
                    <a:pt x="16520" y="1414"/>
                  </a:lnTo>
                  <a:lnTo>
                    <a:pt x="16518" y="1411"/>
                  </a:lnTo>
                  <a:lnTo>
                    <a:pt x="16515" y="1409"/>
                  </a:lnTo>
                  <a:lnTo>
                    <a:pt x="16507" y="1400"/>
                  </a:lnTo>
                  <a:lnTo>
                    <a:pt x="16498" y="1391"/>
                  </a:lnTo>
                  <a:lnTo>
                    <a:pt x="16490" y="1382"/>
                  </a:lnTo>
                  <a:lnTo>
                    <a:pt x="16481" y="1373"/>
                  </a:lnTo>
                  <a:lnTo>
                    <a:pt x="16479" y="1371"/>
                  </a:lnTo>
                  <a:lnTo>
                    <a:pt x="16477" y="1369"/>
                  </a:lnTo>
                  <a:lnTo>
                    <a:pt x="16467" y="1360"/>
                  </a:lnTo>
                  <a:lnTo>
                    <a:pt x="16457" y="1350"/>
                  </a:lnTo>
                  <a:lnTo>
                    <a:pt x="16447" y="1341"/>
                  </a:lnTo>
                  <a:lnTo>
                    <a:pt x="16437" y="1332"/>
                  </a:lnTo>
                  <a:lnTo>
                    <a:pt x="16433" y="1329"/>
                  </a:lnTo>
                  <a:lnTo>
                    <a:pt x="16428" y="1324"/>
                  </a:lnTo>
                  <a:lnTo>
                    <a:pt x="16418" y="1315"/>
                  </a:lnTo>
                  <a:lnTo>
                    <a:pt x="16407" y="1306"/>
                  </a:lnTo>
                  <a:lnTo>
                    <a:pt x="16396" y="1298"/>
                  </a:lnTo>
                  <a:lnTo>
                    <a:pt x="16384" y="1288"/>
                  </a:lnTo>
                  <a:lnTo>
                    <a:pt x="16382" y="1285"/>
                  </a:lnTo>
                  <a:lnTo>
                    <a:pt x="16378" y="1283"/>
                  </a:lnTo>
                  <a:lnTo>
                    <a:pt x="16367" y="1274"/>
                  </a:lnTo>
                  <a:lnTo>
                    <a:pt x="16355" y="1267"/>
                  </a:lnTo>
                  <a:lnTo>
                    <a:pt x="16344" y="1258"/>
                  </a:lnTo>
                  <a:lnTo>
                    <a:pt x="16332" y="1249"/>
                  </a:lnTo>
                  <a:lnTo>
                    <a:pt x="16328" y="1247"/>
                  </a:lnTo>
                  <a:lnTo>
                    <a:pt x="16325" y="1244"/>
                  </a:lnTo>
                  <a:lnTo>
                    <a:pt x="16313" y="1235"/>
                  </a:lnTo>
                  <a:lnTo>
                    <a:pt x="16299" y="1227"/>
                  </a:lnTo>
                  <a:lnTo>
                    <a:pt x="16286" y="1218"/>
                  </a:lnTo>
                  <a:lnTo>
                    <a:pt x="16273" y="1208"/>
                  </a:lnTo>
                  <a:lnTo>
                    <a:pt x="16267" y="1204"/>
                  </a:lnTo>
                  <a:lnTo>
                    <a:pt x="16262" y="1201"/>
                  </a:lnTo>
                  <a:lnTo>
                    <a:pt x="16247" y="1192"/>
                  </a:lnTo>
                  <a:lnTo>
                    <a:pt x="16234" y="1183"/>
                  </a:lnTo>
                  <a:lnTo>
                    <a:pt x="16220" y="1174"/>
                  </a:lnTo>
                  <a:lnTo>
                    <a:pt x="16205" y="1166"/>
                  </a:lnTo>
                  <a:lnTo>
                    <a:pt x="16202" y="1163"/>
                  </a:lnTo>
                  <a:lnTo>
                    <a:pt x="16199" y="1162"/>
                  </a:lnTo>
                  <a:lnTo>
                    <a:pt x="16184" y="1153"/>
                  </a:lnTo>
                  <a:lnTo>
                    <a:pt x="16170" y="1145"/>
                  </a:lnTo>
                  <a:lnTo>
                    <a:pt x="16155" y="1137"/>
                  </a:lnTo>
                  <a:lnTo>
                    <a:pt x="16141" y="1128"/>
                  </a:lnTo>
                  <a:lnTo>
                    <a:pt x="16135" y="1126"/>
                  </a:lnTo>
                  <a:lnTo>
                    <a:pt x="16131" y="1123"/>
                  </a:lnTo>
                  <a:lnTo>
                    <a:pt x="16115" y="1115"/>
                  </a:lnTo>
                  <a:lnTo>
                    <a:pt x="16099" y="1106"/>
                  </a:lnTo>
                  <a:lnTo>
                    <a:pt x="16083" y="1097"/>
                  </a:lnTo>
                  <a:lnTo>
                    <a:pt x="16067" y="1089"/>
                  </a:lnTo>
                  <a:lnTo>
                    <a:pt x="16060" y="1085"/>
                  </a:lnTo>
                  <a:lnTo>
                    <a:pt x="16053" y="1081"/>
                  </a:lnTo>
                  <a:lnTo>
                    <a:pt x="16037" y="1074"/>
                  </a:lnTo>
                  <a:lnTo>
                    <a:pt x="16019" y="1065"/>
                  </a:lnTo>
                  <a:lnTo>
                    <a:pt x="16002" y="1056"/>
                  </a:lnTo>
                  <a:lnTo>
                    <a:pt x="15984" y="1047"/>
                  </a:lnTo>
                  <a:lnTo>
                    <a:pt x="15981" y="1046"/>
                  </a:lnTo>
                  <a:lnTo>
                    <a:pt x="15979" y="1045"/>
                  </a:lnTo>
                  <a:lnTo>
                    <a:pt x="15961" y="1037"/>
                  </a:lnTo>
                  <a:lnTo>
                    <a:pt x="15944" y="1028"/>
                  </a:lnTo>
                  <a:lnTo>
                    <a:pt x="15927" y="1020"/>
                  </a:lnTo>
                  <a:lnTo>
                    <a:pt x="15908" y="1011"/>
                  </a:lnTo>
                  <a:lnTo>
                    <a:pt x="15902" y="1009"/>
                  </a:lnTo>
                  <a:lnTo>
                    <a:pt x="15896" y="1006"/>
                  </a:lnTo>
                  <a:lnTo>
                    <a:pt x="15877" y="998"/>
                  </a:lnTo>
                  <a:lnTo>
                    <a:pt x="15858" y="989"/>
                  </a:lnTo>
                  <a:lnTo>
                    <a:pt x="15839" y="982"/>
                  </a:lnTo>
                  <a:lnTo>
                    <a:pt x="15820" y="973"/>
                  </a:lnTo>
                  <a:lnTo>
                    <a:pt x="15812" y="969"/>
                  </a:lnTo>
                  <a:lnTo>
                    <a:pt x="15805" y="967"/>
                  </a:lnTo>
                  <a:lnTo>
                    <a:pt x="15792" y="962"/>
                  </a:lnTo>
                  <a:lnTo>
                    <a:pt x="15780" y="956"/>
                  </a:lnTo>
                  <a:lnTo>
                    <a:pt x="15767" y="950"/>
                  </a:lnTo>
                  <a:lnTo>
                    <a:pt x="15754" y="945"/>
                  </a:lnTo>
                  <a:lnTo>
                    <a:pt x="15740" y="940"/>
                  </a:lnTo>
                  <a:lnTo>
                    <a:pt x="15727" y="935"/>
                  </a:lnTo>
                  <a:lnTo>
                    <a:pt x="15714" y="929"/>
                  </a:lnTo>
                  <a:lnTo>
                    <a:pt x="15699" y="924"/>
                  </a:lnTo>
                  <a:lnTo>
                    <a:pt x="15689" y="919"/>
                  </a:lnTo>
                  <a:lnTo>
                    <a:pt x="15678" y="915"/>
                  </a:lnTo>
                  <a:lnTo>
                    <a:pt x="15667" y="911"/>
                  </a:lnTo>
                  <a:lnTo>
                    <a:pt x="15656" y="907"/>
                  </a:lnTo>
                  <a:lnTo>
                    <a:pt x="15642" y="902"/>
                  </a:lnTo>
                  <a:lnTo>
                    <a:pt x="15627" y="896"/>
                  </a:lnTo>
                  <a:lnTo>
                    <a:pt x="15614" y="891"/>
                  </a:lnTo>
                  <a:lnTo>
                    <a:pt x="15599" y="886"/>
                  </a:lnTo>
                  <a:lnTo>
                    <a:pt x="15588" y="882"/>
                  </a:lnTo>
                  <a:lnTo>
                    <a:pt x="15576" y="877"/>
                  </a:lnTo>
                  <a:lnTo>
                    <a:pt x="15565" y="873"/>
                  </a:lnTo>
                  <a:lnTo>
                    <a:pt x="15553" y="868"/>
                  </a:lnTo>
                  <a:lnTo>
                    <a:pt x="15538" y="864"/>
                  </a:lnTo>
                  <a:lnTo>
                    <a:pt x="15524" y="858"/>
                  </a:lnTo>
                  <a:lnTo>
                    <a:pt x="15509" y="853"/>
                  </a:lnTo>
                  <a:lnTo>
                    <a:pt x="15494" y="847"/>
                  </a:lnTo>
                  <a:lnTo>
                    <a:pt x="15482" y="844"/>
                  </a:lnTo>
                  <a:lnTo>
                    <a:pt x="15471" y="840"/>
                  </a:lnTo>
                  <a:lnTo>
                    <a:pt x="15459" y="835"/>
                  </a:lnTo>
                  <a:lnTo>
                    <a:pt x="15447" y="832"/>
                  </a:lnTo>
                  <a:lnTo>
                    <a:pt x="15431" y="826"/>
                  </a:lnTo>
                  <a:lnTo>
                    <a:pt x="15415" y="821"/>
                  </a:lnTo>
                  <a:lnTo>
                    <a:pt x="15399" y="815"/>
                  </a:lnTo>
                  <a:lnTo>
                    <a:pt x="15383" y="810"/>
                  </a:lnTo>
                  <a:lnTo>
                    <a:pt x="15368" y="805"/>
                  </a:lnTo>
                  <a:lnTo>
                    <a:pt x="15352" y="800"/>
                  </a:lnTo>
                  <a:lnTo>
                    <a:pt x="15343" y="796"/>
                  </a:lnTo>
                  <a:lnTo>
                    <a:pt x="15333" y="794"/>
                  </a:lnTo>
                  <a:lnTo>
                    <a:pt x="15323" y="791"/>
                  </a:lnTo>
                  <a:lnTo>
                    <a:pt x="15313" y="787"/>
                  </a:lnTo>
                  <a:lnTo>
                    <a:pt x="15303" y="784"/>
                  </a:lnTo>
                  <a:lnTo>
                    <a:pt x="15292" y="781"/>
                  </a:lnTo>
                  <a:lnTo>
                    <a:pt x="15277" y="775"/>
                  </a:lnTo>
                  <a:lnTo>
                    <a:pt x="15260" y="771"/>
                  </a:lnTo>
                  <a:lnTo>
                    <a:pt x="15244" y="765"/>
                  </a:lnTo>
                  <a:lnTo>
                    <a:pt x="15228" y="761"/>
                  </a:lnTo>
                  <a:lnTo>
                    <a:pt x="15218" y="757"/>
                  </a:lnTo>
                  <a:lnTo>
                    <a:pt x="15208" y="754"/>
                  </a:lnTo>
                  <a:lnTo>
                    <a:pt x="15198" y="751"/>
                  </a:lnTo>
                  <a:lnTo>
                    <a:pt x="15187" y="749"/>
                  </a:lnTo>
                  <a:lnTo>
                    <a:pt x="15170" y="743"/>
                  </a:lnTo>
                  <a:lnTo>
                    <a:pt x="15152" y="738"/>
                  </a:lnTo>
                  <a:lnTo>
                    <a:pt x="15136" y="733"/>
                  </a:lnTo>
                  <a:lnTo>
                    <a:pt x="15118" y="728"/>
                  </a:lnTo>
                  <a:lnTo>
                    <a:pt x="15108" y="725"/>
                  </a:lnTo>
                  <a:lnTo>
                    <a:pt x="15098" y="722"/>
                  </a:lnTo>
                  <a:lnTo>
                    <a:pt x="15088" y="719"/>
                  </a:lnTo>
                  <a:lnTo>
                    <a:pt x="15078" y="716"/>
                  </a:lnTo>
                  <a:lnTo>
                    <a:pt x="15058" y="711"/>
                  </a:lnTo>
                  <a:lnTo>
                    <a:pt x="15038" y="705"/>
                  </a:lnTo>
                  <a:lnTo>
                    <a:pt x="15018" y="700"/>
                  </a:lnTo>
                  <a:lnTo>
                    <a:pt x="14998" y="694"/>
                  </a:lnTo>
                  <a:lnTo>
                    <a:pt x="14983" y="690"/>
                  </a:lnTo>
                  <a:lnTo>
                    <a:pt x="14966" y="685"/>
                  </a:lnTo>
                  <a:lnTo>
                    <a:pt x="14964" y="684"/>
                  </a:lnTo>
                  <a:lnTo>
                    <a:pt x="14960" y="683"/>
                  </a:lnTo>
                  <a:lnTo>
                    <a:pt x="14935" y="677"/>
                  </a:lnTo>
                  <a:lnTo>
                    <a:pt x="14909" y="670"/>
                  </a:lnTo>
                  <a:lnTo>
                    <a:pt x="14884" y="663"/>
                  </a:lnTo>
                  <a:lnTo>
                    <a:pt x="14858" y="655"/>
                  </a:lnTo>
                  <a:lnTo>
                    <a:pt x="14844" y="652"/>
                  </a:lnTo>
                  <a:lnTo>
                    <a:pt x="14828" y="649"/>
                  </a:lnTo>
                  <a:lnTo>
                    <a:pt x="14807" y="643"/>
                  </a:lnTo>
                  <a:lnTo>
                    <a:pt x="14786" y="638"/>
                  </a:lnTo>
                  <a:lnTo>
                    <a:pt x="14764" y="632"/>
                  </a:lnTo>
                  <a:lnTo>
                    <a:pt x="14742" y="627"/>
                  </a:lnTo>
                  <a:lnTo>
                    <a:pt x="14734" y="624"/>
                  </a:lnTo>
                  <a:lnTo>
                    <a:pt x="14725" y="622"/>
                  </a:lnTo>
                  <a:lnTo>
                    <a:pt x="14716" y="620"/>
                  </a:lnTo>
                  <a:lnTo>
                    <a:pt x="14708" y="618"/>
                  </a:lnTo>
                  <a:lnTo>
                    <a:pt x="14682" y="611"/>
                  </a:lnTo>
                  <a:lnTo>
                    <a:pt x="14655" y="606"/>
                  </a:lnTo>
                  <a:lnTo>
                    <a:pt x="14630" y="599"/>
                  </a:lnTo>
                  <a:lnTo>
                    <a:pt x="14603" y="592"/>
                  </a:lnTo>
                  <a:lnTo>
                    <a:pt x="14597" y="591"/>
                  </a:lnTo>
                  <a:lnTo>
                    <a:pt x="14591" y="589"/>
                  </a:lnTo>
                  <a:lnTo>
                    <a:pt x="14590" y="589"/>
                  </a:lnTo>
                  <a:lnTo>
                    <a:pt x="14590" y="589"/>
                  </a:lnTo>
                  <a:lnTo>
                    <a:pt x="14589" y="589"/>
                  </a:lnTo>
                  <a:lnTo>
                    <a:pt x="14588" y="589"/>
                  </a:lnTo>
                  <a:lnTo>
                    <a:pt x="14549" y="580"/>
                  </a:lnTo>
                  <a:lnTo>
                    <a:pt x="14510" y="571"/>
                  </a:lnTo>
                  <a:lnTo>
                    <a:pt x="14471" y="561"/>
                  </a:lnTo>
                  <a:lnTo>
                    <a:pt x="14431" y="552"/>
                  </a:lnTo>
                  <a:lnTo>
                    <a:pt x="14419" y="550"/>
                  </a:lnTo>
                  <a:lnTo>
                    <a:pt x="14407" y="548"/>
                  </a:lnTo>
                  <a:lnTo>
                    <a:pt x="14395" y="545"/>
                  </a:lnTo>
                  <a:lnTo>
                    <a:pt x="14383" y="542"/>
                  </a:lnTo>
                  <a:lnTo>
                    <a:pt x="14353" y="536"/>
                  </a:lnTo>
                  <a:lnTo>
                    <a:pt x="14323" y="529"/>
                  </a:lnTo>
                  <a:lnTo>
                    <a:pt x="14293" y="522"/>
                  </a:lnTo>
                  <a:lnTo>
                    <a:pt x="14263" y="516"/>
                  </a:lnTo>
                  <a:lnTo>
                    <a:pt x="14246" y="512"/>
                  </a:lnTo>
                  <a:lnTo>
                    <a:pt x="14231" y="509"/>
                  </a:lnTo>
                  <a:lnTo>
                    <a:pt x="14219" y="507"/>
                  </a:lnTo>
                  <a:lnTo>
                    <a:pt x="14209" y="505"/>
                  </a:lnTo>
                  <a:lnTo>
                    <a:pt x="14180" y="499"/>
                  </a:lnTo>
                  <a:lnTo>
                    <a:pt x="14151" y="494"/>
                  </a:lnTo>
                  <a:lnTo>
                    <a:pt x="14122" y="487"/>
                  </a:lnTo>
                  <a:lnTo>
                    <a:pt x="14092" y="481"/>
                  </a:lnTo>
                  <a:lnTo>
                    <a:pt x="14081" y="479"/>
                  </a:lnTo>
                  <a:lnTo>
                    <a:pt x="14070" y="477"/>
                  </a:lnTo>
                  <a:lnTo>
                    <a:pt x="14060" y="475"/>
                  </a:lnTo>
                  <a:lnTo>
                    <a:pt x="14049" y="472"/>
                  </a:lnTo>
                  <a:lnTo>
                    <a:pt x="14008" y="465"/>
                  </a:lnTo>
                  <a:lnTo>
                    <a:pt x="13967" y="457"/>
                  </a:lnTo>
                  <a:lnTo>
                    <a:pt x="13925" y="449"/>
                  </a:lnTo>
                  <a:lnTo>
                    <a:pt x="13884" y="441"/>
                  </a:lnTo>
                  <a:lnTo>
                    <a:pt x="13881" y="440"/>
                  </a:lnTo>
                  <a:lnTo>
                    <a:pt x="13879" y="440"/>
                  </a:lnTo>
                  <a:lnTo>
                    <a:pt x="13879" y="440"/>
                  </a:lnTo>
                  <a:lnTo>
                    <a:pt x="13742" y="415"/>
                  </a:lnTo>
                  <a:lnTo>
                    <a:pt x="13604" y="391"/>
                  </a:lnTo>
                  <a:lnTo>
                    <a:pt x="13463" y="368"/>
                  </a:lnTo>
                  <a:lnTo>
                    <a:pt x="13319" y="345"/>
                  </a:lnTo>
                  <a:lnTo>
                    <a:pt x="13173" y="323"/>
                  </a:lnTo>
                  <a:lnTo>
                    <a:pt x="13025" y="301"/>
                  </a:lnTo>
                  <a:lnTo>
                    <a:pt x="12874" y="279"/>
                  </a:lnTo>
                  <a:lnTo>
                    <a:pt x="12721" y="260"/>
                  </a:lnTo>
                  <a:lnTo>
                    <a:pt x="12564" y="241"/>
                  </a:lnTo>
                  <a:lnTo>
                    <a:pt x="12407" y="221"/>
                  </a:lnTo>
                  <a:lnTo>
                    <a:pt x="12247" y="203"/>
                  </a:lnTo>
                  <a:lnTo>
                    <a:pt x="12085" y="185"/>
                  </a:lnTo>
                  <a:lnTo>
                    <a:pt x="11921" y="169"/>
                  </a:lnTo>
                  <a:lnTo>
                    <a:pt x="11756" y="153"/>
                  </a:lnTo>
                  <a:lnTo>
                    <a:pt x="11587" y="138"/>
                  </a:lnTo>
                  <a:lnTo>
                    <a:pt x="11417" y="123"/>
                  </a:lnTo>
                  <a:lnTo>
                    <a:pt x="11245" y="109"/>
                  </a:lnTo>
                  <a:lnTo>
                    <a:pt x="11072" y="96"/>
                  </a:lnTo>
                  <a:lnTo>
                    <a:pt x="10897" y="84"/>
                  </a:lnTo>
                  <a:lnTo>
                    <a:pt x="10720" y="72"/>
                  </a:lnTo>
                  <a:lnTo>
                    <a:pt x="10541" y="62"/>
                  </a:lnTo>
                  <a:lnTo>
                    <a:pt x="10360" y="52"/>
                  </a:lnTo>
                  <a:lnTo>
                    <a:pt x="10178" y="43"/>
                  </a:lnTo>
                  <a:lnTo>
                    <a:pt x="9994" y="34"/>
                  </a:lnTo>
                  <a:lnTo>
                    <a:pt x="9809" y="28"/>
                  </a:lnTo>
                  <a:lnTo>
                    <a:pt x="9622" y="21"/>
                  </a:lnTo>
                  <a:lnTo>
                    <a:pt x="9435" y="16"/>
                  </a:lnTo>
                  <a:lnTo>
                    <a:pt x="9245" y="10"/>
                  </a:lnTo>
                  <a:lnTo>
                    <a:pt x="9054" y="7"/>
                  </a:lnTo>
                  <a:lnTo>
                    <a:pt x="8862" y="3"/>
                  </a:lnTo>
                  <a:lnTo>
                    <a:pt x="8669" y="1"/>
                  </a:lnTo>
                  <a:lnTo>
                    <a:pt x="8475" y="0"/>
                  </a:lnTo>
                  <a:lnTo>
                    <a:pt x="8276" y="0"/>
                  </a:lnTo>
                  <a:lnTo>
                    <a:pt x="8077" y="1"/>
                  </a:lnTo>
                  <a:lnTo>
                    <a:pt x="7880" y="2"/>
                  </a:lnTo>
                  <a:lnTo>
                    <a:pt x="7684" y="6"/>
                  </a:lnTo>
                  <a:lnTo>
                    <a:pt x="7489" y="9"/>
                  </a:lnTo>
                  <a:lnTo>
                    <a:pt x="7295" y="13"/>
                  </a:lnTo>
                  <a:lnTo>
                    <a:pt x="7103" y="19"/>
                  </a:lnTo>
                  <a:lnTo>
                    <a:pt x="6912" y="26"/>
                  </a:lnTo>
                  <a:lnTo>
                    <a:pt x="6723" y="32"/>
                  </a:lnTo>
                  <a:lnTo>
                    <a:pt x="6535" y="40"/>
                  </a:lnTo>
                  <a:lnTo>
                    <a:pt x="6349" y="49"/>
                  </a:lnTo>
                  <a:lnTo>
                    <a:pt x="6163" y="59"/>
                  </a:lnTo>
                  <a:lnTo>
                    <a:pt x="5980" y="70"/>
                  </a:lnTo>
                  <a:lnTo>
                    <a:pt x="5800" y="81"/>
                  </a:lnTo>
                  <a:lnTo>
                    <a:pt x="5620" y="94"/>
                  </a:lnTo>
                  <a:lnTo>
                    <a:pt x="5441" y="106"/>
                  </a:lnTo>
                  <a:lnTo>
                    <a:pt x="5266" y="121"/>
                  </a:lnTo>
                  <a:lnTo>
                    <a:pt x="5092" y="135"/>
                  </a:lnTo>
                  <a:lnTo>
                    <a:pt x="4920" y="152"/>
                  </a:lnTo>
                  <a:lnTo>
                    <a:pt x="4749" y="167"/>
                  </a:lnTo>
                  <a:lnTo>
                    <a:pt x="4582" y="185"/>
                  </a:lnTo>
                  <a:lnTo>
                    <a:pt x="4415" y="203"/>
                  </a:lnTo>
                  <a:lnTo>
                    <a:pt x="4252" y="222"/>
                  </a:lnTo>
                  <a:lnTo>
                    <a:pt x="4090" y="241"/>
                  </a:lnTo>
                  <a:lnTo>
                    <a:pt x="3931" y="261"/>
                  </a:lnTo>
                  <a:lnTo>
                    <a:pt x="3774" y="282"/>
                  </a:lnTo>
                  <a:lnTo>
                    <a:pt x="3620" y="304"/>
                  </a:lnTo>
                  <a:lnTo>
                    <a:pt x="3468" y="326"/>
                  </a:lnTo>
                  <a:lnTo>
                    <a:pt x="3318" y="348"/>
                  </a:lnTo>
                  <a:lnTo>
                    <a:pt x="3172" y="372"/>
                  </a:lnTo>
                  <a:lnTo>
                    <a:pt x="3027" y="396"/>
                  </a:lnTo>
                  <a:lnTo>
                    <a:pt x="2885" y="421"/>
                  </a:lnTo>
                  <a:lnTo>
                    <a:pt x="2885" y="421"/>
                  </a:lnTo>
                  <a:lnTo>
                    <a:pt x="2873" y="424"/>
                  </a:lnTo>
                  <a:lnTo>
                    <a:pt x="2860" y="426"/>
                  </a:lnTo>
                  <a:lnTo>
                    <a:pt x="2845" y="428"/>
                  </a:lnTo>
                  <a:lnTo>
                    <a:pt x="2831" y="431"/>
                  </a:lnTo>
                  <a:lnTo>
                    <a:pt x="2817" y="434"/>
                  </a:lnTo>
                  <a:lnTo>
                    <a:pt x="2801" y="437"/>
                  </a:lnTo>
                  <a:lnTo>
                    <a:pt x="2781" y="440"/>
                  </a:lnTo>
                  <a:lnTo>
                    <a:pt x="2760" y="444"/>
                  </a:lnTo>
                  <a:lnTo>
                    <a:pt x="2739" y="448"/>
                  </a:lnTo>
                  <a:lnTo>
                    <a:pt x="2719" y="451"/>
                  </a:lnTo>
                  <a:lnTo>
                    <a:pt x="2705" y="455"/>
                  </a:lnTo>
                  <a:lnTo>
                    <a:pt x="2690" y="457"/>
                  </a:lnTo>
                  <a:lnTo>
                    <a:pt x="2675" y="460"/>
                  </a:lnTo>
                  <a:lnTo>
                    <a:pt x="2660" y="462"/>
                  </a:lnTo>
                  <a:lnTo>
                    <a:pt x="2652" y="465"/>
                  </a:lnTo>
                  <a:lnTo>
                    <a:pt x="2644" y="466"/>
                  </a:lnTo>
                  <a:lnTo>
                    <a:pt x="2635" y="468"/>
                  </a:lnTo>
                  <a:lnTo>
                    <a:pt x="2626" y="469"/>
                  </a:lnTo>
                  <a:lnTo>
                    <a:pt x="2617" y="471"/>
                  </a:lnTo>
                  <a:lnTo>
                    <a:pt x="2607" y="474"/>
                  </a:lnTo>
                  <a:lnTo>
                    <a:pt x="2598" y="475"/>
                  </a:lnTo>
                  <a:lnTo>
                    <a:pt x="2589" y="477"/>
                  </a:lnTo>
                  <a:lnTo>
                    <a:pt x="2568" y="481"/>
                  </a:lnTo>
                  <a:lnTo>
                    <a:pt x="2547" y="486"/>
                  </a:lnTo>
                  <a:lnTo>
                    <a:pt x="2526" y="490"/>
                  </a:lnTo>
                  <a:lnTo>
                    <a:pt x="2505" y="494"/>
                  </a:lnTo>
                  <a:lnTo>
                    <a:pt x="2488" y="497"/>
                  </a:lnTo>
                  <a:lnTo>
                    <a:pt x="2473" y="500"/>
                  </a:lnTo>
                  <a:lnTo>
                    <a:pt x="2456" y="504"/>
                  </a:lnTo>
                  <a:lnTo>
                    <a:pt x="2441" y="507"/>
                  </a:lnTo>
                  <a:lnTo>
                    <a:pt x="2419" y="511"/>
                  </a:lnTo>
                  <a:lnTo>
                    <a:pt x="2399" y="516"/>
                  </a:lnTo>
                  <a:lnTo>
                    <a:pt x="2378" y="520"/>
                  </a:lnTo>
                  <a:lnTo>
                    <a:pt x="2358" y="525"/>
                  </a:lnTo>
                  <a:lnTo>
                    <a:pt x="2350" y="527"/>
                  </a:lnTo>
                  <a:lnTo>
                    <a:pt x="2341" y="528"/>
                  </a:lnTo>
                  <a:lnTo>
                    <a:pt x="2331" y="530"/>
                  </a:lnTo>
                  <a:lnTo>
                    <a:pt x="2322" y="532"/>
                  </a:lnTo>
                  <a:lnTo>
                    <a:pt x="2310" y="535"/>
                  </a:lnTo>
                  <a:lnTo>
                    <a:pt x="2297" y="538"/>
                  </a:lnTo>
                  <a:lnTo>
                    <a:pt x="2272" y="543"/>
                  </a:lnTo>
                  <a:lnTo>
                    <a:pt x="2245" y="549"/>
                  </a:lnTo>
                  <a:lnTo>
                    <a:pt x="2220" y="555"/>
                  </a:lnTo>
                  <a:lnTo>
                    <a:pt x="2194" y="560"/>
                  </a:lnTo>
                  <a:lnTo>
                    <a:pt x="2182" y="563"/>
                  </a:lnTo>
                  <a:lnTo>
                    <a:pt x="2170" y="566"/>
                  </a:lnTo>
                  <a:lnTo>
                    <a:pt x="2159" y="569"/>
                  </a:lnTo>
                  <a:lnTo>
                    <a:pt x="2147" y="571"/>
                  </a:lnTo>
                  <a:lnTo>
                    <a:pt x="2112" y="579"/>
                  </a:lnTo>
                  <a:lnTo>
                    <a:pt x="2079" y="587"/>
                  </a:lnTo>
                  <a:lnTo>
                    <a:pt x="2046" y="594"/>
                  </a:lnTo>
                  <a:lnTo>
                    <a:pt x="2013" y="603"/>
                  </a:lnTo>
                  <a:lnTo>
                    <a:pt x="2007" y="604"/>
                  </a:lnTo>
                  <a:lnTo>
                    <a:pt x="2001" y="606"/>
                  </a:lnTo>
                  <a:lnTo>
                    <a:pt x="2000" y="606"/>
                  </a:lnTo>
                  <a:lnTo>
                    <a:pt x="2000" y="606"/>
                  </a:lnTo>
                  <a:lnTo>
                    <a:pt x="1962" y="616"/>
                  </a:lnTo>
                  <a:lnTo>
                    <a:pt x="1925" y="624"/>
                  </a:lnTo>
                  <a:lnTo>
                    <a:pt x="1888" y="633"/>
                  </a:lnTo>
                  <a:lnTo>
                    <a:pt x="1850" y="643"/>
                  </a:lnTo>
                  <a:lnTo>
                    <a:pt x="1840" y="645"/>
                  </a:lnTo>
                  <a:lnTo>
                    <a:pt x="1830" y="649"/>
                  </a:lnTo>
                  <a:lnTo>
                    <a:pt x="1820" y="651"/>
                  </a:lnTo>
                  <a:lnTo>
                    <a:pt x="1810" y="653"/>
                  </a:lnTo>
                  <a:lnTo>
                    <a:pt x="1785" y="661"/>
                  </a:lnTo>
                  <a:lnTo>
                    <a:pt x="1758" y="668"/>
                  </a:lnTo>
                  <a:lnTo>
                    <a:pt x="1733" y="674"/>
                  </a:lnTo>
                  <a:lnTo>
                    <a:pt x="1707" y="681"/>
                  </a:lnTo>
                  <a:lnTo>
                    <a:pt x="1695" y="684"/>
                  </a:lnTo>
                  <a:lnTo>
                    <a:pt x="1683" y="688"/>
                  </a:lnTo>
                  <a:lnTo>
                    <a:pt x="1671" y="691"/>
                  </a:lnTo>
                  <a:lnTo>
                    <a:pt x="1658" y="694"/>
                  </a:lnTo>
                  <a:lnTo>
                    <a:pt x="1636" y="701"/>
                  </a:lnTo>
                  <a:lnTo>
                    <a:pt x="1614" y="708"/>
                  </a:lnTo>
                  <a:lnTo>
                    <a:pt x="1592" y="713"/>
                  </a:lnTo>
                  <a:lnTo>
                    <a:pt x="1570" y="720"/>
                  </a:lnTo>
                  <a:lnTo>
                    <a:pt x="1559" y="723"/>
                  </a:lnTo>
                  <a:lnTo>
                    <a:pt x="1548" y="726"/>
                  </a:lnTo>
                  <a:lnTo>
                    <a:pt x="1535" y="730"/>
                  </a:lnTo>
                  <a:lnTo>
                    <a:pt x="1524" y="733"/>
                  </a:lnTo>
                  <a:lnTo>
                    <a:pt x="1499" y="741"/>
                  </a:lnTo>
                  <a:lnTo>
                    <a:pt x="1472" y="749"/>
                  </a:lnTo>
                  <a:lnTo>
                    <a:pt x="1447" y="756"/>
                  </a:lnTo>
                  <a:lnTo>
                    <a:pt x="1421" y="764"/>
                  </a:lnTo>
                  <a:lnTo>
                    <a:pt x="1411" y="767"/>
                  </a:lnTo>
                  <a:lnTo>
                    <a:pt x="1401" y="770"/>
                  </a:lnTo>
                  <a:lnTo>
                    <a:pt x="1399" y="771"/>
                  </a:lnTo>
                  <a:lnTo>
                    <a:pt x="1397" y="771"/>
                  </a:lnTo>
                  <a:lnTo>
                    <a:pt x="1367" y="781"/>
                  </a:lnTo>
                  <a:lnTo>
                    <a:pt x="1337" y="791"/>
                  </a:lnTo>
                  <a:lnTo>
                    <a:pt x="1308" y="800"/>
                  </a:lnTo>
                  <a:lnTo>
                    <a:pt x="1278" y="810"/>
                  </a:lnTo>
                  <a:lnTo>
                    <a:pt x="1267" y="813"/>
                  </a:lnTo>
                  <a:lnTo>
                    <a:pt x="1256" y="817"/>
                  </a:lnTo>
                  <a:lnTo>
                    <a:pt x="1232" y="825"/>
                  </a:lnTo>
                  <a:lnTo>
                    <a:pt x="1210" y="833"/>
                  </a:lnTo>
                  <a:lnTo>
                    <a:pt x="1187" y="841"/>
                  </a:lnTo>
                  <a:lnTo>
                    <a:pt x="1165" y="848"/>
                  </a:lnTo>
                  <a:lnTo>
                    <a:pt x="1160" y="850"/>
                  </a:lnTo>
                  <a:lnTo>
                    <a:pt x="1155" y="851"/>
                  </a:lnTo>
                  <a:lnTo>
                    <a:pt x="1140" y="856"/>
                  </a:lnTo>
                  <a:lnTo>
                    <a:pt x="1125" y="862"/>
                  </a:lnTo>
                  <a:lnTo>
                    <a:pt x="1108" y="868"/>
                  </a:lnTo>
                  <a:lnTo>
                    <a:pt x="1093" y="874"/>
                  </a:lnTo>
                  <a:lnTo>
                    <a:pt x="1076" y="879"/>
                  </a:lnTo>
                  <a:lnTo>
                    <a:pt x="1059" y="886"/>
                  </a:lnTo>
                  <a:lnTo>
                    <a:pt x="1049" y="889"/>
                  </a:lnTo>
                  <a:lnTo>
                    <a:pt x="1038" y="894"/>
                  </a:lnTo>
                  <a:lnTo>
                    <a:pt x="1028" y="897"/>
                  </a:lnTo>
                  <a:lnTo>
                    <a:pt x="1018" y="902"/>
                  </a:lnTo>
                  <a:lnTo>
                    <a:pt x="1003" y="907"/>
                  </a:lnTo>
                  <a:lnTo>
                    <a:pt x="987" y="913"/>
                  </a:lnTo>
                  <a:lnTo>
                    <a:pt x="973" y="919"/>
                  </a:lnTo>
                  <a:lnTo>
                    <a:pt x="958" y="925"/>
                  </a:lnTo>
                  <a:lnTo>
                    <a:pt x="950" y="928"/>
                  </a:lnTo>
                  <a:lnTo>
                    <a:pt x="941" y="932"/>
                  </a:lnTo>
                  <a:lnTo>
                    <a:pt x="929" y="936"/>
                  </a:lnTo>
                  <a:lnTo>
                    <a:pt x="915" y="942"/>
                  </a:lnTo>
                  <a:lnTo>
                    <a:pt x="903" y="947"/>
                  </a:lnTo>
                  <a:lnTo>
                    <a:pt x="890" y="952"/>
                  </a:lnTo>
                  <a:lnTo>
                    <a:pt x="877" y="957"/>
                  </a:lnTo>
                  <a:lnTo>
                    <a:pt x="865" y="963"/>
                  </a:lnTo>
                  <a:lnTo>
                    <a:pt x="854" y="967"/>
                  </a:lnTo>
                  <a:lnTo>
                    <a:pt x="844" y="972"/>
                  </a:lnTo>
                  <a:lnTo>
                    <a:pt x="834" y="976"/>
                  </a:lnTo>
                  <a:lnTo>
                    <a:pt x="824" y="980"/>
                  </a:lnTo>
                  <a:lnTo>
                    <a:pt x="811" y="985"/>
                  </a:lnTo>
                  <a:lnTo>
                    <a:pt x="799" y="990"/>
                  </a:lnTo>
                  <a:lnTo>
                    <a:pt x="788" y="996"/>
                  </a:lnTo>
                  <a:lnTo>
                    <a:pt x="775" y="1001"/>
                  </a:lnTo>
                  <a:lnTo>
                    <a:pt x="765" y="1006"/>
                  </a:lnTo>
                  <a:lnTo>
                    <a:pt x="755" y="1009"/>
                  </a:lnTo>
                  <a:lnTo>
                    <a:pt x="745" y="1015"/>
                  </a:lnTo>
                  <a:lnTo>
                    <a:pt x="735" y="1019"/>
                  </a:lnTo>
                  <a:lnTo>
                    <a:pt x="724" y="1025"/>
                  </a:lnTo>
                  <a:lnTo>
                    <a:pt x="714" y="1029"/>
                  </a:lnTo>
                  <a:lnTo>
                    <a:pt x="703" y="1034"/>
                  </a:lnTo>
                  <a:lnTo>
                    <a:pt x="693" y="1039"/>
                  </a:lnTo>
                  <a:lnTo>
                    <a:pt x="683" y="1044"/>
                  </a:lnTo>
                  <a:lnTo>
                    <a:pt x="673" y="1048"/>
                  </a:lnTo>
                  <a:lnTo>
                    <a:pt x="663" y="1054"/>
                  </a:lnTo>
                  <a:lnTo>
                    <a:pt x="655" y="1058"/>
                  </a:lnTo>
                  <a:lnTo>
                    <a:pt x="645" y="1062"/>
                  </a:lnTo>
                  <a:lnTo>
                    <a:pt x="635" y="1068"/>
                  </a:lnTo>
                  <a:lnTo>
                    <a:pt x="625" y="1072"/>
                  </a:lnTo>
                  <a:lnTo>
                    <a:pt x="615" y="1078"/>
                  </a:lnTo>
                  <a:lnTo>
                    <a:pt x="606" y="1082"/>
                  </a:lnTo>
                  <a:lnTo>
                    <a:pt x="597" y="1087"/>
                  </a:lnTo>
                  <a:lnTo>
                    <a:pt x="587" y="1092"/>
                  </a:lnTo>
                  <a:lnTo>
                    <a:pt x="577" y="1097"/>
                  </a:lnTo>
                  <a:lnTo>
                    <a:pt x="568" y="1102"/>
                  </a:lnTo>
                  <a:lnTo>
                    <a:pt x="559" y="1107"/>
                  </a:lnTo>
                  <a:lnTo>
                    <a:pt x="550" y="1111"/>
                  </a:lnTo>
                  <a:lnTo>
                    <a:pt x="541" y="1117"/>
                  </a:lnTo>
                  <a:lnTo>
                    <a:pt x="532" y="1121"/>
                  </a:lnTo>
                  <a:lnTo>
                    <a:pt x="522" y="1127"/>
                  </a:lnTo>
                  <a:lnTo>
                    <a:pt x="514" y="1131"/>
                  </a:lnTo>
                  <a:lnTo>
                    <a:pt x="505" y="1137"/>
                  </a:lnTo>
                  <a:lnTo>
                    <a:pt x="488" y="1146"/>
                  </a:lnTo>
                  <a:lnTo>
                    <a:pt x="471" y="1156"/>
                  </a:lnTo>
                  <a:lnTo>
                    <a:pt x="465" y="1160"/>
                  </a:lnTo>
                  <a:lnTo>
                    <a:pt x="457" y="1165"/>
                  </a:lnTo>
                  <a:lnTo>
                    <a:pt x="447" y="1170"/>
                  </a:lnTo>
                  <a:lnTo>
                    <a:pt x="437" y="1177"/>
                  </a:lnTo>
                  <a:lnTo>
                    <a:pt x="423" y="1186"/>
                  </a:lnTo>
                  <a:lnTo>
                    <a:pt x="408" y="1194"/>
                  </a:lnTo>
                  <a:lnTo>
                    <a:pt x="392" y="1206"/>
                  </a:lnTo>
                  <a:lnTo>
                    <a:pt x="376" y="1216"/>
                  </a:lnTo>
                  <a:lnTo>
                    <a:pt x="362" y="1226"/>
                  </a:lnTo>
                  <a:lnTo>
                    <a:pt x="348" y="1234"/>
                  </a:lnTo>
                  <a:lnTo>
                    <a:pt x="344" y="1238"/>
                  </a:lnTo>
                  <a:lnTo>
                    <a:pt x="339" y="1241"/>
                  </a:lnTo>
                  <a:lnTo>
                    <a:pt x="328" y="1249"/>
                  </a:lnTo>
                  <a:lnTo>
                    <a:pt x="318" y="1257"/>
                  </a:lnTo>
                  <a:lnTo>
                    <a:pt x="306" y="1265"/>
                  </a:lnTo>
                  <a:lnTo>
                    <a:pt x="294" y="1274"/>
                  </a:lnTo>
                  <a:lnTo>
                    <a:pt x="280" y="1285"/>
                  </a:lnTo>
                  <a:lnTo>
                    <a:pt x="265" y="1296"/>
                  </a:lnTo>
                  <a:lnTo>
                    <a:pt x="254" y="1305"/>
                  </a:lnTo>
                  <a:lnTo>
                    <a:pt x="243" y="1314"/>
                  </a:lnTo>
                  <a:lnTo>
                    <a:pt x="241" y="1316"/>
                  </a:lnTo>
                  <a:lnTo>
                    <a:pt x="239" y="1319"/>
                  </a:lnTo>
                  <a:lnTo>
                    <a:pt x="239" y="1319"/>
                  </a:lnTo>
                  <a:lnTo>
                    <a:pt x="239" y="1319"/>
                  </a:lnTo>
                  <a:lnTo>
                    <a:pt x="227" y="1329"/>
                  </a:lnTo>
                  <a:lnTo>
                    <a:pt x="215" y="1339"/>
                  </a:lnTo>
                  <a:lnTo>
                    <a:pt x="206" y="1348"/>
                  </a:lnTo>
                  <a:lnTo>
                    <a:pt x="197" y="1355"/>
                  </a:lnTo>
                  <a:lnTo>
                    <a:pt x="183" y="1370"/>
                  </a:lnTo>
                  <a:lnTo>
                    <a:pt x="169" y="1384"/>
                  </a:lnTo>
                  <a:lnTo>
                    <a:pt x="163" y="1390"/>
                  </a:lnTo>
                  <a:lnTo>
                    <a:pt x="156" y="1396"/>
                  </a:lnTo>
                  <a:lnTo>
                    <a:pt x="156" y="1396"/>
                  </a:lnTo>
                  <a:lnTo>
                    <a:pt x="156" y="1396"/>
                  </a:lnTo>
                  <a:lnTo>
                    <a:pt x="156" y="1396"/>
                  </a:lnTo>
                  <a:lnTo>
                    <a:pt x="156" y="1396"/>
                  </a:lnTo>
                  <a:lnTo>
                    <a:pt x="156" y="1396"/>
                  </a:lnTo>
                  <a:lnTo>
                    <a:pt x="155" y="1396"/>
                  </a:lnTo>
                  <a:lnTo>
                    <a:pt x="146" y="1406"/>
                  </a:lnTo>
                  <a:lnTo>
                    <a:pt x="138" y="1416"/>
                  </a:lnTo>
                  <a:lnTo>
                    <a:pt x="129" y="1427"/>
                  </a:lnTo>
                  <a:lnTo>
                    <a:pt x="120" y="1437"/>
                  </a:lnTo>
                  <a:lnTo>
                    <a:pt x="115" y="1443"/>
                  </a:lnTo>
                  <a:lnTo>
                    <a:pt x="111" y="1448"/>
                  </a:lnTo>
                  <a:lnTo>
                    <a:pt x="100" y="1463"/>
                  </a:lnTo>
                  <a:lnTo>
                    <a:pt x="90" y="1476"/>
                  </a:lnTo>
                  <a:lnTo>
                    <a:pt x="89" y="1477"/>
                  </a:lnTo>
                  <a:lnTo>
                    <a:pt x="89" y="1478"/>
                  </a:lnTo>
                  <a:lnTo>
                    <a:pt x="83" y="1487"/>
                  </a:lnTo>
                  <a:lnTo>
                    <a:pt x="78" y="1495"/>
                  </a:lnTo>
                  <a:lnTo>
                    <a:pt x="70" y="1508"/>
                  </a:lnTo>
                  <a:lnTo>
                    <a:pt x="61" y="1521"/>
                  </a:lnTo>
                  <a:lnTo>
                    <a:pt x="57" y="1529"/>
                  </a:lnTo>
                  <a:lnTo>
                    <a:pt x="52" y="1538"/>
                  </a:lnTo>
                  <a:lnTo>
                    <a:pt x="47" y="1548"/>
                  </a:lnTo>
                  <a:lnTo>
                    <a:pt x="42" y="1558"/>
                  </a:lnTo>
                  <a:lnTo>
                    <a:pt x="41" y="1560"/>
                  </a:lnTo>
                  <a:lnTo>
                    <a:pt x="40" y="1563"/>
                  </a:lnTo>
                  <a:lnTo>
                    <a:pt x="35" y="1573"/>
                  </a:lnTo>
                  <a:lnTo>
                    <a:pt x="31" y="1583"/>
                  </a:lnTo>
                  <a:lnTo>
                    <a:pt x="27" y="1595"/>
                  </a:lnTo>
                  <a:lnTo>
                    <a:pt x="22" y="1606"/>
                  </a:lnTo>
                  <a:lnTo>
                    <a:pt x="19" y="1616"/>
                  </a:lnTo>
                  <a:lnTo>
                    <a:pt x="16" y="1626"/>
                  </a:lnTo>
                  <a:lnTo>
                    <a:pt x="13" y="1635"/>
                  </a:lnTo>
                  <a:lnTo>
                    <a:pt x="11" y="1643"/>
                  </a:lnTo>
                  <a:lnTo>
                    <a:pt x="10" y="1647"/>
                  </a:lnTo>
                  <a:lnTo>
                    <a:pt x="9" y="1651"/>
                  </a:lnTo>
                  <a:lnTo>
                    <a:pt x="8" y="1657"/>
                  </a:lnTo>
                  <a:lnTo>
                    <a:pt x="7" y="1661"/>
                  </a:lnTo>
                  <a:lnTo>
                    <a:pt x="6" y="1671"/>
                  </a:lnTo>
                  <a:lnTo>
                    <a:pt x="3" y="1681"/>
                  </a:lnTo>
                  <a:lnTo>
                    <a:pt x="2" y="1691"/>
                  </a:lnTo>
                  <a:lnTo>
                    <a:pt x="1" y="1701"/>
                  </a:lnTo>
                  <a:lnTo>
                    <a:pt x="0" y="1716"/>
                  </a:lnTo>
                  <a:lnTo>
                    <a:pt x="0" y="1730"/>
                  </a:lnTo>
                  <a:lnTo>
                    <a:pt x="0" y="1736"/>
                  </a:lnTo>
                  <a:lnTo>
                    <a:pt x="1" y="1741"/>
                  </a:lnTo>
                  <a:lnTo>
                    <a:pt x="1" y="1751"/>
                  </a:lnTo>
                  <a:lnTo>
                    <a:pt x="2" y="1762"/>
                  </a:lnTo>
                  <a:lnTo>
                    <a:pt x="3" y="1776"/>
                  </a:lnTo>
                  <a:lnTo>
                    <a:pt x="6" y="1789"/>
                  </a:lnTo>
                  <a:lnTo>
                    <a:pt x="7" y="1799"/>
                  </a:lnTo>
                  <a:lnTo>
                    <a:pt x="9" y="1809"/>
                  </a:lnTo>
                  <a:lnTo>
                    <a:pt x="10" y="1814"/>
                  </a:lnTo>
                  <a:lnTo>
                    <a:pt x="11" y="1820"/>
                  </a:lnTo>
                  <a:lnTo>
                    <a:pt x="13" y="1830"/>
                  </a:lnTo>
                  <a:lnTo>
                    <a:pt x="17" y="1840"/>
                  </a:lnTo>
                  <a:lnTo>
                    <a:pt x="19" y="1847"/>
                  </a:lnTo>
                  <a:lnTo>
                    <a:pt x="21" y="1853"/>
                  </a:lnTo>
                  <a:lnTo>
                    <a:pt x="24" y="1864"/>
                  </a:lnTo>
                  <a:lnTo>
                    <a:pt x="29" y="1875"/>
                  </a:lnTo>
                  <a:lnTo>
                    <a:pt x="33" y="1887"/>
                  </a:lnTo>
                  <a:lnTo>
                    <a:pt x="38" y="1898"/>
                  </a:lnTo>
                  <a:lnTo>
                    <a:pt x="130" y="2098"/>
                  </a:lnTo>
                  <a:lnTo>
                    <a:pt x="222" y="2299"/>
                  </a:lnTo>
                  <a:lnTo>
                    <a:pt x="314" y="2500"/>
                  </a:lnTo>
                  <a:lnTo>
                    <a:pt x="406" y="2701"/>
                  </a:lnTo>
                  <a:lnTo>
                    <a:pt x="498" y="2901"/>
                  </a:lnTo>
                  <a:lnTo>
                    <a:pt x="590" y="3102"/>
                  </a:lnTo>
                  <a:lnTo>
                    <a:pt x="682" y="3302"/>
                  </a:lnTo>
                  <a:lnTo>
                    <a:pt x="774" y="3502"/>
                  </a:lnTo>
                  <a:lnTo>
                    <a:pt x="866" y="3703"/>
                  </a:lnTo>
                  <a:lnTo>
                    <a:pt x="958" y="3904"/>
                  </a:lnTo>
                  <a:lnTo>
                    <a:pt x="1051" y="4105"/>
                  </a:lnTo>
                  <a:lnTo>
                    <a:pt x="1143" y="4305"/>
                  </a:lnTo>
                  <a:lnTo>
                    <a:pt x="1235" y="4506"/>
                  </a:lnTo>
                  <a:lnTo>
                    <a:pt x="1327" y="4706"/>
                  </a:lnTo>
                  <a:lnTo>
                    <a:pt x="1419" y="4906"/>
                  </a:lnTo>
                  <a:lnTo>
                    <a:pt x="1511" y="5107"/>
                  </a:lnTo>
                  <a:lnTo>
                    <a:pt x="1514" y="5113"/>
                  </a:lnTo>
                  <a:lnTo>
                    <a:pt x="1516" y="5118"/>
                  </a:lnTo>
                  <a:lnTo>
                    <a:pt x="1521" y="5126"/>
                  </a:lnTo>
                  <a:lnTo>
                    <a:pt x="1524" y="5134"/>
                  </a:lnTo>
                  <a:lnTo>
                    <a:pt x="1528" y="5139"/>
                  </a:lnTo>
                  <a:lnTo>
                    <a:pt x="1532" y="5146"/>
                  </a:lnTo>
                  <a:lnTo>
                    <a:pt x="1534" y="5150"/>
                  </a:lnTo>
                  <a:lnTo>
                    <a:pt x="1538" y="5155"/>
                  </a:lnTo>
                  <a:lnTo>
                    <a:pt x="1541" y="5162"/>
                  </a:lnTo>
                  <a:lnTo>
                    <a:pt x="1545" y="5168"/>
                  </a:lnTo>
                  <a:lnTo>
                    <a:pt x="1551" y="5176"/>
                  </a:lnTo>
                  <a:lnTo>
                    <a:pt x="1558" y="5185"/>
                  </a:lnTo>
                  <a:lnTo>
                    <a:pt x="1561" y="5189"/>
                  </a:lnTo>
                  <a:lnTo>
                    <a:pt x="1564" y="5195"/>
                  </a:lnTo>
                  <a:lnTo>
                    <a:pt x="1567" y="5198"/>
                  </a:lnTo>
                  <a:lnTo>
                    <a:pt x="1570" y="5202"/>
                  </a:lnTo>
                  <a:lnTo>
                    <a:pt x="1579" y="5213"/>
                  </a:lnTo>
                  <a:lnTo>
                    <a:pt x="1587" y="5223"/>
                  </a:lnTo>
                  <a:lnTo>
                    <a:pt x="1590" y="5226"/>
                  </a:lnTo>
                  <a:lnTo>
                    <a:pt x="1593" y="5229"/>
                  </a:lnTo>
                  <a:lnTo>
                    <a:pt x="1594" y="5231"/>
                  </a:lnTo>
                  <a:lnTo>
                    <a:pt x="1596" y="5233"/>
                  </a:lnTo>
                  <a:lnTo>
                    <a:pt x="1597" y="5235"/>
                  </a:lnTo>
                  <a:lnTo>
                    <a:pt x="1599" y="5236"/>
                  </a:lnTo>
                  <a:lnTo>
                    <a:pt x="1609" y="5247"/>
                  </a:lnTo>
                  <a:lnTo>
                    <a:pt x="1620" y="5258"/>
                  </a:lnTo>
                  <a:lnTo>
                    <a:pt x="1625" y="5264"/>
                  </a:lnTo>
                  <a:lnTo>
                    <a:pt x="1631" y="5269"/>
                  </a:lnTo>
                  <a:lnTo>
                    <a:pt x="1633" y="5271"/>
                  </a:lnTo>
                  <a:lnTo>
                    <a:pt x="1634" y="5272"/>
                  </a:lnTo>
                  <a:lnTo>
                    <a:pt x="1637" y="5276"/>
                  </a:lnTo>
                  <a:lnTo>
                    <a:pt x="1641" y="5278"/>
                  </a:lnTo>
                  <a:lnTo>
                    <a:pt x="1650" y="5287"/>
                  </a:lnTo>
                  <a:lnTo>
                    <a:pt x="1660" y="5296"/>
                  </a:lnTo>
                  <a:lnTo>
                    <a:pt x="1664" y="5299"/>
                  </a:lnTo>
                  <a:lnTo>
                    <a:pt x="1667" y="5302"/>
                  </a:lnTo>
                  <a:lnTo>
                    <a:pt x="1672" y="5306"/>
                  </a:lnTo>
                  <a:lnTo>
                    <a:pt x="1675" y="5309"/>
                  </a:lnTo>
                  <a:lnTo>
                    <a:pt x="1683" y="5316"/>
                  </a:lnTo>
                  <a:lnTo>
                    <a:pt x="1690" y="5321"/>
                  </a:lnTo>
                  <a:lnTo>
                    <a:pt x="1698" y="5329"/>
                  </a:lnTo>
                  <a:lnTo>
                    <a:pt x="1707" y="5336"/>
                  </a:lnTo>
                  <a:lnTo>
                    <a:pt x="1712" y="5339"/>
                  </a:lnTo>
                  <a:lnTo>
                    <a:pt x="1717" y="5343"/>
                  </a:lnTo>
                  <a:lnTo>
                    <a:pt x="1719" y="5345"/>
                  </a:lnTo>
                  <a:lnTo>
                    <a:pt x="1723" y="5347"/>
                  </a:lnTo>
                  <a:lnTo>
                    <a:pt x="1731" y="5353"/>
                  </a:lnTo>
                  <a:lnTo>
                    <a:pt x="1738" y="5359"/>
                  </a:lnTo>
                  <a:lnTo>
                    <a:pt x="1745" y="5363"/>
                  </a:lnTo>
                  <a:lnTo>
                    <a:pt x="1752" y="5368"/>
                  </a:lnTo>
                  <a:lnTo>
                    <a:pt x="1759" y="5375"/>
                  </a:lnTo>
                  <a:lnTo>
                    <a:pt x="1768" y="5380"/>
                  </a:lnTo>
                  <a:lnTo>
                    <a:pt x="1773" y="5383"/>
                  </a:lnTo>
                  <a:lnTo>
                    <a:pt x="1778" y="5387"/>
                  </a:lnTo>
                  <a:lnTo>
                    <a:pt x="1784" y="5391"/>
                  </a:lnTo>
                  <a:lnTo>
                    <a:pt x="1790" y="5396"/>
                  </a:lnTo>
                  <a:lnTo>
                    <a:pt x="1794" y="5398"/>
                  </a:lnTo>
                  <a:lnTo>
                    <a:pt x="1798" y="5401"/>
                  </a:lnTo>
                  <a:lnTo>
                    <a:pt x="1808" y="5407"/>
                  </a:lnTo>
                  <a:lnTo>
                    <a:pt x="1818" y="5413"/>
                  </a:lnTo>
                  <a:lnTo>
                    <a:pt x="1833" y="5422"/>
                  </a:lnTo>
                  <a:lnTo>
                    <a:pt x="1846" y="5431"/>
                  </a:lnTo>
                  <a:lnTo>
                    <a:pt x="1849" y="5432"/>
                  </a:lnTo>
                  <a:lnTo>
                    <a:pt x="1851" y="5434"/>
                  </a:lnTo>
                  <a:lnTo>
                    <a:pt x="1861" y="5440"/>
                  </a:lnTo>
                  <a:lnTo>
                    <a:pt x="1871" y="5447"/>
                  </a:lnTo>
                  <a:lnTo>
                    <a:pt x="1888" y="5455"/>
                  </a:lnTo>
                  <a:lnTo>
                    <a:pt x="1904" y="5464"/>
                  </a:lnTo>
                  <a:lnTo>
                    <a:pt x="1909" y="5468"/>
                  </a:lnTo>
                  <a:lnTo>
                    <a:pt x="1914" y="5470"/>
                  </a:lnTo>
                  <a:lnTo>
                    <a:pt x="1920" y="5474"/>
                  </a:lnTo>
                  <a:lnTo>
                    <a:pt x="1927" y="5478"/>
                  </a:lnTo>
                  <a:lnTo>
                    <a:pt x="1928" y="5478"/>
                  </a:lnTo>
                  <a:lnTo>
                    <a:pt x="1928" y="5478"/>
                  </a:lnTo>
                  <a:lnTo>
                    <a:pt x="1937" y="5482"/>
                  </a:lnTo>
                  <a:lnTo>
                    <a:pt x="1945" y="5487"/>
                  </a:lnTo>
                  <a:lnTo>
                    <a:pt x="1954" y="5492"/>
                  </a:lnTo>
                  <a:lnTo>
                    <a:pt x="1962" y="5497"/>
                  </a:lnTo>
                  <a:lnTo>
                    <a:pt x="1971" y="5501"/>
                  </a:lnTo>
                  <a:lnTo>
                    <a:pt x="1981" y="5505"/>
                  </a:lnTo>
                  <a:lnTo>
                    <a:pt x="1988" y="5510"/>
                  </a:lnTo>
                  <a:lnTo>
                    <a:pt x="1996" y="5513"/>
                  </a:lnTo>
                  <a:lnTo>
                    <a:pt x="2010" y="5520"/>
                  </a:lnTo>
                  <a:lnTo>
                    <a:pt x="2023" y="5528"/>
                  </a:lnTo>
                  <a:lnTo>
                    <a:pt x="2038" y="5534"/>
                  </a:lnTo>
                  <a:lnTo>
                    <a:pt x="2051" y="5541"/>
                  </a:lnTo>
                  <a:lnTo>
                    <a:pt x="2053" y="5542"/>
                  </a:lnTo>
                  <a:lnTo>
                    <a:pt x="2057" y="5543"/>
                  </a:lnTo>
                  <a:lnTo>
                    <a:pt x="2061" y="5545"/>
                  </a:lnTo>
                  <a:lnTo>
                    <a:pt x="2067" y="5548"/>
                  </a:lnTo>
                  <a:lnTo>
                    <a:pt x="2078" y="5553"/>
                  </a:lnTo>
                  <a:lnTo>
                    <a:pt x="2089" y="5558"/>
                  </a:lnTo>
                  <a:lnTo>
                    <a:pt x="2103" y="5564"/>
                  </a:lnTo>
                  <a:lnTo>
                    <a:pt x="2118" y="5571"/>
                  </a:lnTo>
                  <a:lnTo>
                    <a:pt x="2130" y="5576"/>
                  </a:lnTo>
                  <a:lnTo>
                    <a:pt x="2141" y="5582"/>
                  </a:lnTo>
                  <a:lnTo>
                    <a:pt x="2150" y="5585"/>
                  </a:lnTo>
                  <a:lnTo>
                    <a:pt x="2160" y="5590"/>
                  </a:lnTo>
                  <a:lnTo>
                    <a:pt x="2173" y="5595"/>
                  </a:lnTo>
                  <a:lnTo>
                    <a:pt x="2188" y="5601"/>
                  </a:lnTo>
                  <a:lnTo>
                    <a:pt x="2195" y="5604"/>
                  </a:lnTo>
                  <a:lnTo>
                    <a:pt x="2204" y="5609"/>
                  </a:lnTo>
                  <a:lnTo>
                    <a:pt x="2212" y="5612"/>
                  </a:lnTo>
                  <a:lnTo>
                    <a:pt x="2221" y="5615"/>
                  </a:lnTo>
                  <a:lnTo>
                    <a:pt x="2231" y="5620"/>
                  </a:lnTo>
                  <a:lnTo>
                    <a:pt x="2241" y="5623"/>
                  </a:lnTo>
                  <a:lnTo>
                    <a:pt x="2251" y="5627"/>
                  </a:lnTo>
                  <a:lnTo>
                    <a:pt x="2261" y="5631"/>
                  </a:lnTo>
                  <a:lnTo>
                    <a:pt x="2272" y="5635"/>
                  </a:lnTo>
                  <a:lnTo>
                    <a:pt x="2283" y="5640"/>
                  </a:lnTo>
                  <a:lnTo>
                    <a:pt x="2294" y="5644"/>
                  </a:lnTo>
                  <a:lnTo>
                    <a:pt x="2305" y="5648"/>
                  </a:lnTo>
                  <a:lnTo>
                    <a:pt x="2309" y="5650"/>
                  </a:lnTo>
                  <a:lnTo>
                    <a:pt x="2312" y="5651"/>
                  </a:lnTo>
                  <a:lnTo>
                    <a:pt x="2320" y="5654"/>
                  </a:lnTo>
                  <a:lnTo>
                    <a:pt x="2326" y="5656"/>
                  </a:lnTo>
                  <a:lnTo>
                    <a:pt x="2332" y="5658"/>
                  </a:lnTo>
                  <a:lnTo>
                    <a:pt x="2336" y="5661"/>
                  </a:lnTo>
                  <a:lnTo>
                    <a:pt x="2348" y="5665"/>
                  </a:lnTo>
                  <a:lnTo>
                    <a:pt x="2362" y="5670"/>
                  </a:lnTo>
                  <a:lnTo>
                    <a:pt x="2374" y="5674"/>
                  </a:lnTo>
                  <a:lnTo>
                    <a:pt x="2386" y="5678"/>
                  </a:lnTo>
                  <a:lnTo>
                    <a:pt x="2401" y="5684"/>
                  </a:lnTo>
                  <a:lnTo>
                    <a:pt x="2415" y="5689"/>
                  </a:lnTo>
                  <a:lnTo>
                    <a:pt x="2431" y="5694"/>
                  </a:lnTo>
                  <a:lnTo>
                    <a:pt x="2445" y="5699"/>
                  </a:lnTo>
                  <a:lnTo>
                    <a:pt x="2461" y="5705"/>
                  </a:lnTo>
                  <a:lnTo>
                    <a:pt x="2475" y="5709"/>
                  </a:lnTo>
                  <a:lnTo>
                    <a:pt x="2486" y="5714"/>
                  </a:lnTo>
                  <a:lnTo>
                    <a:pt x="2498" y="5717"/>
                  </a:lnTo>
                  <a:lnTo>
                    <a:pt x="2506" y="5721"/>
                  </a:lnTo>
                  <a:lnTo>
                    <a:pt x="2514" y="5723"/>
                  </a:lnTo>
                  <a:lnTo>
                    <a:pt x="2528" y="5727"/>
                  </a:lnTo>
                  <a:lnTo>
                    <a:pt x="2541" y="5732"/>
                  </a:lnTo>
                  <a:lnTo>
                    <a:pt x="2553" y="5735"/>
                  </a:lnTo>
                  <a:lnTo>
                    <a:pt x="2563" y="5739"/>
                  </a:lnTo>
                  <a:lnTo>
                    <a:pt x="2574" y="5743"/>
                  </a:lnTo>
                  <a:lnTo>
                    <a:pt x="2584" y="5746"/>
                  </a:lnTo>
                  <a:lnTo>
                    <a:pt x="2585" y="5746"/>
                  </a:lnTo>
                  <a:lnTo>
                    <a:pt x="2585" y="5746"/>
                  </a:lnTo>
                  <a:lnTo>
                    <a:pt x="2598" y="5750"/>
                  </a:lnTo>
                  <a:lnTo>
                    <a:pt x="2611" y="5755"/>
                  </a:lnTo>
                  <a:lnTo>
                    <a:pt x="2628" y="5759"/>
                  </a:lnTo>
                  <a:lnTo>
                    <a:pt x="2644" y="5765"/>
                  </a:lnTo>
                  <a:lnTo>
                    <a:pt x="2658" y="5769"/>
                  </a:lnTo>
                  <a:lnTo>
                    <a:pt x="2672" y="5774"/>
                  </a:lnTo>
                  <a:lnTo>
                    <a:pt x="2687" y="5777"/>
                  </a:lnTo>
                  <a:lnTo>
                    <a:pt x="2700" y="5782"/>
                  </a:lnTo>
                  <a:lnTo>
                    <a:pt x="2709" y="5785"/>
                  </a:lnTo>
                  <a:lnTo>
                    <a:pt x="2719" y="5787"/>
                  </a:lnTo>
                  <a:lnTo>
                    <a:pt x="2732" y="5792"/>
                  </a:lnTo>
                  <a:lnTo>
                    <a:pt x="2746" y="5795"/>
                  </a:lnTo>
                  <a:lnTo>
                    <a:pt x="2754" y="5798"/>
                  </a:lnTo>
                  <a:lnTo>
                    <a:pt x="2763" y="5800"/>
                  </a:lnTo>
                  <a:lnTo>
                    <a:pt x="2772" y="5803"/>
                  </a:lnTo>
                  <a:lnTo>
                    <a:pt x="2781" y="5806"/>
                  </a:lnTo>
                  <a:lnTo>
                    <a:pt x="2790" y="5808"/>
                  </a:lnTo>
                  <a:lnTo>
                    <a:pt x="2799" y="5810"/>
                  </a:lnTo>
                  <a:lnTo>
                    <a:pt x="2811" y="5814"/>
                  </a:lnTo>
                  <a:lnTo>
                    <a:pt x="2824" y="5818"/>
                  </a:lnTo>
                  <a:lnTo>
                    <a:pt x="2838" y="5821"/>
                  </a:lnTo>
                  <a:lnTo>
                    <a:pt x="2850" y="5825"/>
                  </a:lnTo>
                  <a:lnTo>
                    <a:pt x="2855" y="5826"/>
                  </a:lnTo>
                  <a:lnTo>
                    <a:pt x="2860" y="5827"/>
                  </a:lnTo>
                  <a:lnTo>
                    <a:pt x="2869" y="5830"/>
                  </a:lnTo>
                  <a:lnTo>
                    <a:pt x="2879" y="5833"/>
                  </a:lnTo>
                  <a:lnTo>
                    <a:pt x="2888" y="5835"/>
                  </a:lnTo>
                  <a:lnTo>
                    <a:pt x="2898" y="5838"/>
                  </a:lnTo>
                  <a:lnTo>
                    <a:pt x="2912" y="5841"/>
                  </a:lnTo>
                  <a:lnTo>
                    <a:pt x="2926" y="5846"/>
                  </a:lnTo>
                  <a:lnTo>
                    <a:pt x="2941" y="5849"/>
                  </a:lnTo>
                  <a:lnTo>
                    <a:pt x="2955" y="5854"/>
                  </a:lnTo>
                  <a:lnTo>
                    <a:pt x="2963" y="5855"/>
                  </a:lnTo>
                  <a:lnTo>
                    <a:pt x="2971" y="5857"/>
                  </a:lnTo>
                  <a:lnTo>
                    <a:pt x="2975" y="5858"/>
                  </a:lnTo>
                  <a:lnTo>
                    <a:pt x="2981" y="5860"/>
                  </a:lnTo>
                  <a:lnTo>
                    <a:pt x="2990" y="5863"/>
                  </a:lnTo>
                  <a:lnTo>
                    <a:pt x="2997" y="5864"/>
                  </a:lnTo>
                  <a:lnTo>
                    <a:pt x="3012" y="5868"/>
                  </a:lnTo>
                  <a:lnTo>
                    <a:pt x="3026" y="5871"/>
                  </a:lnTo>
                  <a:lnTo>
                    <a:pt x="3042" y="5876"/>
                  </a:lnTo>
                  <a:lnTo>
                    <a:pt x="3056" y="5879"/>
                  </a:lnTo>
                  <a:lnTo>
                    <a:pt x="3071" y="5882"/>
                  </a:lnTo>
                  <a:lnTo>
                    <a:pt x="3085" y="5886"/>
                  </a:lnTo>
                  <a:lnTo>
                    <a:pt x="3097" y="5889"/>
                  </a:lnTo>
                  <a:lnTo>
                    <a:pt x="3109" y="5892"/>
                  </a:lnTo>
                  <a:lnTo>
                    <a:pt x="3123" y="5896"/>
                  </a:lnTo>
                  <a:lnTo>
                    <a:pt x="3135" y="5898"/>
                  </a:lnTo>
                  <a:lnTo>
                    <a:pt x="3147" y="5901"/>
                  </a:lnTo>
                  <a:lnTo>
                    <a:pt x="3159" y="5905"/>
                  </a:lnTo>
                  <a:lnTo>
                    <a:pt x="3170" y="5907"/>
                  </a:lnTo>
                  <a:lnTo>
                    <a:pt x="3182" y="5909"/>
                  </a:lnTo>
                  <a:lnTo>
                    <a:pt x="3193" y="5912"/>
                  </a:lnTo>
                  <a:lnTo>
                    <a:pt x="3204" y="5915"/>
                  </a:lnTo>
                  <a:lnTo>
                    <a:pt x="3215" y="5918"/>
                  </a:lnTo>
                  <a:lnTo>
                    <a:pt x="3227" y="5920"/>
                  </a:lnTo>
                  <a:lnTo>
                    <a:pt x="3236" y="5922"/>
                  </a:lnTo>
                  <a:lnTo>
                    <a:pt x="3246" y="5925"/>
                  </a:lnTo>
                  <a:lnTo>
                    <a:pt x="3256" y="5927"/>
                  </a:lnTo>
                  <a:lnTo>
                    <a:pt x="3266" y="5929"/>
                  </a:lnTo>
                  <a:lnTo>
                    <a:pt x="3277" y="5931"/>
                  </a:lnTo>
                  <a:lnTo>
                    <a:pt x="3288" y="5935"/>
                  </a:lnTo>
                  <a:lnTo>
                    <a:pt x="3300" y="5937"/>
                  </a:lnTo>
                  <a:lnTo>
                    <a:pt x="3311" y="5939"/>
                  </a:lnTo>
                  <a:lnTo>
                    <a:pt x="3320" y="5941"/>
                  </a:lnTo>
                  <a:lnTo>
                    <a:pt x="3329" y="5943"/>
                  </a:lnTo>
                  <a:lnTo>
                    <a:pt x="3338" y="5946"/>
                  </a:lnTo>
                  <a:lnTo>
                    <a:pt x="3347" y="5948"/>
                  </a:lnTo>
                  <a:lnTo>
                    <a:pt x="3360" y="5950"/>
                  </a:lnTo>
                  <a:lnTo>
                    <a:pt x="3373" y="5953"/>
                  </a:lnTo>
                  <a:lnTo>
                    <a:pt x="3375" y="5953"/>
                  </a:lnTo>
                  <a:lnTo>
                    <a:pt x="3375" y="5953"/>
                  </a:lnTo>
                  <a:lnTo>
                    <a:pt x="3386" y="5956"/>
                  </a:lnTo>
                  <a:lnTo>
                    <a:pt x="3398" y="5959"/>
                  </a:lnTo>
                  <a:lnTo>
                    <a:pt x="3410" y="5961"/>
                  </a:lnTo>
                  <a:lnTo>
                    <a:pt x="3421" y="5963"/>
                  </a:lnTo>
                  <a:lnTo>
                    <a:pt x="3433" y="5966"/>
                  </a:lnTo>
                  <a:lnTo>
                    <a:pt x="3446" y="5969"/>
                  </a:lnTo>
                  <a:lnTo>
                    <a:pt x="3458" y="5971"/>
                  </a:lnTo>
                  <a:lnTo>
                    <a:pt x="3471" y="5973"/>
                  </a:lnTo>
                  <a:lnTo>
                    <a:pt x="3486" y="5977"/>
                  </a:lnTo>
                  <a:lnTo>
                    <a:pt x="3501" y="5980"/>
                  </a:lnTo>
                  <a:lnTo>
                    <a:pt x="3518" y="5983"/>
                  </a:lnTo>
                  <a:lnTo>
                    <a:pt x="3533" y="5987"/>
                  </a:lnTo>
                  <a:lnTo>
                    <a:pt x="3551" y="5990"/>
                  </a:lnTo>
                  <a:lnTo>
                    <a:pt x="3568" y="5993"/>
                  </a:lnTo>
                  <a:lnTo>
                    <a:pt x="3584" y="5997"/>
                  </a:lnTo>
                  <a:lnTo>
                    <a:pt x="3602" y="6000"/>
                  </a:lnTo>
                  <a:lnTo>
                    <a:pt x="3616" y="6003"/>
                  </a:lnTo>
                  <a:lnTo>
                    <a:pt x="3631" y="6007"/>
                  </a:lnTo>
                  <a:lnTo>
                    <a:pt x="3640" y="6008"/>
                  </a:lnTo>
                  <a:lnTo>
                    <a:pt x="3649" y="6010"/>
                  </a:lnTo>
                  <a:lnTo>
                    <a:pt x="3666" y="6013"/>
                  </a:lnTo>
                  <a:lnTo>
                    <a:pt x="3685" y="6017"/>
                  </a:lnTo>
                  <a:lnTo>
                    <a:pt x="3703" y="6020"/>
                  </a:lnTo>
                  <a:lnTo>
                    <a:pt x="3722" y="6023"/>
                  </a:lnTo>
                  <a:lnTo>
                    <a:pt x="3732" y="6026"/>
                  </a:lnTo>
                  <a:lnTo>
                    <a:pt x="3743" y="6028"/>
                  </a:lnTo>
                  <a:lnTo>
                    <a:pt x="3753" y="6030"/>
                  </a:lnTo>
                  <a:lnTo>
                    <a:pt x="3764" y="6032"/>
                  </a:lnTo>
                  <a:lnTo>
                    <a:pt x="3768" y="6032"/>
                  </a:lnTo>
                  <a:lnTo>
                    <a:pt x="3772" y="6033"/>
                  </a:lnTo>
                  <a:lnTo>
                    <a:pt x="3791" y="6037"/>
                  </a:lnTo>
                  <a:lnTo>
                    <a:pt x="3811" y="6040"/>
                  </a:lnTo>
                  <a:lnTo>
                    <a:pt x="3829" y="6043"/>
                  </a:lnTo>
                  <a:lnTo>
                    <a:pt x="3849" y="6048"/>
                  </a:lnTo>
                  <a:lnTo>
                    <a:pt x="3858" y="6049"/>
                  </a:lnTo>
                  <a:lnTo>
                    <a:pt x="3867" y="6051"/>
                  </a:lnTo>
                  <a:lnTo>
                    <a:pt x="3876" y="6052"/>
                  </a:lnTo>
                  <a:lnTo>
                    <a:pt x="3886" y="6054"/>
                  </a:lnTo>
                  <a:lnTo>
                    <a:pt x="3896" y="6055"/>
                  </a:lnTo>
                  <a:lnTo>
                    <a:pt x="3906" y="6058"/>
                  </a:lnTo>
                  <a:lnTo>
                    <a:pt x="3915" y="6059"/>
                  </a:lnTo>
                  <a:lnTo>
                    <a:pt x="3924" y="6061"/>
                  </a:lnTo>
                  <a:lnTo>
                    <a:pt x="3933" y="6062"/>
                  </a:lnTo>
                  <a:lnTo>
                    <a:pt x="3943" y="6063"/>
                  </a:lnTo>
                  <a:lnTo>
                    <a:pt x="3957" y="6067"/>
                  </a:lnTo>
                  <a:lnTo>
                    <a:pt x="3973" y="6069"/>
                  </a:lnTo>
                  <a:lnTo>
                    <a:pt x="3988" y="6072"/>
                  </a:lnTo>
                  <a:lnTo>
                    <a:pt x="4004" y="6074"/>
                  </a:lnTo>
                  <a:lnTo>
                    <a:pt x="4006" y="6074"/>
                  </a:lnTo>
                  <a:lnTo>
                    <a:pt x="4008" y="6075"/>
                  </a:lnTo>
                  <a:lnTo>
                    <a:pt x="4017" y="6077"/>
                  </a:lnTo>
                  <a:lnTo>
                    <a:pt x="4026" y="6078"/>
                  </a:lnTo>
                  <a:lnTo>
                    <a:pt x="4035" y="6080"/>
                  </a:lnTo>
                  <a:lnTo>
                    <a:pt x="4045" y="6081"/>
                  </a:lnTo>
                  <a:lnTo>
                    <a:pt x="4056" y="6083"/>
                  </a:lnTo>
                  <a:lnTo>
                    <a:pt x="4067" y="6085"/>
                  </a:lnTo>
                  <a:lnTo>
                    <a:pt x="4078" y="6087"/>
                  </a:lnTo>
                  <a:lnTo>
                    <a:pt x="4089" y="6089"/>
                  </a:lnTo>
                  <a:lnTo>
                    <a:pt x="4100" y="6091"/>
                  </a:lnTo>
                  <a:lnTo>
                    <a:pt x="4111" y="6092"/>
                  </a:lnTo>
                  <a:lnTo>
                    <a:pt x="4122" y="6094"/>
                  </a:lnTo>
                  <a:lnTo>
                    <a:pt x="4133" y="6097"/>
                  </a:lnTo>
                  <a:lnTo>
                    <a:pt x="4148" y="6099"/>
                  </a:lnTo>
                  <a:lnTo>
                    <a:pt x="4162" y="6101"/>
                  </a:lnTo>
                  <a:lnTo>
                    <a:pt x="4177" y="6103"/>
                  </a:lnTo>
                  <a:lnTo>
                    <a:pt x="4191" y="6105"/>
                  </a:lnTo>
                  <a:lnTo>
                    <a:pt x="4201" y="6106"/>
                  </a:lnTo>
                  <a:lnTo>
                    <a:pt x="4211" y="6109"/>
                  </a:lnTo>
                  <a:lnTo>
                    <a:pt x="4222" y="6110"/>
                  </a:lnTo>
                  <a:lnTo>
                    <a:pt x="4232" y="6111"/>
                  </a:lnTo>
                  <a:lnTo>
                    <a:pt x="4247" y="6113"/>
                  </a:lnTo>
                  <a:lnTo>
                    <a:pt x="4261" y="6115"/>
                  </a:lnTo>
                  <a:lnTo>
                    <a:pt x="4272" y="6118"/>
                  </a:lnTo>
                  <a:lnTo>
                    <a:pt x="4283" y="6120"/>
                  </a:lnTo>
                  <a:lnTo>
                    <a:pt x="4294" y="6121"/>
                  </a:lnTo>
                  <a:lnTo>
                    <a:pt x="4305" y="6123"/>
                  </a:lnTo>
                  <a:lnTo>
                    <a:pt x="4326" y="6125"/>
                  </a:lnTo>
                  <a:lnTo>
                    <a:pt x="4347" y="6129"/>
                  </a:lnTo>
                  <a:lnTo>
                    <a:pt x="4369" y="6132"/>
                  </a:lnTo>
                  <a:lnTo>
                    <a:pt x="4390" y="6135"/>
                  </a:lnTo>
                  <a:lnTo>
                    <a:pt x="4403" y="6138"/>
                  </a:lnTo>
                  <a:lnTo>
                    <a:pt x="4415" y="6139"/>
                  </a:lnTo>
                  <a:lnTo>
                    <a:pt x="4428" y="6141"/>
                  </a:lnTo>
                  <a:lnTo>
                    <a:pt x="4442" y="6143"/>
                  </a:lnTo>
                  <a:lnTo>
                    <a:pt x="4462" y="6145"/>
                  </a:lnTo>
                  <a:lnTo>
                    <a:pt x="4482" y="6149"/>
                  </a:lnTo>
                  <a:lnTo>
                    <a:pt x="4502" y="6151"/>
                  </a:lnTo>
                  <a:lnTo>
                    <a:pt x="4522" y="6154"/>
                  </a:lnTo>
                  <a:lnTo>
                    <a:pt x="4525" y="6154"/>
                  </a:lnTo>
                  <a:lnTo>
                    <a:pt x="4527" y="6155"/>
                  </a:lnTo>
                  <a:lnTo>
                    <a:pt x="4532" y="6155"/>
                  </a:lnTo>
                  <a:lnTo>
                    <a:pt x="4537" y="6156"/>
                  </a:lnTo>
                  <a:lnTo>
                    <a:pt x="4547" y="6158"/>
                  </a:lnTo>
                  <a:lnTo>
                    <a:pt x="4557" y="6159"/>
                  </a:lnTo>
                  <a:lnTo>
                    <a:pt x="4566" y="6160"/>
                  </a:lnTo>
                  <a:lnTo>
                    <a:pt x="4576" y="6162"/>
                  </a:lnTo>
                  <a:lnTo>
                    <a:pt x="4596" y="6164"/>
                  </a:lnTo>
                  <a:lnTo>
                    <a:pt x="4616" y="6167"/>
                  </a:lnTo>
                  <a:lnTo>
                    <a:pt x="4636" y="6170"/>
                  </a:lnTo>
                  <a:lnTo>
                    <a:pt x="4656" y="6172"/>
                  </a:lnTo>
                  <a:lnTo>
                    <a:pt x="4664" y="6173"/>
                  </a:lnTo>
                  <a:lnTo>
                    <a:pt x="4673" y="6174"/>
                  </a:lnTo>
                  <a:lnTo>
                    <a:pt x="4680" y="6175"/>
                  </a:lnTo>
                  <a:lnTo>
                    <a:pt x="4689" y="6176"/>
                  </a:lnTo>
                  <a:lnTo>
                    <a:pt x="4695" y="6177"/>
                  </a:lnTo>
                  <a:lnTo>
                    <a:pt x="4700" y="6179"/>
                  </a:lnTo>
                  <a:lnTo>
                    <a:pt x="4710" y="6180"/>
                  </a:lnTo>
                  <a:lnTo>
                    <a:pt x="4720" y="6181"/>
                  </a:lnTo>
                  <a:lnTo>
                    <a:pt x="4738" y="6183"/>
                  </a:lnTo>
                  <a:lnTo>
                    <a:pt x="4756" y="6185"/>
                  </a:lnTo>
                  <a:lnTo>
                    <a:pt x="4773" y="6187"/>
                  </a:lnTo>
                  <a:lnTo>
                    <a:pt x="4791" y="6190"/>
                  </a:lnTo>
                  <a:lnTo>
                    <a:pt x="4807" y="6192"/>
                  </a:lnTo>
                  <a:lnTo>
                    <a:pt x="4821" y="6193"/>
                  </a:lnTo>
                  <a:lnTo>
                    <a:pt x="4836" y="6195"/>
                  </a:lnTo>
                  <a:lnTo>
                    <a:pt x="4850" y="6197"/>
                  </a:lnTo>
                  <a:lnTo>
                    <a:pt x="4864" y="6199"/>
                  </a:lnTo>
                  <a:lnTo>
                    <a:pt x="4878" y="6201"/>
                  </a:lnTo>
                  <a:lnTo>
                    <a:pt x="4883" y="6201"/>
                  </a:lnTo>
                  <a:lnTo>
                    <a:pt x="4889" y="6202"/>
                  </a:lnTo>
                  <a:lnTo>
                    <a:pt x="4899" y="6203"/>
                  </a:lnTo>
                  <a:lnTo>
                    <a:pt x="4910" y="6204"/>
                  </a:lnTo>
                  <a:lnTo>
                    <a:pt x="4920" y="6205"/>
                  </a:lnTo>
                  <a:lnTo>
                    <a:pt x="4930" y="6206"/>
                  </a:lnTo>
                  <a:lnTo>
                    <a:pt x="4945" y="6209"/>
                  </a:lnTo>
                  <a:lnTo>
                    <a:pt x="4960" y="6211"/>
                  </a:lnTo>
                  <a:lnTo>
                    <a:pt x="4975" y="6212"/>
                  </a:lnTo>
                  <a:lnTo>
                    <a:pt x="4990" y="6214"/>
                  </a:lnTo>
                  <a:lnTo>
                    <a:pt x="5008" y="6216"/>
                  </a:lnTo>
                  <a:lnTo>
                    <a:pt x="5024" y="6217"/>
                  </a:lnTo>
                  <a:lnTo>
                    <a:pt x="5042" y="6220"/>
                  </a:lnTo>
                  <a:lnTo>
                    <a:pt x="5060" y="6222"/>
                  </a:lnTo>
                  <a:lnTo>
                    <a:pt x="5074" y="6223"/>
                  </a:lnTo>
                  <a:lnTo>
                    <a:pt x="5089" y="6225"/>
                  </a:lnTo>
                  <a:lnTo>
                    <a:pt x="5100" y="6226"/>
                  </a:lnTo>
                  <a:lnTo>
                    <a:pt x="5110" y="6227"/>
                  </a:lnTo>
                  <a:lnTo>
                    <a:pt x="5121" y="6228"/>
                  </a:lnTo>
                  <a:lnTo>
                    <a:pt x="5131" y="6230"/>
                  </a:lnTo>
                  <a:lnTo>
                    <a:pt x="5152" y="6232"/>
                  </a:lnTo>
                  <a:lnTo>
                    <a:pt x="5173" y="6234"/>
                  </a:lnTo>
                  <a:lnTo>
                    <a:pt x="5194" y="6236"/>
                  </a:lnTo>
                  <a:lnTo>
                    <a:pt x="5215" y="6238"/>
                  </a:lnTo>
                  <a:lnTo>
                    <a:pt x="5227" y="6240"/>
                  </a:lnTo>
                  <a:lnTo>
                    <a:pt x="5239" y="6242"/>
                  </a:lnTo>
                  <a:lnTo>
                    <a:pt x="5252" y="6243"/>
                  </a:lnTo>
                  <a:lnTo>
                    <a:pt x="5264" y="6244"/>
                  </a:lnTo>
                  <a:lnTo>
                    <a:pt x="5273" y="6245"/>
                  </a:lnTo>
                  <a:lnTo>
                    <a:pt x="5282" y="6246"/>
                  </a:lnTo>
                  <a:lnTo>
                    <a:pt x="5302" y="6247"/>
                  </a:lnTo>
                  <a:lnTo>
                    <a:pt x="5321" y="6250"/>
                  </a:lnTo>
                  <a:lnTo>
                    <a:pt x="5340" y="6252"/>
                  </a:lnTo>
                  <a:lnTo>
                    <a:pt x="5360" y="6254"/>
                  </a:lnTo>
                  <a:lnTo>
                    <a:pt x="5375" y="6255"/>
                  </a:lnTo>
                  <a:lnTo>
                    <a:pt x="5390" y="6256"/>
                  </a:lnTo>
                  <a:lnTo>
                    <a:pt x="5405" y="6258"/>
                  </a:lnTo>
                  <a:lnTo>
                    <a:pt x="5419" y="6260"/>
                  </a:lnTo>
                  <a:lnTo>
                    <a:pt x="5429" y="6261"/>
                  </a:lnTo>
                  <a:lnTo>
                    <a:pt x="5439" y="6262"/>
                  </a:lnTo>
                  <a:lnTo>
                    <a:pt x="5449" y="6263"/>
                  </a:lnTo>
                  <a:lnTo>
                    <a:pt x="5459" y="6264"/>
                  </a:lnTo>
                  <a:lnTo>
                    <a:pt x="5465" y="6264"/>
                  </a:lnTo>
                  <a:lnTo>
                    <a:pt x="5470" y="6265"/>
                  </a:lnTo>
                  <a:lnTo>
                    <a:pt x="5469" y="6264"/>
                  </a:lnTo>
                  <a:lnTo>
                    <a:pt x="5470" y="6265"/>
                  </a:lnTo>
                  <a:lnTo>
                    <a:pt x="5479" y="6265"/>
                  </a:lnTo>
                  <a:lnTo>
                    <a:pt x="5489" y="6266"/>
                  </a:lnTo>
                  <a:lnTo>
                    <a:pt x="5498" y="6267"/>
                  </a:lnTo>
                  <a:lnTo>
                    <a:pt x="5508" y="6268"/>
                  </a:lnTo>
                  <a:lnTo>
                    <a:pt x="5508" y="6268"/>
                  </a:lnTo>
                  <a:lnTo>
                    <a:pt x="5509" y="6268"/>
                  </a:lnTo>
                  <a:lnTo>
                    <a:pt x="5523" y="6270"/>
                  </a:lnTo>
                  <a:lnTo>
                    <a:pt x="5538" y="6271"/>
                  </a:lnTo>
                  <a:lnTo>
                    <a:pt x="5552" y="6272"/>
                  </a:lnTo>
                  <a:lnTo>
                    <a:pt x="5567" y="6274"/>
                  </a:lnTo>
                  <a:lnTo>
                    <a:pt x="5578" y="6275"/>
                  </a:lnTo>
                  <a:lnTo>
                    <a:pt x="5590" y="6276"/>
                  </a:lnTo>
                  <a:lnTo>
                    <a:pt x="5602" y="6277"/>
                  </a:lnTo>
                  <a:lnTo>
                    <a:pt x="5613" y="6277"/>
                  </a:lnTo>
                  <a:lnTo>
                    <a:pt x="5628" y="6280"/>
                  </a:lnTo>
                  <a:lnTo>
                    <a:pt x="5641" y="6281"/>
                  </a:lnTo>
                  <a:lnTo>
                    <a:pt x="5655" y="6282"/>
                  </a:lnTo>
                  <a:lnTo>
                    <a:pt x="5669" y="6283"/>
                  </a:lnTo>
                  <a:lnTo>
                    <a:pt x="5680" y="6284"/>
                  </a:lnTo>
                  <a:lnTo>
                    <a:pt x="5692" y="6285"/>
                  </a:lnTo>
                  <a:lnTo>
                    <a:pt x="5703" y="6286"/>
                  </a:lnTo>
                  <a:lnTo>
                    <a:pt x="5715" y="6287"/>
                  </a:lnTo>
                  <a:lnTo>
                    <a:pt x="5730" y="6288"/>
                  </a:lnTo>
                  <a:lnTo>
                    <a:pt x="5744" y="6289"/>
                  </a:lnTo>
                  <a:lnTo>
                    <a:pt x="5759" y="6291"/>
                  </a:lnTo>
                  <a:lnTo>
                    <a:pt x="5773" y="6292"/>
                  </a:lnTo>
                  <a:lnTo>
                    <a:pt x="5789" y="6293"/>
                  </a:lnTo>
                  <a:lnTo>
                    <a:pt x="5803" y="6294"/>
                  </a:lnTo>
                  <a:lnTo>
                    <a:pt x="5817" y="6295"/>
                  </a:lnTo>
                  <a:lnTo>
                    <a:pt x="5832" y="6296"/>
                  </a:lnTo>
                  <a:lnTo>
                    <a:pt x="5833" y="6296"/>
                  </a:lnTo>
                  <a:lnTo>
                    <a:pt x="5833" y="6296"/>
                  </a:lnTo>
                  <a:lnTo>
                    <a:pt x="5850" y="6298"/>
                  </a:lnTo>
                  <a:lnTo>
                    <a:pt x="5865" y="6299"/>
                  </a:lnTo>
                  <a:lnTo>
                    <a:pt x="5884" y="6301"/>
                  </a:lnTo>
                  <a:lnTo>
                    <a:pt x="5902" y="6302"/>
                  </a:lnTo>
                  <a:lnTo>
                    <a:pt x="5921" y="6304"/>
                  </a:lnTo>
                  <a:lnTo>
                    <a:pt x="5938" y="6305"/>
                  </a:lnTo>
                  <a:lnTo>
                    <a:pt x="5953" y="6306"/>
                  </a:lnTo>
                  <a:lnTo>
                    <a:pt x="5966" y="6307"/>
                  </a:lnTo>
                  <a:lnTo>
                    <a:pt x="5979" y="6308"/>
                  </a:lnTo>
                  <a:lnTo>
                    <a:pt x="5994" y="6309"/>
                  </a:lnTo>
                  <a:lnTo>
                    <a:pt x="6006" y="6311"/>
                  </a:lnTo>
                  <a:lnTo>
                    <a:pt x="6019" y="6312"/>
                  </a:lnTo>
                  <a:lnTo>
                    <a:pt x="6028" y="6312"/>
                  </a:lnTo>
                  <a:lnTo>
                    <a:pt x="6037" y="6313"/>
                  </a:lnTo>
                  <a:lnTo>
                    <a:pt x="6058" y="6314"/>
                  </a:lnTo>
                  <a:lnTo>
                    <a:pt x="6078" y="6315"/>
                  </a:lnTo>
                  <a:lnTo>
                    <a:pt x="6099" y="6317"/>
                  </a:lnTo>
                  <a:lnTo>
                    <a:pt x="6120" y="6318"/>
                  </a:lnTo>
                  <a:lnTo>
                    <a:pt x="6136" y="6319"/>
                  </a:lnTo>
                  <a:lnTo>
                    <a:pt x="6150" y="6321"/>
                  </a:lnTo>
                  <a:lnTo>
                    <a:pt x="6152" y="6321"/>
                  </a:lnTo>
                  <a:lnTo>
                    <a:pt x="6155" y="6321"/>
                  </a:lnTo>
                  <a:lnTo>
                    <a:pt x="6163" y="6322"/>
                  </a:lnTo>
                  <a:lnTo>
                    <a:pt x="6172" y="6322"/>
                  </a:lnTo>
                  <a:lnTo>
                    <a:pt x="6186" y="6323"/>
                  </a:lnTo>
                  <a:lnTo>
                    <a:pt x="6199" y="6324"/>
                  </a:lnTo>
                  <a:lnTo>
                    <a:pt x="6211" y="6325"/>
                  </a:lnTo>
                  <a:lnTo>
                    <a:pt x="6224" y="6326"/>
                  </a:lnTo>
                  <a:lnTo>
                    <a:pt x="6250" y="6327"/>
                  </a:lnTo>
                  <a:lnTo>
                    <a:pt x="6277" y="6329"/>
                  </a:lnTo>
                  <a:lnTo>
                    <a:pt x="6302" y="6331"/>
                  </a:lnTo>
                  <a:lnTo>
                    <a:pt x="6328" y="6333"/>
                  </a:lnTo>
                  <a:lnTo>
                    <a:pt x="6343" y="6334"/>
                  </a:lnTo>
                  <a:lnTo>
                    <a:pt x="6358" y="6334"/>
                  </a:lnTo>
                  <a:lnTo>
                    <a:pt x="6373" y="6335"/>
                  </a:lnTo>
                  <a:lnTo>
                    <a:pt x="6389" y="6336"/>
                  </a:lnTo>
                  <a:lnTo>
                    <a:pt x="6410" y="6337"/>
                  </a:lnTo>
                  <a:lnTo>
                    <a:pt x="6431" y="6338"/>
                  </a:lnTo>
                  <a:lnTo>
                    <a:pt x="6452" y="6341"/>
                  </a:lnTo>
                  <a:lnTo>
                    <a:pt x="6473" y="6342"/>
                  </a:lnTo>
                  <a:lnTo>
                    <a:pt x="6479" y="6342"/>
                  </a:lnTo>
                  <a:lnTo>
                    <a:pt x="6484" y="6342"/>
                  </a:lnTo>
                  <a:lnTo>
                    <a:pt x="6484" y="6342"/>
                  </a:lnTo>
                  <a:lnTo>
                    <a:pt x="6485" y="6342"/>
                  </a:lnTo>
                  <a:lnTo>
                    <a:pt x="6501" y="6343"/>
                  </a:lnTo>
                  <a:lnTo>
                    <a:pt x="6517" y="6344"/>
                  </a:lnTo>
                  <a:lnTo>
                    <a:pt x="6534" y="6345"/>
                  </a:lnTo>
                  <a:lnTo>
                    <a:pt x="6550" y="6346"/>
                  </a:lnTo>
                  <a:lnTo>
                    <a:pt x="6573" y="6347"/>
                  </a:lnTo>
                  <a:lnTo>
                    <a:pt x="6597" y="6348"/>
                  </a:lnTo>
                  <a:lnTo>
                    <a:pt x="6621" y="6349"/>
                  </a:lnTo>
                  <a:lnTo>
                    <a:pt x="6644" y="6350"/>
                  </a:lnTo>
                  <a:lnTo>
                    <a:pt x="6660" y="6352"/>
                  </a:lnTo>
                  <a:lnTo>
                    <a:pt x="6678" y="6353"/>
                  </a:lnTo>
                  <a:lnTo>
                    <a:pt x="6695" y="6354"/>
                  </a:lnTo>
                  <a:lnTo>
                    <a:pt x="6711" y="6354"/>
                  </a:lnTo>
                  <a:lnTo>
                    <a:pt x="6733" y="6355"/>
                  </a:lnTo>
                  <a:lnTo>
                    <a:pt x="6754" y="6356"/>
                  </a:lnTo>
                  <a:lnTo>
                    <a:pt x="6776" y="6357"/>
                  </a:lnTo>
                  <a:lnTo>
                    <a:pt x="6797" y="6358"/>
                  </a:lnTo>
                  <a:lnTo>
                    <a:pt x="6802" y="6358"/>
                  </a:lnTo>
                  <a:lnTo>
                    <a:pt x="6808" y="6359"/>
                  </a:lnTo>
                  <a:lnTo>
                    <a:pt x="6812" y="6359"/>
                  </a:lnTo>
                  <a:lnTo>
                    <a:pt x="6817" y="6359"/>
                  </a:lnTo>
                  <a:lnTo>
                    <a:pt x="6830" y="6360"/>
                  </a:lnTo>
                  <a:lnTo>
                    <a:pt x="6845" y="6360"/>
                  </a:lnTo>
                  <a:lnTo>
                    <a:pt x="6859" y="6362"/>
                  </a:lnTo>
                  <a:lnTo>
                    <a:pt x="6873" y="6362"/>
                  </a:lnTo>
                  <a:lnTo>
                    <a:pt x="6897" y="6363"/>
                  </a:lnTo>
                  <a:lnTo>
                    <a:pt x="6920" y="6364"/>
                  </a:lnTo>
                  <a:lnTo>
                    <a:pt x="6943" y="6365"/>
                  </a:lnTo>
                  <a:lnTo>
                    <a:pt x="6967" y="6366"/>
                  </a:lnTo>
                  <a:lnTo>
                    <a:pt x="6984" y="6367"/>
                  </a:lnTo>
                  <a:lnTo>
                    <a:pt x="7001" y="6367"/>
                  </a:lnTo>
                  <a:lnTo>
                    <a:pt x="7019" y="6368"/>
                  </a:lnTo>
                  <a:lnTo>
                    <a:pt x="7037" y="6369"/>
                  </a:lnTo>
                  <a:lnTo>
                    <a:pt x="7059" y="6369"/>
                  </a:lnTo>
                  <a:lnTo>
                    <a:pt x="7081" y="6370"/>
                  </a:lnTo>
                  <a:lnTo>
                    <a:pt x="7103" y="6372"/>
                  </a:lnTo>
                  <a:lnTo>
                    <a:pt x="7126" y="6373"/>
                  </a:lnTo>
                  <a:lnTo>
                    <a:pt x="7137" y="6373"/>
                  </a:lnTo>
                  <a:lnTo>
                    <a:pt x="7150" y="6373"/>
                  </a:lnTo>
                  <a:lnTo>
                    <a:pt x="7162" y="6374"/>
                  </a:lnTo>
                  <a:lnTo>
                    <a:pt x="7175" y="6374"/>
                  </a:lnTo>
                  <a:lnTo>
                    <a:pt x="7188" y="6375"/>
                  </a:lnTo>
                  <a:lnTo>
                    <a:pt x="7201" y="6375"/>
                  </a:lnTo>
                  <a:lnTo>
                    <a:pt x="7224" y="6376"/>
                  </a:lnTo>
                  <a:lnTo>
                    <a:pt x="7248" y="6376"/>
                  </a:lnTo>
                  <a:lnTo>
                    <a:pt x="7272" y="6377"/>
                  </a:lnTo>
                  <a:lnTo>
                    <a:pt x="7295" y="6378"/>
                  </a:lnTo>
                  <a:lnTo>
                    <a:pt x="7313" y="6378"/>
                  </a:lnTo>
                  <a:lnTo>
                    <a:pt x="7330" y="6379"/>
                  </a:lnTo>
                  <a:lnTo>
                    <a:pt x="7348" y="6379"/>
                  </a:lnTo>
                  <a:lnTo>
                    <a:pt x="7366" y="6380"/>
                  </a:lnTo>
                  <a:lnTo>
                    <a:pt x="7390" y="6380"/>
                  </a:lnTo>
                  <a:lnTo>
                    <a:pt x="7415" y="6382"/>
                  </a:lnTo>
                  <a:lnTo>
                    <a:pt x="7438" y="6383"/>
                  </a:lnTo>
                  <a:lnTo>
                    <a:pt x="7462" y="6383"/>
                  </a:lnTo>
                  <a:lnTo>
                    <a:pt x="7464" y="6383"/>
                  </a:lnTo>
                  <a:lnTo>
                    <a:pt x="7464" y="6383"/>
                  </a:lnTo>
                  <a:lnTo>
                    <a:pt x="7471" y="6383"/>
                  </a:lnTo>
                  <a:lnTo>
                    <a:pt x="7479" y="6384"/>
                  </a:lnTo>
                  <a:lnTo>
                    <a:pt x="7484" y="6384"/>
                  </a:lnTo>
                  <a:lnTo>
                    <a:pt x="7488" y="6384"/>
                  </a:lnTo>
                  <a:lnTo>
                    <a:pt x="7499" y="6384"/>
                  </a:lnTo>
                  <a:lnTo>
                    <a:pt x="7510" y="6384"/>
                  </a:lnTo>
                  <a:lnTo>
                    <a:pt x="7521" y="6385"/>
                  </a:lnTo>
                  <a:lnTo>
                    <a:pt x="7532" y="6385"/>
                  </a:lnTo>
                  <a:lnTo>
                    <a:pt x="7558" y="6385"/>
                  </a:lnTo>
                  <a:lnTo>
                    <a:pt x="7582" y="6386"/>
                  </a:lnTo>
                  <a:lnTo>
                    <a:pt x="7607" y="6386"/>
                  </a:lnTo>
                  <a:lnTo>
                    <a:pt x="7632" y="6387"/>
                  </a:lnTo>
                  <a:lnTo>
                    <a:pt x="7649" y="6387"/>
                  </a:lnTo>
                  <a:lnTo>
                    <a:pt x="7667" y="6387"/>
                  </a:lnTo>
                  <a:lnTo>
                    <a:pt x="7683" y="6388"/>
                  </a:lnTo>
                  <a:lnTo>
                    <a:pt x="7701" y="6388"/>
                  </a:lnTo>
                  <a:lnTo>
                    <a:pt x="7727" y="6388"/>
                  </a:lnTo>
                  <a:lnTo>
                    <a:pt x="7752" y="6389"/>
                  </a:lnTo>
                  <a:lnTo>
                    <a:pt x="7778" y="6389"/>
                  </a:lnTo>
                  <a:lnTo>
                    <a:pt x="7803" y="6390"/>
                  </a:lnTo>
                  <a:lnTo>
                    <a:pt x="7814" y="6390"/>
                  </a:lnTo>
                  <a:lnTo>
                    <a:pt x="7825" y="6390"/>
                  </a:lnTo>
                  <a:lnTo>
                    <a:pt x="7834" y="6390"/>
                  </a:lnTo>
                  <a:lnTo>
                    <a:pt x="7843" y="6390"/>
                  </a:lnTo>
                  <a:lnTo>
                    <a:pt x="7856" y="6390"/>
                  </a:lnTo>
                  <a:lnTo>
                    <a:pt x="7870" y="6392"/>
                  </a:lnTo>
                  <a:lnTo>
                    <a:pt x="7897" y="6392"/>
                  </a:lnTo>
                  <a:lnTo>
                    <a:pt x="7926" y="6392"/>
                  </a:lnTo>
                  <a:lnTo>
                    <a:pt x="7954" y="6392"/>
                  </a:lnTo>
                  <a:lnTo>
                    <a:pt x="7982" y="6393"/>
                  </a:lnTo>
                  <a:lnTo>
                    <a:pt x="7996" y="6393"/>
                  </a:lnTo>
                  <a:lnTo>
                    <a:pt x="8011" y="6393"/>
                  </a:lnTo>
                  <a:lnTo>
                    <a:pt x="8025" y="6393"/>
                  </a:lnTo>
                  <a:lnTo>
                    <a:pt x="8039" y="6393"/>
                  </a:lnTo>
                  <a:lnTo>
                    <a:pt x="8079" y="6394"/>
                  </a:lnTo>
                  <a:lnTo>
                    <a:pt x="8119" y="6394"/>
                  </a:lnTo>
                  <a:lnTo>
                    <a:pt x="8158" y="6394"/>
                  </a:lnTo>
                  <a:lnTo>
                    <a:pt x="8198" y="6394"/>
                  </a:lnTo>
                  <a:lnTo>
                    <a:pt x="8199" y="6394"/>
                  </a:lnTo>
                  <a:lnTo>
                    <a:pt x="8200" y="6394"/>
                  </a:lnTo>
                  <a:lnTo>
                    <a:pt x="8206" y="6394"/>
                  </a:lnTo>
                  <a:lnTo>
                    <a:pt x="8210" y="6394"/>
                  </a:lnTo>
                  <a:lnTo>
                    <a:pt x="8232" y="6394"/>
                  </a:lnTo>
                  <a:lnTo>
                    <a:pt x="8253" y="6394"/>
                  </a:lnTo>
                  <a:lnTo>
                    <a:pt x="8276" y="6394"/>
                  </a:lnTo>
                  <a:lnTo>
                    <a:pt x="8297" y="6394"/>
                  </a:lnTo>
                  <a:lnTo>
                    <a:pt x="8319" y="6394"/>
                  </a:lnTo>
                  <a:lnTo>
                    <a:pt x="8340" y="6394"/>
                  </a:lnTo>
                  <a:lnTo>
                    <a:pt x="8361" y="6394"/>
                  </a:lnTo>
                  <a:lnTo>
                    <a:pt x="8383" y="6394"/>
                  </a:lnTo>
                  <a:lnTo>
                    <a:pt x="8398" y="6394"/>
                  </a:lnTo>
                  <a:lnTo>
                    <a:pt x="8412" y="6394"/>
                  </a:lnTo>
                  <a:lnTo>
                    <a:pt x="8428" y="6394"/>
                  </a:lnTo>
                  <a:lnTo>
                    <a:pt x="8442" y="6394"/>
                  </a:lnTo>
                  <a:lnTo>
                    <a:pt x="8470" y="6394"/>
                  </a:lnTo>
                  <a:lnTo>
                    <a:pt x="8499" y="6394"/>
                  </a:lnTo>
                  <a:lnTo>
                    <a:pt x="8526" y="6394"/>
                  </a:lnTo>
                  <a:lnTo>
                    <a:pt x="8554" y="6394"/>
                  </a:lnTo>
                  <a:lnTo>
                    <a:pt x="8569" y="6394"/>
                  </a:lnTo>
                  <a:lnTo>
                    <a:pt x="8583" y="6394"/>
                  </a:lnTo>
                  <a:lnTo>
                    <a:pt x="8597" y="6393"/>
                  </a:lnTo>
                  <a:lnTo>
                    <a:pt x="8612" y="6393"/>
                  </a:lnTo>
                  <a:lnTo>
                    <a:pt x="8626" y="6393"/>
                  </a:lnTo>
                  <a:lnTo>
                    <a:pt x="8642" y="6393"/>
                  </a:lnTo>
                  <a:lnTo>
                    <a:pt x="8663" y="6393"/>
                  </a:lnTo>
                  <a:lnTo>
                    <a:pt x="8684" y="6393"/>
                  </a:lnTo>
                  <a:lnTo>
                    <a:pt x="8705" y="6393"/>
                  </a:lnTo>
                  <a:lnTo>
                    <a:pt x="8726" y="6392"/>
                  </a:lnTo>
                  <a:lnTo>
                    <a:pt x="8744" y="6392"/>
                  </a:lnTo>
                  <a:lnTo>
                    <a:pt x="8762" y="6392"/>
                  </a:lnTo>
                  <a:lnTo>
                    <a:pt x="8779" y="6392"/>
                  </a:lnTo>
                  <a:lnTo>
                    <a:pt x="8797" y="6390"/>
                  </a:lnTo>
                  <a:lnTo>
                    <a:pt x="8821" y="6390"/>
                  </a:lnTo>
                  <a:lnTo>
                    <a:pt x="8847" y="6390"/>
                  </a:lnTo>
                  <a:lnTo>
                    <a:pt x="8871" y="6389"/>
                  </a:lnTo>
                  <a:lnTo>
                    <a:pt x="8896" y="6389"/>
                  </a:lnTo>
                  <a:lnTo>
                    <a:pt x="8914" y="6389"/>
                  </a:lnTo>
                  <a:lnTo>
                    <a:pt x="8932" y="6389"/>
                  </a:lnTo>
                  <a:lnTo>
                    <a:pt x="8951" y="6388"/>
                  </a:lnTo>
                  <a:lnTo>
                    <a:pt x="8969" y="6388"/>
                  </a:lnTo>
                  <a:lnTo>
                    <a:pt x="8986" y="6388"/>
                  </a:lnTo>
                  <a:lnTo>
                    <a:pt x="9001" y="6387"/>
                  </a:lnTo>
                  <a:lnTo>
                    <a:pt x="9017" y="6387"/>
                  </a:lnTo>
                  <a:lnTo>
                    <a:pt x="9032" y="6387"/>
                  </a:lnTo>
                  <a:lnTo>
                    <a:pt x="9033" y="6387"/>
                  </a:lnTo>
                  <a:lnTo>
                    <a:pt x="9034" y="6387"/>
                  </a:lnTo>
                  <a:lnTo>
                    <a:pt x="9036" y="6387"/>
                  </a:lnTo>
                  <a:lnTo>
                    <a:pt x="9037" y="6387"/>
                  </a:lnTo>
                  <a:lnTo>
                    <a:pt x="9050" y="6386"/>
                  </a:lnTo>
                  <a:lnTo>
                    <a:pt x="9064" y="6386"/>
                  </a:lnTo>
                  <a:lnTo>
                    <a:pt x="9082" y="6386"/>
                  </a:lnTo>
                  <a:lnTo>
                    <a:pt x="9101" y="6385"/>
                  </a:lnTo>
                  <a:lnTo>
                    <a:pt x="9120" y="6385"/>
                  </a:lnTo>
                  <a:lnTo>
                    <a:pt x="9139" y="6385"/>
                  </a:lnTo>
                  <a:lnTo>
                    <a:pt x="9162" y="6384"/>
                  </a:lnTo>
                  <a:lnTo>
                    <a:pt x="9185" y="6384"/>
                  </a:lnTo>
                  <a:lnTo>
                    <a:pt x="9209" y="6383"/>
                  </a:lnTo>
                  <a:lnTo>
                    <a:pt x="9232" y="6382"/>
                  </a:lnTo>
                  <a:lnTo>
                    <a:pt x="9247" y="6382"/>
                  </a:lnTo>
                  <a:lnTo>
                    <a:pt x="9263" y="6382"/>
                  </a:lnTo>
                  <a:lnTo>
                    <a:pt x="9278" y="6380"/>
                  </a:lnTo>
                  <a:lnTo>
                    <a:pt x="9295" y="6380"/>
                  </a:lnTo>
                  <a:lnTo>
                    <a:pt x="9304" y="6380"/>
                  </a:lnTo>
                  <a:lnTo>
                    <a:pt x="9313" y="6379"/>
                  </a:lnTo>
                  <a:lnTo>
                    <a:pt x="9322" y="6379"/>
                  </a:lnTo>
                  <a:lnTo>
                    <a:pt x="9331" y="6379"/>
                  </a:lnTo>
                  <a:lnTo>
                    <a:pt x="9347" y="6378"/>
                  </a:lnTo>
                  <a:lnTo>
                    <a:pt x="9364" y="6378"/>
                  </a:lnTo>
                  <a:lnTo>
                    <a:pt x="9381" y="6377"/>
                  </a:lnTo>
                  <a:lnTo>
                    <a:pt x="9397" y="6377"/>
                  </a:lnTo>
                  <a:lnTo>
                    <a:pt x="9416" y="6376"/>
                  </a:lnTo>
                  <a:lnTo>
                    <a:pt x="9435" y="6376"/>
                  </a:lnTo>
                  <a:lnTo>
                    <a:pt x="9455" y="6375"/>
                  </a:lnTo>
                  <a:lnTo>
                    <a:pt x="9474" y="6375"/>
                  </a:lnTo>
                  <a:lnTo>
                    <a:pt x="9496" y="6374"/>
                  </a:lnTo>
                  <a:lnTo>
                    <a:pt x="9518" y="6373"/>
                  </a:lnTo>
                  <a:lnTo>
                    <a:pt x="9540" y="6372"/>
                  </a:lnTo>
                  <a:lnTo>
                    <a:pt x="9562" y="6372"/>
                  </a:lnTo>
                  <a:lnTo>
                    <a:pt x="9574" y="6370"/>
                  </a:lnTo>
                  <a:lnTo>
                    <a:pt x="9584" y="6370"/>
                  </a:lnTo>
                  <a:lnTo>
                    <a:pt x="9587" y="6370"/>
                  </a:lnTo>
                  <a:lnTo>
                    <a:pt x="9590" y="6370"/>
                  </a:lnTo>
                  <a:lnTo>
                    <a:pt x="9602" y="6369"/>
                  </a:lnTo>
                  <a:lnTo>
                    <a:pt x="9615" y="6369"/>
                  </a:lnTo>
                  <a:lnTo>
                    <a:pt x="9626" y="6368"/>
                  </a:lnTo>
                  <a:lnTo>
                    <a:pt x="9638" y="6368"/>
                  </a:lnTo>
                  <a:lnTo>
                    <a:pt x="9660" y="6367"/>
                  </a:lnTo>
                  <a:lnTo>
                    <a:pt x="9682" y="6366"/>
                  </a:lnTo>
                  <a:lnTo>
                    <a:pt x="9703" y="6366"/>
                  </a:lnTo>
                  <a:lnTo>
                    <a:pt x="9726" y="6365"/>
                  </a:lnTo>
                  <a:lnTo>
                    <a:pt x="9744" y="6364"/>
                  </a:lnTo>
                  <a:lnTo>
                    <a:pt x="9763" y="6363"/>
                  </a:lnTo>
                  <a:lnTo>
                    <a:pt x="9782" y="6362"/>
                  </a:lnTo>
                  <a:lnTo>
                    <a:pt x="9801" y="6362"/>
                  </a:lnTo>
                  <a:lnTo>
                    <a:pt x="9815" y="6360"/>
                  </a:lnTo>
                  <a:lnTo>
                    <a:pt x="9829" y="6360"/>
                  </a:lnTo>
                  <a:lnTo>
                    <a:pt x="9842" y="6359"/>
                  </a:lnTo>
                  <a:lnTo>
                    <a:pt x="9855" y="6359"/>
                  </a:lnTo>
                  <a:lnTo>
                    <a:pt x="9865" y="6358"/>
                  </a:lnTo>
                  <a:lnTo>
                    <a:pt x="9874" y="6358"/>
                  </a:lnTo>
                  <a:lnTo>
                    <a:pt x="9881" y="6357"/>
                  </a:lnTo>
                  <a:lnTo>
                    <a:pt x="9889" y="6357"/>
                  </a:lnTo>
                  <a:lnTo>
                    <a:pt x="9907" y="6356"/>
                  </a:lnTo>
                  <a:lnTo>
                    <a:pt x="9925" y="6355"/>
                  </a:lnTo>
                  <a:lnTo>
                    <a:pt x="9944" y="6355"/>
                  </a:lnTo>
                  <a:lnTo>
                    <a:pt x="9963" y="6354"/>
                  </a:lnTo>
                  <a:lnTo>
                    <a:pt x="9984" y="6353"/>
                  </a:lnTo>
                  <a:lnTo>
                    <a:pt x="10006" y="6352"/>
                  </a:lnTo>
                  <a:lnTo>
                    <a:pt x="10027" y="6350"/>
                  </a:lnTo>
                  <a:lnTo>
                    <a:pt x="10049" y="6349"/>
                  </a:lnTo>
                  <a:lnTo>
                    <a:pt x="10066" y="6348"/>
                  </a:lnTo>
                  <a:lnTo>
                    <a:pt x="10083" y="6347"/>
                  </a:lnTo>
                  <a:lnTo>
                    <a:pt x="10098" y="6346"/>
                  </a:lnTo>
                  <a:lnTo>
                    <a:pt x="10115" y="6345"/>
                  </a:lnTo>
                  <a:lnTo>
                    <a:pt x="10122" y="6345"/>
                  </a:lnTo>
                  <a:lnTo>
                    <a:pt x="10128" y="6345"/>
                  </a:lnTo>
                  <a:lnTo>
                    <a:pt x="10135" y="6344"/>
                  </a:lnTo>
                  <a:lnTo>
                    <a:pt x="10142" y="6344"/>
                  </a:lnTo>
                  <a:lnTo>
                    <a:pt x="10158" y="6343"/>
                  </a:lnTo>
                  <a:lnTo>
                    <a:pt x="10176" y="6342"/>
                  </a:lnTo>
                  <a:lnTo>
                    <a:pt x="10193" y="6341"/>
                  </a:lnTo>
                  <a:lnTo>
                    <a:pt x="10209" y="6339"/>
                  </a:lnTo>
                  <a:lnTo>
                    <a:pt x="10227" y="6339"/>
                  </a:lnTo>
                  <a:lnTo>
                    <a:pt x="10245" y="6338"/>
                  </a:lnTo>
                  <a:lnTo>
                    <a:pt x="10262" y="6337"/>
                  </a:lnTo>
                  <a:lnTo>
                    <a:pt x="10280" y="6336"/>
                  </a:lnTo>
                  <a:lnTo>
                    <a:pt x="10294" y="6335"/>
                  </a:lnTo>
                  <a:lnTo>
                    <a:pt x="10307" y="6334"/>
                  </a:lnTo>
                  <a:lnTo>
                    <a:pt x="10321" y="6333"/>
                  </a:lnTo>
                  <a:lnTo>
                    <a:pt x="10337" y="6332"/>
                  </a:lnTo>
                  <a:lnTo>
                    <a:pt x="10352" y="6332"/>
                  </a:lnTo>
                  <a:lnTo>
                    <a:pt x="10367" y="6331"/>
                  </a:lnTo>
                  <a:lnTo>
                    <a:pt x="10384" y="6329"/>
                  </a:lnTo>
                  <a:lnTo>
                    <a:pt x="10403" y="6328"/>
                  </a:lnTo>
                  <a:lnTo>
                    <a:pt x="10421" y="6326"/>
                  </a:lnTo>
                  <a:lnTo>
                    <a:pt x="10439" y="6325"/>
                  </a:lnTo>
                  <a:lnTo>
                    <a:pt x="10447" y="6325"/>
                  </a:lnTo>
                  <a:lnTo>
                    <a:pt x="10455" y="6324"/>
                  </a:lnTo>
                  <a:lnTo>
                    <a:pt x="10463" y="6324"/>
                  </a:lnTo>
                  <a:lnTo>
                    <a:pt x="10472" y="6323"/>
                  </a:lnTo>
                  <a:lnTo>
                    <a:pt x="10484" y="6323"/>
                  </a:lnTo>
                  <a:lnTo>
                    <a:pt x="10497" y="6322"/>
                  </a:lnTo>
                  <a:lnTo>
                    <a:pt x="10510" y="6321"/>
                  </a:lnTo>
                  <a:lnTo>
                    <a:pt x="10523" y="6319"/>
                  </a:lnTo>
                  <a:lnTo>
                    <a:pt x="10541" y="6318"/>
                  </a:lnTo>
                  <a:lnTo>
                    <a:pt x="10559" y="6317"/>
                  </a:lnTo>
                  <a:lnTo>
                    <a:pt x="10576" y="6316"/>
                  </a:lnTo>
                  <a:lnTo>
                    <a:pt x="10594" y="6315"/>
                  </a:lnTo>
                  <a:lnTo>
                    <a:pt x="10604" y="6314"/>
                  </a:lnTo>
                  <a:lnTo>
                    <a:pt x="10614" y="6313"/>
                  </a:lnTo>
                  <a:lnTo>
                    <a:pt x="10624" y="6313"/>
                  </a:lnTo>
                  <a:lnTo>
                    <a:pt x="10634" y="6312"/>
                  </a:lnTo>
                  <a:lnTo>
                    <a:pt x="10645" y="6311"/>
                  </a:lnTo>
                  <a:lnTo>
                    <a:pt x="10657" y="6309"/>
                  </a:lnTo>
                  <a:lnTo>
                    <a:pt x="10670" y="6309"/>
                  </a:lnTo>
                  <a:lnTo>
                    <a:pt x="10681" y="6308"/>
                  </a:lnTo>
                  <a:lnTo>
                    <a:pt x="10697" y="6307"/>
                  </a:lnTo>
                  <a:lnTo>
                    <a:pt x="10714" y="6305"/>
                  </a:lnTo>
                  <a:lnTo>
                    <a:pt x="10731" y="6304"/>
                  </a:lnTo>
                  <a:lnTo>
                    <a:pt x="10747" y="6303"/>
                  </a:lnTo>
                  <a:lnTo>
                    <a:pt x="10759" y="6302"/>
                  </a:lnTo>
                  <a:lnTo>
                    <a:pt x="10771" y="6302"/>
                  </a:lnTo>
                  <a:lnTo>
                    <a:pt x="10783" y="6301"/>
                  </a:lnTo>
                  <a:lnTo>
                    <a:pt x="10794" y="6299"/>
                  </a:lnTo>
                  <a:lnTo>
                    <a:pt x="10807" y="6298"/>
                  </a:lnTo>
                  <a:lnTo>
                    <a:pt x="10819" y="6297"/>
                  </a:lnTo>
                  <a:lnTo>
                    <a:pt x="10832" y="6296"/>
                  </a:lnTo>
                  <a:lnTo>
                    <a:pt x="10844" y="6295"/>
                  </a:lnTo>
                  <a:lnTo>
                    <a:pt x="10858" y="6294"/>
                  </a:lnTo>
                  <a:lnTo>
                    <a:pt x="10871" y="6293"/>
                  </a:lnTo>
                  <a:lnTo>
                    <a:pt x="10886" y="6292"/>
                  </a:lnTo>
                  <a:lnTo>
                    <a:pt x="10899" y="6291"/>
                  </a:lnTo>
                  <a:lnTo>
                    <a:pt x="10913" y="6289"/>
                  </a:lnTo>
                  <a:lnTo>
                    <a:pt x="10927" y="6288"/>
                  </a:lnTo>
                  <a:lnTo>
                    <a:pt x="10940" y="6287"/>
                  </a:lnTo>
                  <a:lnTo>
                    <a:pt x="10954" y="6286"/>
                  </a:lnTo>
                  <a:lnTo>
                    <a:pt x="10967" y="6285"/>
                  </a:lnTo>
                  <a:lnTo>
                    <a:pt x="10979" y="6284"/>
                  </a:lnTo>
                  <a:lnTo>
                    <a:pt x="10992" y="6283"/>
                  </a:lnTo>
                  <a:lnTo>
                    <a:pt x="11005" y="6282"/>
                  </a:lnTo>
                  <a:lnTo>
                    <a:pt x="11016" y="6281"/>
                  </a:lnTo>
                  <a:lnTo>
                    <a:pt x="11028" y="6280"/>
                  </a:lnTo>
                  <a:lnTo>
                    <a:pt x="11039" y="6278"/>
                  </a:lnTo>
                  <a:lnTo>
                    <a:pt x="11050" y="6277"/>
                  </a:lnTo>
                  <a:lnTo>
                    <a:pt x="11066" y="6276"/>
                  </a:lnTo>
                  <a:lnTo>
                    <a:pt x="11080" y="6275"/>
                  </a:lnTo>
                  <a:lnTo>
                    <a:pt x="11096" y="6273"/>
                  </a:lnTo>
                  <a:lnTo>
                    <a:pt x="11111" y="6272"/>
                  </a:lnTo>
                  <a:lnTo>
                    <a:pt x="11124" y="6271"/>
                  </a:lnTo>
                  <a:lnTo>
                    <a:pt x="11138" y="6270"/>
                  </a:lnTo>
                  <a:lnTo>
                    <a:pt x="11151" y="6268"/>
                  </a:lnTo>
                  <a:lnTo>
                    <a:pt x="11164" y="6267"/>
                  </a:lnTo>
                  <a:lnTo>
                    <a:pt x="11172" y="6266"/>
                  </a:lnTo>
                  <a:lnTo>
                    <a:pt x="11181" y="6265"/>
                  </a:lnTo>
                  <a:lnTo>
                    <a:pt x="11190" y="6265"/>
                  </a:lnTo>
                  <a:lnTo>
                    <a:pt x="11198" y="6264"/>
                  </a:lnTo>
                  <a:lnTo>
                    <a:pt x="11215" y="6262"/>
                  </a:lnTo>
                  <a:lnTo>
                    <a:pt x="11233" y="6261"/>
                  </a:lnTo>
                  <a:lnTo>
                    <a:pt x="11251" y="6258"/>
                  </a:lnTo>
                  <a:lnTo>
                    <a:pt x="11269" y="6257"/>
                  </a:lnTo>
                  <a:lnTo>
                    <a:pt x="11282" y="6255"/>
                  </a:lnTo>
                  <a:lnTo>
                    <a:pt x="11295" y="6254"/>
                  </a:lnTo>
                  <a:lnTo>
                    <a:pt x="11307" y="6253"/>
                  </a:lnTo>
                  <a:lnTo>
                    <a:pt x="11321" y="6252"/>
                  </a:lnTo>
                  <a:lnTo>
                    <a:pt x="11333" y="6251"/>
                  </a:lnTo>
                  <a:lnTo>
                    <a:pt x="11345" y="6250"/>
                  </a:lnTo>
                  <a:lnTo>
                    <a:pt x="11366" y="6247"/>
                  </a:lnTo>
                  <a:lnTo>
                    <a:pt x="11387" y="6245"/>
                  </a:lnTo>
                  <a:lnTo>
                    <a:pt x="11410" y="6243"/>
                  </a:lnTo>
                  <a:lnTo>
                    <a:pt x="11431" y="6241"/>
                  </a:lnTo>
                  <a:lnTo>
                    <a:pt x="11442" y="6240"/>
                  </a:lnTo>
                  <a:lnTo>
                    <a:pt x="11452" y="6238"/>
                  </a:lnTo>
                  <a:lnTo>
                    <a:pt x="11463" y="6237"/>
                  </a:lnTo>
                  <a:lnTo>
                    <a:pt x="11474" y="6236"/>
                  </a:lnTo>
                  <a:lnTo>
                    <a:pt x="11482" y="6235"/>
                  </a:lnTo>
                  <a:lnTo>
                    <a:pt x="11489" y="6234"/>
                  </a:lnTo>
                  <a:lnTo>
                    <a:pt x="11493" y="6234"/>
                  </a:lnTo>
                  <a:lnTo>
                    <a:pt x="11496" y="6233"/>
                  </a:lnTo>
                  <a:lnTo>
                    <a:pt x="11527" y="6230"/>
                  </a:lnTo>
                  <a:lnTo>
                    <a:pt x="11557" y="6226"/>
                  </a:lnTo>
                  <a:lnTo>
                    <a:pt x="11587" y="6223"/>
                  </a:lnTo>
                  <a:lnTo>
                    <a:pt x="11618" y="6220"/>
                  </a:lnTo>
                  <a:lnTo>
                    <a:pt x="11620" y="6220"/>
                  </a:lnTo>
                  <a:lnTo>
                    <a:pt x="11623" y="6220"/>
                  </a:lnTo>
                  <a:lnTo>
                    <a:pt x="11627" y="6219"/>
                  </a:lnTo>
                  <a:lnTo>
                    <a:pt x="11632" y="6219"/>
                  </a:lnTo>
                  <a:lnTo>
                    <a:pt x="11642" y="6217"/>
                  </a:lnTo>
                  <a:lnTo>
                    <a:pt x="11654" y="6215"/>
                  </a:lnTo>
                  <a:lnTo>
                    <a:pt x="11665" y="6214"/>
                  </a:lnTo>
                  <a:lnTo>
                    <a:pt x="11676" y="6213"/>
                  </a:lnTo>
                  <a:lnTo>
                    <a:pt x="11700" y="6211"/>
                  </a:lnTo>
                  <a:lnTo>
                    <a:pt x="11725" y="6207"/>
                  </a:lnTo>
                  <a:lnTo>
                    <a:pt x="11748" y="6204"/>
                  </a:lnTo>
                  <a:lnTo>
                    <a:pt x="11772" y="6202"/>
                  </a:lnTo>
                  <a:lnTo>
                    <a:pt x="11786" y="6200"/>
                  </a:lnTo>
                  <a:lnTo>
                    <a:pt x="11799" y="6199"/>
                  </a:lnTo>
                  <a:lnTo>
                    <a:pt x="11812" y="6196"/>
                  </a:lnTo>
                  <a:lnTo>
                    <a:pt x="11826" y="6195"/>
                  </a:lnTo>
                  <a:lnTo>
                    <a:pt x="11848" y="6192"/>
                  </a:lnTo>
                  <a:lnTo>
                    <a:pt x="11869" y="6190"/>
                  </a:lnTo>
                  <a:lnTo>
                    <a:pt x="11890" y="6187"/>
                  </a:lnTo>
                  <a:lnTo>
                    <a:pt x="11911" y="6184"/>
                  </a:lnTo>
                  <a:lnTo>
                    <a:pt x="11919" y="6183"/>
                  </a:lnTo>
                  <a:lnTo>
                    <a:pt x="11926" y="6182"/>
                  </a:lnTo>
                  <a:lnTo>
                    <a:pt x="11941" y="6181"/>
                  </a:lnTo>
                  <a:lnTo>
                    <a:pt x="11955" y="6179"/>
                  </a:lnTo>
                  <a:lnTo>
                    <a:pt x="11961" y="6177"/>
                  </a:lnTo>
                  <a:lnTo>
                    <a:pt x="11968" y="6177"/>
                  </a:lnTo>
                  <a:lnTo>
                    <a:pt x="11987" y="6174"/>
                  </a:lnTo>
                  <a:lnTo>
                    <a:pt x="12007" y="6172"/>
                  </a:lnTo>
                  <a:lnTo>
                    <a:pt x="12027" y="6170"/>
                  </a:lnTo>
                  <a:lnTo>
                    <a:pt x="12047" y="6166"/>
                  </a:lnTo>
                  <a:lnTo>
                    <a:pt x="12060" y="6165"/>
                  </a:lnTo>
                  <a:lnTo>
                    <a:pt x="12072" y="6163"/>
                  </a:lnTo>
                  <a:lnTo>
                    <a:pt x="12081" y="6162"/>
                  </a:lnTo>
                  <a:lnTo>
                    <a:pt x="12091" y="6161"/>
                  </a:lnTo>
                  <a:lnTo>
                    <a:pt x="12101" y="6160"/>
                  </a:lnTo>
                  <a:lnTo>
                    <a:pt x="12111" y="6158"/>
                  </a:lnTo>
                  <a:lnTo>
                    <a:pt x="12128" y="6155"/>
                  </a:lnTo>
                  <a:lnTo>
                    <a:pt x="12146" y="6153"/>
                  </a:lnTo>
                  <a:lnTo>
                    <a:pt x="12164" y="6151"/>
                  </a:lnTo>
                  <a:lnTo>
                    <a:pt x="12182" y="6148"/>
                  </a:lnTo>
                  <a:lnTo>
                    <a:pt x="12197" y="6145"/>
                  </a:lnTo>
                  <a:lnTo>
                    <a:pt x="12213" y="6143"/>
                  </a:lnTo>
                  <a:lnTo>
                    <a:pt x="12223" y="6142"/>
                  </a:lnTo>
                  <a:lnTo>
                    <a:pt x="12233" y="6141"/>
                  </a:lnTo>
                  <a:lnTo>
                    <a:pt x="12243" y="6139"/>
                  </a:lnTo>
                  <a:lnTo>
                    <a:pt x="12253" y="6138"/>
                  </a:lnTo>
                  <a:lnTo>
                    <a:pt x="12267" y="6135"/>
                  </a:lnTo>
                  <a:lnTo>
                    <a:pt x="12283" y="6133"/>
                  </a:lnTo>
                  <a:lnTo>
                    <a:pt x="12298" y="6131"/>
                  </a:lnTo>
                  <a:lnTo>
                    <a:pt x="12314" y="6129"/>
                  </a:lnTo>
                  <a:lnTo>
                    <a:pt x="12324" y="6128"/>
                  </a:lnTo>
                  <a:lnTo>
                    <a:pt x="12334" y="6125"/>
                  </a:lnTo>
                  <a:lnTo>
                    <a:pt x="12344" y="6124"/>
                  </a:lnTo>
                  <a:lnTo>
                    <a:pt x="12354" y="6123"/>
                  </a:lnTo>
                  <a:lnTo>
                    <a:pt x="12362" y="6121"/>
                  </a:lnTo>
                  <a:lnTo>
                    <a:pt x="12371" y="6120"/>
                  </a:lnTo>
                  <a:lnTo>
                    <a:pt x="12381" y="6119"/>
                  </a:lnTo>
                  <a:lnTo>
                    <a:pt x="12390" y="6118"/>
                  </a:lnTo>
                  <a:lnTo>
                    <a:pt x="12403" y="6115"/>
                  </a:lnTo>
                  <a:lnTo>
                    <a:pt x="12417" y="6113"/>
                  </a:lnTo>
                  <a:lnTo>
                    <a:pt x="12430" y="6111"/>
                  </a:lnTo>
                  <a:lnTo>
                    <a:pt x="12443" y="6109"/>
                  </a:lnTo>
                  <a:lnTo>
                    <a:pt x="12455" y="6108"/>
                  </a:lnTo>
                  <a:lnTo>
                    <a:pt x="12467" y="6105"/>
                  </a:lnTo>
                  <a:lnTo>
                    <a:pt x="12479" y="6103"/>
                  </a:lnTo>
                  <a:lnTo>
                    <a:pt x="12490" y="6102"/>
                  </a:lnTo>
                  <a:lnTo>
                    <a:pt x="12499" y="6100"/>
                  </a:lnTo>
                  <a:lnTo>
                    <a:pt x="12508" y="6099"/>
                  </a:lnTo>
                  <a:lnTo>
                    <a:pt x="12517" y="6098"/>
                  </a:lnTo>
                  <a:lnTo>
                    <a:pt x="12524" y="6097"/>
                  </a:lnTo>
                  <a:lnTo>
                    <a:pt x="12537" y="6094"/>
                  </a:lnTo>
                  <a:lnTo>
                    <a:pt x="12548" y="6092"/>
                  </a:lnTo>
                  <a:lnTo>
                    <a:pt x="12559" y="6091"/>
                  </a:lnTo>
                  <a:lnTo>
                    <a:pt x="12570" y="6089"/>
                  </a:lnTo>
                  <a:lnTo>
                    <a:pt x="12584" y="6087"/>
                  </a:lnTo>
                  <a:lnTo>
                    <a:pt x="12598" y="6084"/>
                  </a:lnTo>
                  <a:lnTo>
                    <a:pt x="12611" y="6082"/>
                  </a:lnTo>
                  <a:lnTo>
                    <a:pt x="12625" y="6080"/>
                  </a:lnTo>
                  <a:lnTo>
                    <a:pt x="12638" y="6078"/>
                  </a:lnTo>
                  <a:lnTo>
                    <a:pt x="12650" y="6075"/>
                  </a:lnTo>
                  <a:lnTo>
                    <a:pt x="12653" y="6074"/>
                  </a:lnTo>
                  <a:lnTo>
                    <a:pt x="12658" y="6074"/>
                  </a:lnTo>
                  <a:lnTo>
                    <a:pt x="12666" y="6072"/>
                  </a:lnTo>
                  <a:lnTo>
                    <a:pt x="12676" y="6071"/>
                  </a:lnTo>
                  <a:lnTo>
                    <a:pt x="12686" y="6069"/>
                  </a:lnTo>
                  <a:lnTo>
                    <a:pt x="12695" y="6068"/>
                  </a:lnTo>
                  <a:lnTo>
                    <a:pt x="12706" y="6065"/>
                  </a:lnTo>
                  <a:lnTo>
                    <a:pt x="12716" y="6064"/>
                  </a:lnTo>
                  <a:lnTo>
                    <a:pt x="12727" y="6062"/>
                  </a:lnTo>
                  <a:lnTo>
                    <a:pt x="12737" y="6060"/>
                  </a:lnTo>
                  <a:lnTo>
                    <a:pt x="12746" y="6059"/>
                  </a:lnTo>
                  <a:lnTo>
                    <a:pt x="12755" y="6058"/>
                  </a:lnTo>
                  <a:lnTo>
                    <a:pt x="12764" y="6055"/>
                  </a:lnTo>
                  <a:lnTo>
                    <a:pt x="12772" y="6054"/>
                  </a:lnTo>
                  <a:lnTo>
                    <a:pt x="12784" y="6052"/>
                  </a:lnTo>
                  <a:lnTo>
                    <a:pt x="12795" y="6050"/>
                  </a:lnTo>
                  <a:lnTo>
                    <a:pt x="12806" y="6048"/>
                  </a:lnTo>
                  <a:lnTo>
                    <a:pt x="12818" y="6045"/>
                  </a:lnTo>
                  <a:lnTo>
                    <a:pt x="12827" y="6044"/>
                  </a:lnTo>
                  <a:lnTo>
                    <a:pt x="12836" y="6043"/>
                  </a:lnTo>
                  <a:lnTo>
                    <a:pt x="12845" y="6041"/>
                  </a:lnTo>
                  <a:lnTo>
                    <a:pt x="12854" y="6040"/>
                  </a:lnTo>
                  <a:lnTo>
                    <a:pt x="12869" y="6037"/>
                  </a:lnTo>
                  <a:lnTo>
                    <a:pt x="12885" y="6034"/>
                  </a:lnTo>
                  <a:lnTo>
                    <a:pt x="12896" y="6032"/>
                  </a:lnTo>
                  <a:lnTo>
                    <a:pt x="12908" y="6030"/>
                  </a:lnTo>
                  <a:lnTo>
                    <a:pt x="12920" y="6028"/>
                  </a:lnTo>
                  <a:lnTo>
                    <a:pt x="12932" y="6026"/>
                  </a:lnTo>
                  <a:lnTo>
                    <a:pt x="12940" y="6023"/>
                  </a:lnTo>
                  <a:lnTo>
                    <a:pt x="12950" y="6021"/>
                  </a:lnTo>
                  <a:lnTo>
                    <a:pt x="12959" y="6020"/>
                  </a:lnTo>
                  <a:lnTo>
                    <a:pt x="12968" y="6018"/>
                  </a:lnTo>
                  <a:lnTo>
                    <a:pt x="12973" y="6018"/>
                  </a:lnTo>
                  <a:lnTo>
                    <a:pt x="12976" y="6017"/>
                  </a:lnTo>
                  <a:lnTo>
                    <a:pt x="12986" y="6014"/>
                  </a:lnTo>
                  <a:lnTo>
                    <a:pt x="12995" y="6013"/>
                  </a:lnTo>
                  <a:lnTo>
                    <a:pt x="13007" y="6011"/>
                  </a:lnTo>
                  <a:lnTo>
                    <a:pt x="13019" y="6009"/>
                  </a:lnTo>
                  <a:lnTo>
                    <a:pt x="13030" y="6006"/>
                  </a:lnTo>
                  <a:lnTo>
                    <a:pt x="13041" y="6003"/>
                  </a:lnTo>
                  <a:lnTo>
                    <a:pt x="13051" y="6002"/>
                  </a:lnTo>
                  <a:lnTo>
                    <a:pt x="13060" y="6000"/>
                  </a:lnTo>
                  <a:lnTo>
                    <a:pt x="13070" y="5998"/>
                  </a:lnTo>
                  <a:lnTo>
                    <a:pt x="13079" y="5997"/>
                  </a:lnTo>
                  <a:lnTo>
                    <a:pt x="13095" y="5993"/>
                  </a:lnTo>
                  <a:lnTo>
                    <a:pt x="13109" y="5990"/>
                  </a:lnTo>
                  <a:lnTo>
                    <a:pt x="13119" y="5989"/>
                  </a:lnTo>
                  <a:lnTo>
                    <a:pt x="13129" y="5987"/>
                  </a:lnTo>
                  <a:lnTo>
                    <a:pt x="13139" y="5985"/>
                  </a:lnTo>
                  <a:lnTo>
                    <a:pt x="13149" y="5982"/>
                  </a:lnTo>
                  <a:lnTo>
                    <a:pt x="13159" y="5980"/>
                  </a:lnTo>
                  <a:lnTo>
                    <a:pt x="13169" y="5978"/>
                  </a:lnTo>
                  <a:lnTo>
                    <a:pt x="13179" y="5976"/>
                  </a:lnTo>
                  <a:lnTo>
                    <a:pt x="13189" y="5975"/>
                  </a:lnTo>
                  <a:lnTo>
                    <a:pt x="13197" y="5972"/>
                  </a:lnTo>
                  <a:lnTo>
                    <a:pt x="13206" y="5970"/>
                  </a:lnTo>
                  <a:lnTo>
                    <a:pt x="13214" y="5969"/>
                  </a:lnTo>
                  <a:lnTo>
                    <a:pt x="13222" y="5967"/>
                  </a:lnTo>
                  <a:lnTo>
                    <a:pt x="13239" y="5963"/>
                  </a:lnTo>
                  <a:lnTo>
                    <a:pt x="13254" y="5960"/>
                  </a:lnTo>
                  <a:lnTo>
                    <a:pt x="13265" y="5958"/>
                  </a:lnTo>
                  <a:lnTo>
                    <a:pt x="13275" y="5956"/>
                  </a:lnTo>
                  <a:lnTo>
                    <a:pt x="13285" y="5953"/>
                  </a:lnTo>
                  <a:lnTo>
                    <a:pt x="13296" y="5951"/>
                  </a:lnTo>
                  <a:lnTo>
                    <a:pt x="13305" y="5949"/>
                  </a:lnTo>
                  <a:lnTo>
                    <a:pt x="13315" y="5947"/>
                  </a:lnTo>
                  <a:lnTo>
                    <a:pt x="13324" y="5945"/>
                  </a:lnTo>
                  <a:lnTo>
                    <a:pt x="13334" y="5942"/>
                  </a:lnTo>
                  <a:lnTo>
                    <a:pt x="13345" y="5940"/>
                  </a:lnTo>
                  <a:lnTo>
                    <a:pt x="13358" y="5938"/>
                  </a:lnTo>
                  <a:lnTo>
                    <a:pt x="13369" y="5935"/>
                  </a:lnTo>
                  <a:lnTo>
                    <a:pt x="13380" y="5932"/>
                  </a:lnTo>
                  <a:lnTo>
                    <a:pt x="13391" y="5930"/>
                  </a:lnTo>
                  <a:lnTo>
                    <a:pt x="13402" y="5928"/>
                  </a:lnTo>
                  <a:lnTo>
                    <a:pt x="13412" y="5925"/>
                  </a:lnTo>
                  <a:lnTo>
                    <a:pt x="13422" y="5922"/>
                  </a:lnTo>
                  <a:lnTo>
                    <a:pt x="13432" y="5920"/>
                  </a:lnTo>
                  <a:lnTo>
                    <a:pt x="13442" y="5918"/>
                  </a:lnTo>
                  <a:lnTo>
                    <a:pt x="13457" y="5915"/>
                  </a:lnTo>
                  <a:lnTo>
                    <a:pt x="13473" y="5911"/>
                  </a:lnTo>
                  <a:lnTo>
                    <a:pt x="13487" y="5907"/>
                  </a:lnTo>
                  <a:lnTo>
                    <a:pt x="13503" y="5904"/>
                  </a:lnTo>
                  <a:lnTo>
                    <a:pt x="13514" y="5901"/>
                  </a:lnTo>
                  <a:lnTo>
                    <a:pt x="13525" y="5898"/>
                  </a:lnTo>
                  <a:lnTo>
                    <a:pt x="13537" y="5896"/>
                  </a:lnTo>
                  <a:lnTo>
                    <a:pt x="13548" y="5892"/>
                  </a:lnTo>
                  <a:lnTo>
                    <a:pt x="13563" y="5889"/>
                  </a:lnTo>
                  <a:lnTo>
                    <a:pt x="13577" y="5886"/>
                  </a:lnTo>
                  <a:lnTo>
                    <a:pt x="13594" y="5881"/>
                  </a:lnTo>
                  <a:lnTo>
                    <a:pt x="13610" y="5878"/>
                  </a:lnTo>
                  <a:lnTo>
                    <a:pt x="13620" y="5875"/>
                  </a:lnTo>
                  <a:lnTo>
                    <a:pt x="13630" y="5872"/>
                  </a:lnTo>
                  <a:lnTo>
                    <a:pt x="13640" y="5870"/>
                  </a:lnTo>
                  <a:lnTo>
                    <a:pt x="13650" y="5867"/>
                  </a:lnTo>
                  <a:lnTo>
                    <a:pt x="13661" y="5865"/>
                  </a:lnTo>
                  <a:lnTo>
                    <a:pt x="13674" y="5861"/>
                  </a:lnTo>
                  <a:lnTo>
                    <a:pt x="13685" y="5858"/>
                  </a:lnTo>
                  <a:lnTo>
                    <a:pt x="13696" y="5856"/>
                  </a:lnTo>
                  <a:lnTo>
                    <a:pt x="13712" y="5851"/>
                  </a:lnTo>
                  <a:lnTo>
                    <a:pt x="13729" y="5847"/>
                  </a:lnTo>
                  <a:lnTo>
                    <a:pt x="13740" y="5844"/>
                  </a:lnTo>
                  <a:lnTo>
                    <a:pt x="13750" y="5841"/>
                  </a:lnTo>
                  <a:lnTo>
                    <a:pt x="13769" y="5836"/>
                  </a:lnTo>
                  <a:lnTo>
                    <a:pt x="13788" y="5831"/>
                  </a:lnTo>
                  <a:lnTo>
                    <a:pt x="13806" y="5826"/>
                  </a:lnTo>
                  <a:lnTo>
                    <a:pt x="13823" y="5821"/>
                  </a:lnTo>
                  <a:lnTo>
                    <a:pt x="13823" y="5820"/>
                  </a:lnTo>
                  <a:lnTo>
                    <a:pt x="13825" y="5820"/>
                  </a:lnTo>
                  <a:lnTo>
                    <a:pt x="13833" y="5818"/>
                  </a:lnTo>
                  <a:lnTo>
                    <a:pt x="13842" y="5816"/>
                  </a:lnTo>
                  <a:lnTo>
                    <a:pt x="13845" y="5815"/>
                  </a:lnTo>
                  <a:lnTo>
                    <a:pt x="13848" y="5815"/>
                  </a:lnTo>
                  <a:lnTo>
                    <a:pt x="13871" y="5808"/>
                  </a:lnTo>
                  <a:lnTo>
                    <a:pt x="13896" y="5800"/>
                  </a:lnTo>
                  <a:lnTo>
                    <a:pt x="13919" y="5794"/>
                  </a:lnTo>
                  <a:lnTo>
                    <a:pt x="13942" y="5787"/>
                  </a:lnTo>
                  <a:lnTo>
                    <a:pt x="13945" y="5786"/>
                  </a:lnTo>
                  <a:lnTo>
                    <a:pt x="13950" y="5785"/>
                  </a:lnTo>
                  <a:lnTo>
                    <a:pt x="13951" y="5785"/>
                  </a:lnTo>
                  <a:lnTo>
                    <a:pt x="13951" y="5784"/>
                  </a:lnTo>
                  <a:lnTo>
                    <a:pt x="13954" y="5784"/>
                  </a:lnTo>
                  <a:lnTo>
                    <a:pt x="13958" y="5783"/>
                  </a:lnTo>
                  <a:lnTo>
                    <a:pt x="13970" y="5778"/>
                  </a:lnTo>
                  <a:lnTo>
                    <a:pt x="13982" y="5775"/>
                  </a:lnTo>
                  <a:lnTo>
                    <a:pt x="13995" y="5770"/>
                  </a:lnTo>
                  <a:lnTo>
                    <a:pt x="14008" y="5767"/>
                  </a:lnTo>
                  <a:lnTo>
                    <a:pt x="14021" y="5764"/>
                  </a:lnTo>
                  <a:lnTo>
                    <a:pt x="14033" y="5759"/>
                  </a:lnTo>
                  <a:lnTo>
                    <a:pt x="14041" y="5757"/>
                  </a:lnTo>
                  <a:lnTo>
                    <a:pt x="14048" y="5755"/>
                  </a:lnTo>
                  <a:lnTo>
                    <a:pt x="14056" y="5752"/>
                  </a:lnTo>
                  <a:lnTo>
                    <a:pt x="14065" y="5749"/>
                  </a:lnTo>
                  <a:lnTo>
                    <a:pt x="14073" y="5747"/>
                  </a:lnTo>
                  <a:lnTo>
                    <a:pt x="14082" y="5744"/>
                  </a:lnTo>
                  <a:lnTo>
                    <a:pt x="14092" y="5741"/>
                  </a:lnTo>
                  <a:lnTo>
                    <a:pt x="14102" y="5737"/>
                  </a:lnTo>
                  <a:lnTo>
                    <a:pt x="14111" y="5735"/>
                  </a:lnTo>
                  <a:lnTo>
                    <a:pt x="14121" y="5732"/>
                  </a:lnTo>
                  <a:lnTo>
                    <a:pt x="14131" y="5728"/>
                  </a:lnTo>
                  <a:lnTo>
                    <a:pt x="14141" y="5725"/>
                  </a:lnTo>
                  <a:lnTo>
                    <a:pt x="14157" y="5719"/>
                  </a:lnTo>
                  <a:lnTo>
                    <a:pt x="14174" y="5714"/>
                  </a:lnTo>
                  <a:lnTo>
                    <a:pt x="14190" y="5708"/>
                  </a:lnTo>
                  <a:lnTo>
                    <a:pt x="14206" y="5703"/>
                  </a:lnTo>
                  <a:lnTo>
                    <a:pt x="14218" y="5698"/>
                  </a:lnTo>
                  <a:lnTo>
                    <a:pt x="14232" y="5694"/>
                  </a:lnTo>
                  <a:lnTo>
                    <a:pt x="14247" y="5688"/>
                  </a:lnTo>
                  <a:lnTo>
                    <a:pt x="14262" y="5683"/>
                  </a:lnTo>
                  <a:lnTo>
                    <a:pt x="14275" y="5678"/>
                  </a:lnTo>
                  <a:lnTo>
                    <a:pt x="14287" y="5674"/>
                  </a:lnTo>
                  <a:lnTo>
                    <a:pt x="14303" y="5668"/>
                  </a:lnTo>
                  <a:lnTo>
                    <a:pt x="14318" y="5663"/>
                  </a:lnTo>
                  <a:lnTo>
                    <a:pt x="14328" y="5658"/>
                  </a:lnTo>
                  <a:lnTo>
                    <a:pt x="14338" y="5655"/>
                  </a:lnTo>
                  <a:lnTo>
                    <a:pt x="14341" y="5653"/>
                  </a:lnTo>
                  <a:lnTo>
                    <a:pt x="14346" y="5652"/>
                  </a:lnTo>
                  <a:lnTo>
                    <a:pt x="14356" y="5648"/>
                  </a:lnTo>
                  <a:lnTo>
                    <a:pt x="14366" y="5644"/>
                  </a:lnTo>
                  <a:lnTo>
                    <a:pt x="14381" y="5638"/>
                  </a:lnTo>
                  <a:lnTo>
                    <a:pt x="14396" y="5632"/>
                  </a:lnTo>
                  <a:lnTo>
                    <a:pt x="14409" y="5627"/>
                  </a:lnTo>
                  <a:lnTo>
                    <a:pt x="14422" y="5622"/>
                  </a:lnTo>
                  <a:lnTo>
                    <a:pt x="14432" y="5619"/>
                  </a:lnTo>
                  <a:lnTo>
                    <a:pt x="14441" y="5614"/>
                  </a:lnTo>
                  <a:lnTo>
                    <a:pt x="14457" y="5607"/>
                  </a:lnTo>
                  <a:lnTo>
                    <a:pt x="14472" y="5601"/>
                  </a:lnTo>
                  <a:lnTo>
                    <a:pt x="14485" y="5596"/>
                  </a:lnTo>
                  <a:lnTo>
                    <a:pt x="14497" y="5591"/>
                  </a:lnTo>
                  <a:lnTo>
                    <a:pt x="14505" y="5587"/>
                  </a:lnTo>
                  <a:lnTo>
                    <a:pt x="14512" y="5584"/>
                  </a:lnTo>
                  <a:lnTo>
                    <a:pt x="14529" y="5577"/>
                  </a:lnTo>
                  <a:lnTo>
                    <a:pt x="14543" y="5571"/>
                  </a:lnTo>
                  <a:lnTo>
                    <a:pt x="14553" y="5566"/>
                  </a:lnTo>
                  <a:lnTo>
                    <a:pt x="14563" y="5562"/>
                  </a:lnTo>
                  <a:lnTo>
                    <a:pt x="14564" y="5561"/>
                  </a:lnTo>
                  <a:lnTo>
                    <a:pt x="14567" y="5561"/>
                  </a:lnTo>
                  <a:lnTo>
                    <a:pt x="14573" y="5556"/>
                  </a:lnTo>
                  <a:lnTo>
                    <a:pt x="14581" y="5553"/>
                  </a:lnTo>
                  <a:lnTo>
                    <a:pt x="14597" y="5546"/>
                  </a:lnTo>
                  <a:lnTo>
                    <a:pt x="14611" y="5540"/>
                  </a:lnTo>
                  <a:lnTo>
                    <a:pt x="14622" y="5534"/>
                  </a:lnTo>
                  <a:lnTo>
                    <a:pt x="14633" y="5529"/>
                  </a:lnTo>
                  <a:lnTo>
                    <a:pt x="14634" y="5529"/>
                  </a:lnTo>
                  <a:lnTo>
                    <a:pt x="14634" y="5528"/>
                  </a:lnTo>
                  <a:lnTo>
                    <a:pt x="14641" y="5525"/>
                  </a:lnTo>
                  <a:lnTo>
                    <a:pt x="14647" y="5522"/>
                  </a:lnTo>
                  <a:lnTo>
                    <a:pt x="14661" y="5515"/>
                  </a:lnTo>
                  <a:lnTo>
                    <a:pt x="14674" y="5508"/>
                  </a:lnTo>
                  <a:lnTo>
                    <a:pt x="14685" y="5502"/>
                  </a:lnTo>
                  <a:lnTo>
                    <a:pt x="14696" y="5497"/>
                  </a:lnTo>
                  <a:lnTo>
                    <a:pt x="14703" y="5493"/>
                  </a:lnTo>
                  <a:lnTo>
                    <a:pt x="14711" y="5490"/>
                  </a:lnTo>
                  <a:lnTo>
                    <a:pt x="14723" y="5483"/>
                  </a:lnTo>
                  <a:lnTo>
                    <a:pt x="14735" y="5477"/>
                  </a:lnTo>
                  <a:lnTo>
                    <a:pt x="14745" y="5471"/>
                  </a:lnTo>
                  <a:lnTo>
                    <a:pt x="14755" y="5465"/>
                  </a:lnTo>
                  <a:lnTo>
                    <a:pt x="14763" y="5461"/>
                  </a:lnTo>
                  <a:lnTo>
                    <a:pt x="14771" y="5457"/>
                  </a:lnTo>
                  <a:lnTo>
                    <a:pt x="14781" y="5450"/>
                  </a:lnTo>
                  <a:lnTo>
                    <a:pt x="14792" y="5444"/>
                  </a:lnTo>
                  <a:lnTo>
                    <a:pt x="14801" y="5439"/>
                  </a:lnTo>
                  <a:lnTo>
                    <a:pt x="14811" y="5432"/>
                  </a:lnTo>
                  <a:lnTo>
                    <a:pt x="14819" y="5428"/>
                  </a:lnTo>
                  <a:lnTo>
                    <a:pt x="14826" y="5423"/>
                  </a:lnTo>
                  <a:lnTo>
                    <a:pt x="14835" y="5418"/>
                  </a:lnTo>
                  <a:lnTo>
                    <a:pt x="14844" y="5412"/>
                  </a:lnTo>
                  <a:lnTo>
                    <a:pt x="14854" y="5406"/>
                  </a:lnTo>
                  <a:lnTo>
                    <a:pt x="14863" y="5400"/>
                  </a:lnTo>
                  <a:lnTo>
                    <a:pt x="14867" y="5397"/>
                  </a:lnTo>
                  <a:lnTo>
                    <a:pt x="14871" y="5394"/>
                  </a:lnTo>
                  <a:lnTo>
                    <a:pt x="14874" y="5392"/>
                  </a:lnTo>
                  <a:lnTo>
                    <a:pt x="14877" y="5390"/>
                  </a:lnTo>
                  <a:lnTo>
                    <a:pt x="14886" y="5384"/>
                  </a:lnTo>
                  <a:lnTo>
                    <a:pt x="14894" y="5379"/>
                  </a:lnTo>
                  <a:lnTo>
                    <a:pt x="14904" y="5372"/>
                  </a:lnTo>
                  <a:lnTo>
                    <a:pt x="14914" y="5365"/>
                  </a:lnTo>
                  <a:lnTo>
                    <a:pt x="14921" y="5360"/>
                  </a:lnTo>
                  <a:lnTo>
                    <a:pt x="14927" y="5355"/>
                  </a:lnTo>
                  <a:lnTo>
                    <a:pt x="14933" y="5350"/>
                  </a:lnTo>
                  <a:lnTo>
                    <a:pt x="14939" y="5346"/>
                  </a:lnTo>
                  <a:lnTo>
                    <a:pt x="14949" y="5338"/>
                  </a:lnTo>
                  <a:lnTo>
                    <a:pt x="14959" y="5330"/>
                  </a:lnTo>
                  <a:lnTo>
                    <a:pt x="14966" y="5325"/>
                  </a:lnTo>
                  <a:lnTo>
                    <a:pt x="14973" y="5319"/>
                  </a:lnTo>
                  <a:lnTo>
                    <a:pt x="14977" y="5316"/>
                  </a:lnTo>
                  <a:lnTo>
                    <a:pt x="14980" y="5312"/>
                  </a:lnTo>
                  <a:lnTo>
                    <a:pt x="14992" y="5304"/>
                  </a:lnTo>
                  <a:lnTo>
                    <a:pt x="15002" y="5294"/>
                  </a:lnTo>
                  <a:lnTo>
                    <a:pt x="15008" y="5289"/>
                  </a:lnTo>
                  <a:lnTo>
                    <a:pt x="15014" y="5284"/>
                  </a:lnTo>
                  <a:lnTo>
                    <a:pt x="15016" y="5281"/>
                  </a:lnTo>
                  <a:lnTo>
                    <a:pt x="15018" y="5279"/>
                  </a:lnTo>
                  <a:lnTo>
                    <a:pt x="15029" y="5269"/>
                  </a:lnTo>
                  <a:lnTo>
                    <a:pt x="15039" y="5259"/>
                  </a:lnTo>
                  <a:lnTo>
                    <a:pt x="15044" y="5254"/>
                  </a:lnTo>
                  <a:lnTo>
                    <a:pt x="15049" y="5248"/>
                  </a:lnTo>
                  <a:lnTo>
                    <a:pt x="15050" y="5248"/>
                  </a:lnTo>
                  <a:lnTo>
                    <a:pt x="15050" y="5247"/>
                  </a:lnTo>
                  <a:lnTo>
                    <a:pt x="15050" y="5247"/>
                  </a:lnTo>
                  <a:lnTo>
                    <a:pt x="15050" y="5247"/>
                  </a:lnTo>
                  <a:lnTo>
                    <a:pt x="15051" y="5246"/>
                  </a:lnTo>
                  <a:lnTo>
                    <a:pt x="15053" y="5245"/>
                  </a:lnTo>
                  <a:lnTo>
                    <a:pt x="15061" y="5235"/>
                  </a:lnTo>
                  <a:lnTo>
                    <a:pt x="15070" y="5225"/>
                  </a:lnTo>
                  <a:lnTo>
                    <a:pt x="15076" y="5218"/>
                  </a:lnTo>
                  <a:lnTo>
                    <a:pt x="15081" y="5213"/>
                  </a:lnTo>
                  <a:lnTo>
                    <a:pt x="15083" y="5211"/>
                  </a:lnTo>
                  <a:lnTo>
                    <a:pt x="15083" y="5210"/>
                  </a:lnTo>
                  <a:lnTo>
                    <a:pt x="15091" y="5200"/>
                  </a:lnTo>
                  <a:lnTo>
                    <a:pt x="15099" y="5189"/>
                  </a:lnTo>
                  <a:lnTo>
                    <a:pt x="15104" y="5184"/>
                  </a:lnTo>
                  <a:lnTo>
                    <a:pt x="15108" y="5177"/>
                  </a:lnTo>
                  <a:lnTo>
                    <a:pt x="15109" y="5176"/>
                  </a:lnTo>
                  <a:lnTo>
                    <a:pt x="15109" y="5176"/>
                  </a:lnTo>
                  <a:lnTo>
                    <a:pt x="15117" y="5165"/>
                  </a:lnTo>
                  <a:lnTo>
                    <a:pt x="15124" y="5153"/>
                  </a:lnTo>
                  <a:lnTo>
                    <a:pt x="15127" y="5147"/>
                  </a:lnTo>
                  <a:lnTo>
                    <a:pt x="15130" y="5142"/>
                  </a:lnTo>
                  <a:lnTo>
                    <a:pt x="15131" y="5142"/>
                  </a:lnTo>
                  <a:lnTo>
                    <a:pt x="15131" y="5142"/>
                  </a:lnTo>
                  <a:lnTo>
                    <a:pt x="15134" y="5137"/>
                  </a:lnTo>
                  <a:lnTo>
                    <a:pt x="15136" y="5133"/>
                  </a:lnTo>
                  <a:lnTo>
                    <a:pt x="15142" y="5119"/>
                  </a:lnTo>
                  <a:lnTo>
                    <a:pt x="15149" y="5107"/>
                  </a:lnTo>
                  <a:lnTo>
                    <a:pt x="15788" y="3713"/>
                  </a:lnTo>
                  <a:lnTo>
                    <a:pt x="15800" y="3688"/>
                  </a:lnTo>
                  <a:lnTo>
                    <a:pt x="15812" y="3661"/>
                  </a:lnTo>
                  <a:lnTo>
                    <a:pt x="15825" y="3634"/>
                  </a:lnTo>
                  <a:lnTo>
                    <a:pt x="15837" y="3608"/>
                  </a:lnTo>
                  <a:lnTo>
                    <a:pt x="15849" y="3581"/>
                  </a:lnTo>
                  <a:lnTo>
                    <a:pt x="15861" y="3556"/>
                  </a:lnTo>
                  <a:lnTo>
                    <a:pt x="15873" y="3529"/>
                  </a:lnTo>
                  <a:lnTo>
                    <a:pt x="15886" y="3502"/>
                  </a:lnTo>
                  <a:lnTo>
                    <a:pt x="15982" y="3292"/>
                  </a:lnTo>
                  <a:lnTo>
                    <a:pt x="16024" y="3200"/>
                  </a:lnTo>
                  <a:lnTo>
                    <a:pt x="16067" y="3108"/>
                  </a:lnTo>
                  <a:lnTo>
                    <a:pt x="16109" y="3017"/>
                  </a:lnTo>
                  <a:lnTo>
                    <a:pt x="16150" y="2926"/>
                  </a:lnTo>
                  <a:lnTo>
                    <a:pt x="16191" y="2836"/>
                  </a:lnTo>
                  <a:lnTo>
                    <a:pt x="16233" y="2746"/>
                  </a:lnTo>
                  <a:lnTo>
                    <a:pt x="16273" y="2657"/>
                  </a:lnTo>
                  <a:lnTo>
                    <a:pt x="16314" y="2569"/>
                  </a:lnTo>
                  <a:lnTo>
                    <a:pt x="16354" y="2481"/>
                  </a:lnTo>
                  <a:lnTo>
                    <a:pt x="16394" y="2394"/>
                  </a:lnTo>
                  <a:lnTo>
                    <a:pt x="16434" y="2309"/>
                  </a:lnTo>
                  <a:lnTo>
                    <a:pt x="16473" y="2225"/>
                  </a:lnTo>
                  <a:lnTo>
                    <a:pt x="16510" y="2140"/>
                  </a:lnTo>
                  <a:lnTo>
                    <a:pt x="16548" y="2058"/>
                  </a:lnTo>
                  <a:lnTo>
                    <a:pt x="16586" y="1977"/>
                  </a:lnTo>
                  <a:lnTo>
                    <a:pt x="16622" y="1898"/>
                  </a:lnTo>
                  <a:lnTo>
                    <a:pt x="16629" y="1881"/>
                  </a:lnTo>
                  <a:lnTo>
                    <a:pt x="16636" y="1864"/>
                  </a:lnTo>
                  <a:lnTo>
                    <a:pt x="16641" y="1847"/>
                  </a:lnTo>
                  <a:lnTo>
                    <a:pt x="16647" y="1830"/>
                  </a:lnTo>
                  <a:lnTo>
                    <a:pt x="16651" y="1813"/>
                  </a:lnTo>
                  <a:lnTo>
                    <a:pt x="16654" y="1796"/>
                  </a:lnTo>
                  <a:lnTo>
                    <a:pt x="16657" y="1779"/>
                  </a:lnTo>
                  <a:lnTo>
                    <a:pt x="16659" y="1761"/>
                  </a:lnTo>
                  <a:lnTo>
                    <a:pt x="16659" y="1751"/>
                  </a:lnTo>
                  <a:lnTo>
                    <a:pt x="16660" y="1741"/>
                  </a:lnTo>
                  <a:lnTo>
                    <a:pt x="16660" y="1731"/>
                  </a:lnTo>
                  <a:lnTo>
                    <a:pt x="16660" y="17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4F1F971-B68C-4E93-83DF-F18B59CC4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343" y="1635696"/>
              <a:ext cx="3367314" cy="700344"/>
            </a:xfrm>
            <a:custGeom>
              <a:avLst/>
              <a:gdLst>
                <a:gd name="T0" fmla="*/ 16600 w 16658"/>
                <a:gd name="T1" fmla="*/ 1939 h 3462"/>
                <a:gd name="T2" fmla="*/ 16359 w 16658"/>
                <a:gd name="T3" fmla="*/ 2194 h 3462"/>
                <a:gd name="T4" fmla="*/ 15947 w 16658"/>
                <a:gd name="T5" fmla="*/ 2433 h 3462"/>
                <a:gd name="T6" fmla="*/ 15377 w 16658"/>
                <a:gd name="T7" fmla="*/ 2655 h 3462"/>
                <a:gd name="T8" fmla="*/ 14663 w 16658"/>
                <a:gd name="T9" fmla="*/ 2856 h 3462"/>
                <a:gd name="T10" fmla="*/ 13821 w 16658"/>
                <a:gd name="T11" fmla="*/ 3033 h 3462"/>
                <a:gd name="T12" fmla="*/ 12865 w 16658"/>
                <a:gd name="T13" fmla="*/ 3184 h 3462"/>
                <a:gd name="T14" fmla="*/ 11809 w 16658"/>
                <a:gd name="T15" fmla="*/ 3305 h 3462"/>
                <a:gd name="T16" fmla="*/ 10666 w 16658"/>
                <a:gd name="T17" fmla="*/ 3394 h 3462"/>
                <a:gd name="T18" fmla="*/ 9454 w 16658"/>
                <a:gd name="T19" fmla="*/ 3447 h 3462"/>
                <a:gd name="T20" fmla="*/ 8184 w 16658"/>
                <a:gd name="T21" fmla="*/ 3462 h 3462"/>
                <a:gd name="T22" fmla="*/ 6917 w 16658"/>
                <a:gd name="T23" fmla="*/ 3438 h 3462"/>
                <a:gd name="T24" fmla="*/ 5713 w 16658"/>
                <a:gd name="T25" fmla="*/ 3376 h 3462"/>
                <a:gd name="T26" fmla="*/ 4587 w 16658"/>
                <a:gd name="T27" fmla="*/ 3278 h 3462"/>
                <a:gd name="T28" fmla="*/ 3552 w 16658"/>
                <a:gd name="T29" fmla="*/ 3150 h 3462"/>
                <a:gd name="T30" fmla="*/ 2621 w 16658"/>
                <a:gd name="T31" fmla="*/ 2992 h 3462"/>
                <a:gd name="T32" fmla="*/ 1809 w 16658"/>
                <a:gd name="T33" fmla="*/ 2809 h 3462"/>
                <a:gd name="T34" fmla="*/ 1131 w 16658"/>
                <a:gd name="T35" fmla="*/ 2603 h 3462"/>
                <a:gd name="T36" fmla="*/ 598 w 16658"/>
                <a:gd name="T37" fmla="*/ 2378 h 3462"/>
                <a:gd name="T38" fmla="*/ 226 w 16658"/>
                <a:gd name="T39" fmla="*/ 2135 h 3462"/>
                <a:gd name="T40" fmla="*/ 29 w 16658"/>
                <a:gd name="T41" fmla="*/ 1879 h 3462"/>
                <a:gd name="T42" fmla="*/ 19 w 16658"/>
                <a:gd name="T43" fmla="*/ 1613 h 3462"/>
                <a:gd name="T44" fmla="*/ 199 w 16658"/>
                <a:gd name="T45" fmla="*/ 1353 h 3462"/>
                <a:gd name="T46" fmla="*/ 556 w 16658"/>
                <a:gd name="T47" fmla="*/ 1108 h 3462"/>
                <a:gd name="T48" fmla="*/ 1075 w 16658"/>
                <a:gd name="T49" fmla="*/ 879 h 3462"/>
                <a:gd name="T50" fmla="*/ 1742 w 16658"/>
                <a:gd name="T51" fmla="*/ 671 h 3462"/>
                <a:gd name="T52" fmla="*/ 2543 w 16658"/>
                <a:gd name="T53" fmla="*/ 486 h 3462"/>
                <a:gd name="T54" fmla="*/ 3462 w 16658"/>
                <a:gd name="T55" fmla="*/ 326 h 3462"/>
                <a:gd name="T56" fmla="*/ 4487 w 16658"/>
                <a:gd name="T57" fmla="*/ 195 h 3462"/>
                <a:gd name="T58" fmla="*/ 5602 w 16658"/>
                <a:gd name="T59" fmla="*/ 95 h 3462"/>
                <a:gd name="T60" fmla="*/ 6793 w 16658"/>
                <a:gd name="T61" fmla="*/ 29 h 3462"/>
                <a:gd name="T62" fmla="*/ 8046 w 16658"/>
                <a:gd name="T63" fmla="*/ 1 h 3462"/>
                <a:gd name="T64" fmla="*/ 9325 w 16658"/>
                <a:gd name="T65" fmla="*/ 12 h 3462"/>
                <a:gd name="T66" fmla="*/ 10551 w 16658"/>
                <a:gd name="T67" fmla="*/ 62 h 3462"/>
                <a:gd name="T68" fmla="*/ 11705 w 16658"/>
                <a:gd name="T69" fmla="*/ 149 h 3462"/>
                <a:gd name="T70" fmla="*/ 12772 w 16658"/>
                <a:gd name="T71" fmla="*/ 266 h 3462"/>
                <a:gd name="T72" fmla="*/ 13739 w 16658"/>
                <a:gd name="T73" fmla="*/ 415 h 3462"/>
                <a:gd name="T74" fmla="*/ 14592 w 16658"/>
                <a:gd name="T75" fmla="*/ 590 h 3462"/>
                <a:gd name="T76" fmla="*/ 15317 w 16658"/>
                <a:gd name="T77" fmla="*/ 789 h 3462"/>
                <a:gd name="T78" fmla="*/ 15899 w 16658"/>
                <a:gd name="T79" fmla="*/ 1008 h 3462"/>
                <a:gd name="T80" fmla="*/ 16326 w 16658"/>
                <a:gd name="T81" fmla="*/ 1245 h 3462"/>
                <a:gd name="T82" fmla="*/ 16584 w 16658"/>
                <a:gd name="T83" fmla="*/ 1497 h 3462"/>
                <a:gd name="T84" fmla="*/ 16658 w 16658"/>
                <a:gd name="T85" fmla="*/ 1761 h 3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658" h="3462">
                  <a:moveTo>
                    <a:pt x="16658" y="1761"/>
                  </a:moveTo>
                  <a:lnTo>
                    <a:pt x="16639" y="1851"/>
                  </a:lnTo>
                  <a:lnTo>
                    <a:pt x="16600" y="1939"/>
                  </a:lnTo>
                  <a:lnTo>
                    <a:pt x="16539" y="2025"/>
                  </a:lnTo>
                  <a:lnTo>
                    <a:pt x="16459" y="2109"/>
                  </a:lnTo>
                  <a:lnTo>
                    <a:pt x="16359" y="2194"/>
                  </a:lnTo>
                  <a:lnTo>
                    <a:pt x="16240" y="2275"/>
                  </a:lnTo>
                  <a:lnTo>
                    <a:pt x="16102" y="2355"/>
                  </a:lnTo>
                  <a:lnTo>
                    <a:pt x="15947" y="2433"/>
                  </a:lnTo>
                  <a:lnTo>
                    <a:pt x="15774" y="2509"/>
                  </a:lnTo>
                  <a:lnTo>
                    <a:pt x="15583" y="2583"/>
                  </a:lnTo>
                  <a:lnTo>
                    <a:pt x="15377" y="2655"/>
                  </a:lnTo>
                  <a:lnTo>
                    <a:pt x="15154" y="2724"/>
                  </a:lnTo>
                  <a:lnTo>
                    <a:pt x="14916" y="2792"/>
                  </a:lnTo>
                  <a:lnTo>
                    <a:pt x="14663" y="2856"/>
                  </a:lnTo>
                  <a:lnTo>
                    <a:pt x="14396" y="2918"/>
                  </a:lnTo>
                  <a:lnTo>
                    <a:pt x="14115" y="2977"/>
                  </a:lnTo>
                  <a:lnTo>
                    <a:pt x="13821" y="3033"/>
                  </a:lnTo>
                  <a:lnTo>
                    <a:pt x="13515" y="3087"/>
                  </a:lnTo>
                  <a:lnTo>
                    <a:pt x="13196" y="3136"/>
                  </a:lnTo>
                  <a:lnTo>
                    <a:pt x="12865" y="3184"/>
                  </a:lnTo>
                  <a:lnTo>
                    <a:pt x="12523" y="3227"/>
                  </a:lnTo>
                  <a:lnTo>
                    <a:pt x="12171" y="3268"/>
                  </a:lnTo>
                  <a:lnTo>
                    <a:pt x="11809" y="3305"/>
                  </a:lnTo>
                  <a:lnTo>
                    <a:pt x="11437" y="3338"/>
                  </a:lnTo>
                  <a:lnTo>
                    <a:pt x="11056" y="3368"/>
                  </a:lnTo>
                  <a:lnTo>
                    <a:pt x="10666" y="3394"/>
                  </a:lnTo>
                  <a:lnTo>
                    <a:pt x="10269" y="3416"/>
                  </a:lnTo>
                  <a:lnTo>
                    <a:pt x="9865" y="3434"/>
                  </a:lnTo>
                  <a:lnTo>
                    <a:pt x="9454" y="3447"/>
                  </a:lnTo>
                  <a:lnTo>
                    <a:pt x="9036" y="3457"/>
                  </a:lnTo>
                  <a:lnTo>
                    <a:pt x="8612" y="3461"/>
                  </a:lnTo>
                  <a:lnTo>
                    <a:pt x="8184" y="3462"/>
                  </a:lnTo>
                  <a:lnTo>
                    <a:pt x="7755" y="3459"/>
                  </a:lnTo>
                  <a:lnTo>
                    <a:pt x="7333" y="3450"/>
                  </a:lnTo>
                  <a:lnTo>
                    <a:pt x="6917" y="3438"/>
                  </a:lnTo>
                  <a:lnTo>
                    <a:pt x="6509" y="3421"/>
                  </a:lnTo>
                  <a:lnTo>
                    <a:pt x="6107" y="3400"/>
                  </a:lnTo>
                  <a:lnTo>
                    <a:pt x="5713" y="3376"/>
                  </a:lnTo>
                  <a:lnTo>
                    <a:pt x="5328" y="3347"/>
                  </a:lnTo>
                  <a:lnTo>
                    <a:pt x="4953" y="3315"/>
                  </a:lnTo>
                  <a:lnTo>
                    <a:pt x="4587" y="3278"/>
                  </a:lnTo>
                  <a:lnTo>
                    <a:pt x="4231" y="3240"/>
                  </a:lnTo>
                  <a:lnTo>
                    <a:pt x="3886" y="3196"/>
                  </a:lnTo>
                  <a:lnTo>
                    <a:pt x="3552" y="3150"/>
                  </a:lnTo>
                  <a:lnTo>
                    <a:pt x="3229" y="3101"/>
                  </a:lnTo>
                  <a:lnTo>
                    <a:pt x="2919" y="3048"/>
                  </a:lnTo>
                  <a:lnTo>
                    <a:pt x="2621" y="2992"/>
                  </a:lnTo>
                  <a:lnTo>
                    <a:pt x="2336" y="2935"/>
                  </a:lnTo>
                  <a:lnTo>
                    <a:pt x="2066" y="2874"/>
                  </a:lnTo>
                  <a:lnTo>
                    <a:pt x="1809" y="2809"/>
                  </a:lnTo>
                  <a:lnTo>
                    <a:pt x="1568" y="2743"/>
                  </a:lnTo>
                  <a:lnTo>
                    <a:pt x="1341" y="2674"/>
                  </a:lnTo>
                  <a:lnTo>
                    <a:pt x="1131" y="2603"/>
                  </a:lnTo>
                  <a:lnTo>
                    <a:pt x="936" y="2530"/>
                  </a:lnTo>
                  <a:lnTo>
                    <a:pt x="759" y="2454"/>
                  </a:lnTo>
                  <a:lnTo>
                    <a:pt x="598" y="2378"/>
                  </a:lnTo>
                  <a:lnTo>
                    <a:pt x="456" y="2298"/>
                  </a:lnTo>
                  <a:lnTo>
                    <a:pt x="332" y="2217"/>
                  </a:lnTo>
                  <a:lnTo>
                    <a:pt x="226" y="2135"/>
                  </a:lnTo>
                  <a:lnTo>
                    <a:pt x="140" y="2051"/>
                  </a:lnTo>
                  <a:lnTo>
                    <a:pt x="74" y="1965"/>
                  </a:lnTo>
                  <a:lnTo>
                    <a:pt x="29" y="1879"/>
                  </a:lnTo>
                  <a:lnTo>
                    <a:pt x="3" y="1790"/>
                  </a:lnTo>
                  <a:lnTo>
                    <a:pt x="0" y="1701"/>
                  </a:lnTo>
                  <a:lnTo>
                    <a:pt x="19" y="1613"/>
                  </a:lnTo>
                  <a:lnTo>
                    <a:pt x="58" y="1524"/>
                  </a:lnTo>
                  <a:lnTo>
                    <a:pt x="119" y="1438"/>
                  </a:lnTo>
                  <a:lnTo>
                    <a:pt x="199" y="1353"/>
                  </a:lnTo>
                  <a:lnTo>
                    <a:pt x="299" y="1270"/>
                  </a:lnTo>
                  <a:lnTo>
                    <a:pt x="418" y="1188"/>
                  </a:lnTo>
                  <a:lnTo>
                    <a:pt x="556" y="1108"/>
                  </a:lnTo>
                  <a:lnTo>
                    <a:pt x="711" y="1029"/>
                  </a:lnTo>
                  <a:lnTo>
                    <a:pt x="884" y="954"/>
                  </a:lnTo>
                  <a:lnTo>
                    <a:pt x="1075" y="879"/>
                  </a:lnTo>
                  <a:lnTo>
                    <a:pt x="1281" y="807"/>
                  </a:lnTo>
                  <a:lnTo>
                    <a:pt x="1504" y="739"/>
                  </a:lnTo>
                  <a:lnTo>
                    <a:pt x="1742" y="671"/>
                  </a:lnTo>
                  <a:lnTo>
                    <a:pt x="1995" y="607"/>
                  </a:lnTo>
                  <a:lnTo>
                    <a:pt x="2262" y="545"/>
                  </a:lnTo>
                  <a:lnTo>
                    <a:pt x="2543" y="486"/>
                  </a:lnTo>
                  <a:lnTo>
                    <a:pt x="2837" y="429"/>
                  </a:lnTo>
                  <a:lnTo>
                    <a:pt x="3143" y="376"/>
                  </a:lnTo>
                  <a:lnTo>
                    <a:pt x="3462" y="326"/>
                  </a:lnTo>
                  <a:lnTo>
                    <a:pt x="3793" y="279"/>
                  </a:lnTo>
                  <a:lnTo>
                    <a:pt x="4135" y="235"/>
                  </a:lnTo>
                  <a:lnTo>
                    <a:pt x="4487" y="195"/>
                  </a:lnTo>
                  <a:lnTo>
                    <a:pt x="4849" y="157"/>
                  </a:lnTo>
                  <a:lnTo>
                    <a:pt x="5221" y="124"/>
                  </a:lnTo>
                  <a:lnTo>
                    <a:pt x="5602" y="95"/>
                  </a:lnTo>
                  <a:lnTo>
                    <a:pt x="5992" y="69"/>
                  </a:lnTo>
                  <a:lnTo>
                    <a:pt x="6389" y="48"/>
                  </a:lnTo>
                  <a:lnTo>
                    <a:pt x="6793" y="29"/>
                  </a:lnTo>
                  <a:lnTo>
                    <a:pt x="7204" y="16"/>
                  </a:lnTo>
                  <a:lnTo>
                    <a:pt x="7622" y="7"/>
                  </a:lnTo>
                  <a:lnTo>
                    <a:pt x="8046" y="1"/>
                  </a:lnTo>
                  <a:lnTo>
                    <a:pt x="8474" y="0"/>
                  </a:lnTo>
                  <a:lnTo>
                    <a:pt x="8903" y="4"/>
                  </a:lnTo>
                  <a:lnTo>
                    <a:pt x="9325" y="12"/>
                  </a:lnTo>
                  <a:lnTo>
                    <a:pt x="9741" y="24"/>
                  </a:lnTo>
                  <a:lnTo>
                    <a:pt x="10149" y="41"/>
                  </a:lnTo>
                  <a:lnTo>
                    <a:pt x="10551" y="62"/>
                  </a:lnTo>
                  <a:lnTo>
                    <a:pt x="10945" y="88"/>
                  </a:lnTo>
                  <a:lnTo>
                    <a:pt x="11330" y="115"/>
                  </a:lnTo>
                  <a:lnTo>
                    <a:pt x="11705" y="149"/>
                  </a:lnTo>
                  <a:lnTo>
                    <a:pt x="12071" y="184"/>
                  </a:lnTo>
                  <a:lnTo>
                    <a:pt x="12427" y="224"/>
                  </a:lnTo>
                  <a:lnTo>
                    <a:pt x="12772" y="266"/>
                  </a:lnTo>
                  <a:lnTo>
                    <a:pt x="13106" y="313"/>
                  </a:lnTo>
                  <a:lnTo>
                    <a:pt x="13429" y="363"/>
                  </a:lnTo>
                  <a:lnTo>
                    <a:pt x="13739" y="415"/>
                  </a:lnTo>
                  <a:lnTo>
                    <a:pt x="14037" y="470"/>
                  </a:lnTo>
                  <a:lnTo>
                    <a:pt x="14321" y="529"/>
                  </a:lnTo>
                  <a:lnTo>
                    <a:pt x="14592" y="590"/>
                  </a:lnTo>
                  <a:lnTo>
                    <a:pt x="14849" y="653"/>
                  </a:lnTo>
                  <a:lnTo>
                    <a:pt x="15090" y="720"/>
                  </a:lnTo>
                  <a:lnTo>
                    <a:pt x="15317" y="789"/>
                  </a:lnTo>
                  <a:lnTo>
                    <a:pt x="15527" y="860"/>
                  </a:lnTo>
                  <a:lnTo>
                    <a:pt x="15722" y="933"/>
                  </a:lnTo>
                  <a:lnTo>
                    <a:pt x="15899" y="1008"/>
                  </a:lnTo>
                  <a:lnTo>
                    <a:pt x="16060" y="1086"/>
                  </a:lnTo>
                  <a:lnTo>
                    <a:pt x="16202" y="1165"/>
                  </a:lnTo>
                  <a:lnTo>
                    <a:pt x="16326" y="1245"/>
                  </a:lnTo>
                  <a:lnTo>
                    <a:pt x="16432" y="1328"/>
                  </a:lnTo>
                  <a:lnTo>
                    <a:pt x="16518" y="1412"/>
                  </a:lnTo>
                  <a:lnTo>
                    <a:pt x="16584" y="1497"/>
                  </a:lnTo>
                  <a:lnTo>
                    <a:pt x="16629" y="1585"/>
                  </a:lnTo>
                  <a:lnTo>
                    <a:pt x="16655" y="1672"/>
                  </a:lnTo>
                  <a:lnTo>
                    <a:pt x="16658" y="176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7FC98EA-CBB9-4BF5-A438-33ED46DBCB8D}"/>
                </a:ext>
              </a:extLst>
            </p:cNvPr>
            <p:cNvSpPr txBox="1"/>
            <p:nvPr/>
          </p:nvSpPr>
          <p:spPr>
            <a:xfrm>
              <a:off x="5562600" y="245942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Mada"/>
                  <a:ea typeface="Roboto Light" panose="02000000000000000000" pitchFamily="2" charset="0"/>
                  <a:cs typeface="Open Sans Light" panose="020B0306030504020204" pitchFamily="34" charset="0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4141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00ECF1-B30F-480F-976A-CD110A175744}"/>
              </a:ext>
            </a:extLst>
          </p:cNvPr>
          <p:cNvSpPr txBox="1"/>
          <p:nvPr/>
        </p:nvSpPr>
        <p:spPr>
          <a:xfrm>
            <a:off x="1080224" y="548532"/>
            <a:ext cx="5545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Обычный скальпель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FBCC4B-D093-4411-B55F-DED236D07C7C}"/>
              </a:ext>
            </a:extLst>
          </p:cNvPr>
          <p:cNvSpPr txBox="1"/>
          <p:nvPr/>
        </p:nvSpPr>
        <p:spPr>
          <a:xfrm>
            <a:off x="1080224" y="1239339"/>
            <a:ext cx="48973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- Разная ширина и глубина</a:t>
            </a:r>
          </a:p>
          <a:p>
            <a: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- Разрез больше или глубже, чем    нужно </a:t>
            </a:r>
          </a:p>
          <a:p>
            <a: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- Небольшое дополнительное сопротивление при разрезе </a:t>
            </a:r>
          </a:p>
          <a:p>
            <a: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- Неровные края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881E8A-04D5-426F-B179-297314361334}"/>
              </a:ext>
            </a:extLst>
          </p:cNvPr>
          <p:cNvGrpSpPr/>
          <p:nvPr/>
        </p:nvGrpSpPr>
        <p:grpSpPr>
          <a:xfrm>
            <a:off x="1080224" y="4991745"/>
            <a:ext cx="2799854" cy="1317723"/>
            <a:chOff x="1224053" y="3750281"/>
            <a:chExt cx="3191802" cy="181597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574102-8273-4E6C-AC34-4D55A39031A5}"/>
                </a:ext>
              </a:extLst>
            </p:cNvPr>
            <p:cNvSpPr/>
            <p:nvPr/>
          </p:nvSpPr>
          <p:spPr>
            <a:xfrm>
              <a:off x="1224053" y="3750281"/>
              <a:ext cx="3191802" cy="1815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C0DE45-77F9-44F4-B3C6-74C7CBC9E04B}"/>
                </a:ext>
              </a:extLst>
            </p:cNvPr>
            <p:cNvSpPr txBox="1"/>
            <p:nvPr/>
          </p:nvSpPr>
          <p:spPr>
            <a:xfrm>
              <a:off x="1468361" y="4207939"/>
              <a:ext cx="2877281" cy="805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da"/>
                </a:rPr>
                <a:t>Разрез кожи</a:t>
              </a:r>
              <a:endParaRPr lang="en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endParaRPr>
            </a:p>
          </p:txBody>
        </p:sp>
      </p:grp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B0B46200-227F-4D89-8D56-40B0C344515D}"/>
              </a:ext>
            </a:extLst>
          </p:cNvPr>
          <p:cNvSpPr/>
          <p:nvPr/>
        </p:nvSpPr>
        <p:spPr>
          <a:xfrm>
            <a:off x="3564386" y="3673603"/>
            <a:ext cx="349435" cy="431147"/>
          </a:xfrm>
          <a:custGeom>
            <a:avLst/>
            <a:gdLst>
              <a:gd name="connsiteX0" fmla="*/ 305372 w 350710"/>
              <a:gd name="connsiteY0" fmla="*/ 56960 h 432720"/>
              <a:gd name="connsiteX1" fmla="*/ 293656 w 350710"/>
              <a:gd name="connsiteY1" fmla="*/ 68675 h 432720"/>
              <a:gd name="connsiteX2" fmla="*/ 281940 w 350710"/>
              <a:gd name="connsiteY2" fmla="*/ 56960 h 432720"/>
              <a:gd name="connsiteX3" fmla="*/ 293656 w 350710"/>
              <a:gd name="connsiteY3" fmla="*/ 45244 h 432720"/>
              <a:gd name="connsiteX4" fmla="*/ 305372 w 350710"/>
              <a:gd name="connsiteY4" fmla="*/ 56960 h 432720"/>
              <a:gd name="connsiteX5" fmla="*/ 305372 w 350710"/>
              <a:gd name="connsiteY5" fmla="*/ 56960 h 432720"/>
              <a:gd name="connsiteX6" fmla="*/ 350711 w 350710"/>
              <a:gd name="connsiteY6" fmla="*/ 56960 h 432720"/>
              <a:gd name="connsiteX7" fmla="*/ 304324 w 350710"/>
              <a:gd name="connsiteY7" fmla="*/ 112967 h 432720"/>
              <a:gd name="connsiteX8" fmla="*/ 304324 w 350710"/>
              <a:gd name="connsiteY8" fmla="*/ 320040 h 432720"/>
              <a:gd name="connsiteX9" fmla="*/ 191643 w 350710"/>
              <a:gd name="connsiteY9" fmla="*/ 432721 h 432720"/>
              <a:gd name="connsiteX10" fmla="*/ 78962 w 350710"/>
              <a:gd name="connsiteY10" fmla="*/ 320040 h 432720"/>
              <a:gd name="connsiteX11" fmla="*/ 78962 w 350710"/>
              <a:gd name="connsiteY11" fmla="*/ 266319 h 432720"/>
              <a:gd name="connsiteX12" fmla="*/ 19812 w 350710"/>
              <a:gd name="connsiteY12" fmla="*/ 197358 h 432720"/>
              <a:gd name="connsiteX13" fmla="*/ 19812 w 350710"/>
              <a:gd name="connsiteY13" fmla="*/ 77153 h 432720"/>
              <a:gd name="connsiteX14" fmla="*/ 0 w 350710"/>
              <a:gd name="connsiteY14" fmla="*/ 48673 h 432720"/>
              <a:gd name="connsiteX15" fmla="*/ 0 w 350710"/>
              <a:gd name="connsiteY15" fmla="*/ 30385 h 432720"/>
              <a:gd name="connsiteX16" fmla="*/ 30385 w 350710"/>
              <a:gd name="connsiteY16" fmla="*/ 0 h 432720"/>
              <a:gd name="connsiteX17" fmla="*/ 60770 w 350710"/>
              <a:gd name="connsiteY17" fmla="*/ 30385 h 432720"/>
              <a:gd name="connsiteX18" fmla="*/ 60770 w 350710"/>
              <a:gd name="connsiteY18" fmla="*/ 48673 h 432720"/>
              <a:gd name="connsiteX19" fmla="*/ 40958 w 350710"/>
              <a:gd name="connsiteY19" fmla="*/ 77153 h 432720"/>
              <a:gd name="connsiteX20" fmla="*/ 40958 w 350710"/>
              <a:gd name="connsiteY20" fmla="*/ 197358 h 432720"/>
              <a:gd name="connsiteX21" fmla="*/ 89630 w 350710"/>
              <a:gd name="connsiteY21" fmla="*/ 246031 h 432720"/>
              <a:gd name="connsiteX22" fmla="*/ 138303 w 350710"/>
              <a:gd name="connsiteY22" fmla="*/ 197358 h 432720"/>
              <a:gd name="connsiteX23" fmla="*/ 138303 w 350710"/>
              <a:gd name="connsiteY23" fmla="*/ 77153 h 432720"/>
              <a:gd name="connsiteX24" fmla="*/ 118491 w 350710"/>
              <a:gd name="connsiteY24" fmla="*/ 48673 h 432720"/>
              <a:gd name="connsiteX25" fmla="*/ 118491 w 350710"/>
              <a:gd name="connsiteY25" fmla="*/ 30385 h 432720"/>
              <a:gd name="connsiteX26" fmla="*/ 148876 w 350710"/>
              <a:gd name="connsiteY26" fmla="*/ 0 h 432720"/>
              <a:gd name="connsiteX27" fmla="*/ 179261 w 350710"/>
              <a:gd name="connsiteY27" fmla="*/ 30385 h 432720"/>
              <a:gd name="connsiteX28" fmla="*/ 179261 w 350710"/>
              <a:gd name="connsiteY28" fmla="*/ 48673 h 432720"/>
              <a:gd name="connsiteX29" fmla="*/ 159449 w 350710"/>
              <a:gd name="connsiteY29" fmla="*/ 77153 h 432720"/>
              <a:gd name="connsiteX30" fmla="*/ 159449 w 350710"/>
              <a:gd name="connsiteY30" fmla="*/ 197358 h 432720"/>
              <a:gd name="connsiteX31" fmla="*/ 100298 w 350710"/>
              <a:gd name="connsiteY31" fmla="*/ 266319 h 432720"/>
              <a:gd name="connsiteX32" fmla="*/ 100298 w 350710"/>
              <a:gd name="connsiteY32" fmla="*/ 320040 h 432720"/>
              <a:gd name="connsiteX33" fmla="*/ 191834 w 350710"/>
              <a:gd name="connsiteY33" fmla="*/ 411575 h 432720"/>
              <a:gd name="connsiteX34" fmla="*/ 283369 w 350710"/>
              <a:gd name="connsiteY34" fmla="*/ 320040 h 432720"/>
              <a:gd name="connsiteX35" fmla="*/ 283369 w 350710"/>
              <a:gd name="connsiteY35" fmla="*/ 112967 h 432720"/>
              <a:gd name="connsiteX36" fmla="*/ 236887 w 350710"/>
              <a:gd name="connsiteY36" fmla="*/ 56960 h 432720"/>
              <a:gd name="connsiteX37" fmla="*/ 293846 w 350710"/>
              <a:gd name="connsiteY37" fmla="*/ 0 h 432720"/>
              <a:gd name="connsiteX38" fmla="*/ 350711 w 350710"/>
              <a:gd name="connsiteY38" fmla="*/ 56960 h 432720"/>
              <a:gd name="connsiteX39" fmla="*/ 350711 w 350710"/>
              <a:gd name="connsiteY39" fmla="*/ 56960 h 432720"/>
              <a:gd name="connsiteX40" fmla="*/ 139446 w 350710"/>
              <a:gd name="connsiteY40" fmla="*/ 48578 h 432720"/>
              <a:gd name="connsiteX41" fmla="*/ 148685 w 350710"/>
              <a:gd name="connsiteY41" fmla="*/ 57817 h 432720"/>
              <a:gd name="connsiteX42" fmla="*/ 157925 w 350710"/>
              <a:gd name="connsiteY42" fmla="*/ 48578 h 432720"/>
              <a:gd name="connsiteX43" fmla="*/ 157925 w 350710"/>
              <a:gd name="connsiteY43" fmla="*/ 30289 h 432720"/>
              <a:gd name="connsiteX44" fmla="*/ 148685 w 350710"/>
              <a:gd name="connsiteY44" fmla="*/ 21050 h 432720"/>
              <a:gd name="connsiteX45" fmla="*/ 139446 w 350710"/>
              <a:gd name="connsiteY45" fmla="*/ 30289 h 432720"/>
              <a:gd name="connsiteX46" fmla="*/ 139446 w 350710"/>
              <a:gd name="connsiteY46" fmla="*/ 48578 h 432720"/>
              <a:gd name="connsiteX47" fmla="*/ 39624 w 350710"/>
              <a:gd name="connsiteY47" fmla="*/ 30385 h 432720"/>
              <a:gd name="connsiteX48" fmla="*/ 30385 w 350710"/>
              <a:gd name="connsiteY48" fmla="*/ 21146 h 432720"/>
              <a:gd name="connsiteX49" fmla="*/ 21146 w 350710"/>
              <a:gd name="connsiteY49" fmla="*/ 30385 h 432720"/>
              <a:gd name="connsiteX50" fmla="*/ 21146 w 350710"/>
              <a:gd name="connsiteY50" fmla="*/ 48673 h 432720"/>
              <a:gd name="connsiteX51" fmla="*/ 30385 w 350710"/>
              <a:gd name="connsiteY51" fmla="*/ 57912 h 432720"/>
              <a:gd name="connsiteX52" fmla="*/ 39624 w 350710"/>
              <a:gd name="connsiteY52" fmla="*/ 48673 h 432720"/>
              <a:gd name="connsiteX53" fmla="*/ 39624 w 350710"/>
              <a:gd name="connsiteY53" fmla="*/ 30385 h 432720"/>
              <a:gd name="connsiteX54" fmla="*/ 329565 w 350710"/>
              <a:gd name="connsiteY54" fmla="*/ 56960 h 432720"/>
              <a:gd name="connsiteX55" fmla="*/ 293656 w 350710"/>
              <a:gd name="connsiteY55" fmla="*/ 21050 h 432720"/>
              <a:gd name="connsiteX56" fmla="*/ 257747 w 350710"/>
              <a:gd name="connsiteY56" fmla="*/ 56960 h 432720"/>
              <a:gd name="connsiteX57" fmla="*/ 293465 w 350710"/>
              <a:gd name="connsiteY57" fmla="*/ 92869 h 432720"/>
              <a:gd name="connsiteX58" fmla="*/ 293656 w 350710"/>
              <a:gd name="connsiteY58" fmla="*/ 92869 h 432720"/>
              <a:gd name="connsiteX59" fmla="*/ 293846 w 350710"/>
              <a:gd name="connsiteY59" fmla="*/ 92869 h 432720"/>
              <a:gd name="connsiteX60" fmla="*/ 329565 w 350710"/>
              <a:gd name="connsiteY60" fmla="*/ 56960 h 432720"/>
              <a:gd name="connsiteX61" fmla="*/ 329565 w 350710"/>
              <a:gd name="connsiteY61" fmla="*/ 56960 h 43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50710" h="432720">
                <a:moveTo>
                  <a:pt x="305372" y="56960"/>
                </a:moveTo>
                <a:cubicBezTo>
                  <a:pt x="305372" y="63437"/>
                  <a:pt x="300133" y="68675"/>
                  <a:pt x="293656" y="68675"/>
                </a:cubicBezTo>
                <a:cubicBezTo>
                  <a:pt x="287179" y="68675"/>
                  <a:pt x="281940" y="63437"/>
                  <a:pt x="281940" y="56960"/>
                </a:cubicBezTo>
                <a:cubicBezTo>
                  <a:pt x="281940" y="50482"/>
                  <a:pt x="287179" y="45244"/>
                  <a:pt x="293656" y="45244"/>
                </a:cubicBezTo>
                <a:cubicBezTo>
                  <a:pt x="300133" y="45244"/>
                  <a:pt x="305372" y="50482"/>
                  <a:pt x="305372" y="56960"/>
                </a:cubicBezTo>
                <a:lnTo>
                  <a:pt x="305372" y="56960"/>
                </a:lnTo>
                <a:close/>
                <a:moveTo>
                  <a:pt x="350711" y="56960"/>
                </a:moveTo>
                <a:cubicBezTo>
                  <a:pt x="350711" y="84772"/>
                  <a:pt x="330708" y="108013"/>
                  <a:pt x="304324" y="112967"/>
                </a:cubicBezTo>
                <a:lnTo>
                  <a:pt x="304324" y="320040"/>
                </a:lnTo>
                <a:cubicBezTo>
                  <a:pt x="304324" y="382143"/>
                  <a:pt x="253746" y="432721"/>
                  <a:pt x="191643" y="432721"/>
                </a:cubicBezTo>
                <a:cubicBezTo>
                  <a:pt x="129540" y="432721"/>
                  <a:pt x="78962" y="382143"/>
                  <a:pt x="78962" y="320040"/>
                </a:cubicBezTo>
                <a:lnTo>
                  <a:pt x="78962" y="266319"/>
                </a:lnTo>
                <a:cubicBezTo>
                  <a:pt x="45530" y="261176"/>
                  <a:pt x="19812" y="232220"/>
                  <a:pt x="19812" y="197358"/>
                </a:cubicBezTo>
                <a:lnTo>
                  <a:pt x="19812" y="77153"/>
                </a:lnTo>
                <a:cubicBezTo>
                  <a:pt x="8287" y="72866"/>
                  <a:pt x="0" y="61722"/>
                  <a:pt x="0" y="48673"/>
                </a:cubicBezTo>
                <a:lnTo>
                  <a:pt x="0" y="30385"/>
                </a:lnTo>
                <a:cubicBezTo>
                  <a:pt x="0" y="13621"/>
                  <a:pt x="13621" y="0"/>
                  <a:pt x="30385" y="0"/>
                </a:cubicBezTo>
                <a:cubicBezTo>
                  <a:pt x="47149" y="0"/>
                  <a:pt x="60770" y="13621"/>
                  <a:pt x="60770" y="30385"/>
                </a:cubicBezTo>
                <a:lnTo>
                  <a:pt x="60770" y="48673"/>
                </a:lnTo>
                <a:cubicBezTo>
                  <a:pt x="60770" y="61722"/>
                  <a:pt x="52483" y="72866"/>
                  <a:pt x="40958" y="77153"/>
                </a:cubicBezTo>
                <a:lnTo>
                  <a:pt x="40958" y="197358"/>
                </a:lnTo>
                <a:cubicBezTo>
                  <a:pt x="40958" y="224219"/>
                  <a:pt x="62770" y="246031"/>
                  <a:pt x="89630" y="246031"/>
                </a:cubicBezTo>
                <a:cubicBezTo>
                  <a:pt x="116491" y="246031"/>
                  <a:pt x="138303" y="224219"/>
                  <a:pt x="138303" y="197358"/>
                </a:cubicBezTo>
                <a:lnTo>
                  <a:pt x="138303" y="77153"/>
                </a:lnTo>
                <a:cubicBezTo>
                  <a:pt x="126778" y="72866"/>
                  <a:pt x="118491" y="61722"/>
                  <a:pt x="118491" y="48673"/>
                </a:cubicBezTo>
                <a:lnTo>
                  <a:pt x="118491" y="30385"/>
                </a:lnTo>
                <a:cubicBezTo>
                  <a:pt x="118491" y="13621"/>
                  <a:pt x="132112" y="0"/>
                  <a:pt x="148876" y="0"/>
                </a:cubicBezTo>
                <a:cubicBezTo>
                  <a:pt x="165640" y="0"/>
                  <a:pt x="179261" y="13621"/>
                  <a:pt x="179261" y="30385"/>
                </a:cubicBezTo>
                <a:lnTo>
                  <a:pt x="179261" y="48673"/>
                </a:lnTo>
                <a:cubicBezTo>
                  <a:pt x="179261" y="61722"/>
                  <a:pt x="170974" y="72866"/>
                  <a:pt x="159449" y="77153"/>
                </a:cubicBezTo>
                <a:lnTo>
                  <a:pt x="159449" y="197358"/>
                </a:lnTo>
                <a:cubicBezTo>
                  <a:pt x="159449" y="232220"/>
                  <a:pt x="133731" y="261176"/>
                  <a:pt x="100298" y="266319"/>
                </a:cubicBezTo>
                <a:lnTo>
                  <a:pt x="100298" y="320040"/>
                </a:lnTo>
                <a:cubicBezTo>
                  <a:pt x="100298" y="370522"/>
                  <a:pt x="141351" y="411575"/>
                  <a:pt x="191834" y="411575"/>
                </a:cubicBezTo>
                <a:cubicBezTo>
                  <a:pt x="242316" y="411575"/>
                  <a:pt x="283369" y="370522"/>
                  <a:pt x="283369" y="320040"/>
                </a:cubicBezTo>
                <a:lnTo>
                  <a:pt x="283369" y="112967"/>
                </a:lnTo>
                <a:cubicBezTo>
                  <a:pt x="256985" y="108013"/>
                  <a:pt x="236887" y="84772"/>
                  <a:pt x="236887" y="56960"/>
                </a:cubicBezTo>
                <a:cubicBezTo>
                  <a:pt x="236887" y="25527"/>
                  <a:pt x="262414" y="0"/>
                  <a:pt x="293846" y="0"/>
                </a:cubicBezTo>
                <a:cubicBezTo>
                  <a:pt x="325184" y="0"/>
                  <a:pt x="350711" y="25527"/>
                  <a:pt x="350711" y="56960"/>
                </a:cubicBezTo>
                <a:lnTo>
                  <a:pt x="350711" y="56960"/>
                </a:lnTo>
                <a:close/>
                <a:moveTo>
                  <a:pt x="139446" y="48578"/>
                </a:moveTo>
                <a:cubicBezTo>
                  <a:pt x="139446" y="53721"/>
                  <a:pt x="143637" y="57817"/>
                  <a:pt x="148685" y="57817"/>
                </a:cubicBezTo>
                <a:cubicBezTo>
                  <a:pt x="153829" y="57817"/>
                  <a:pt x="157925" y="53626"/>
                  <a:pt x="157925" y="48578"/>
                </a:cubicBezTo>
                <a:lnTo>
                  <a:pt x="157925" y="30289"/>
                </a:lnTo>
                <a:cubicBezTo>
                  <a:pt x="157925" y="25146"/>
                  <a:pt x="153734" y="21050"/>
                  <a:pt x="148685" y="21050"/>
                </a:cubicBezTo>
                <a:cubicBezTo>
                  <a:pt x="143542" y="21050"/>
                  <a:pt x="139446" y="25241"/>
                  <a:pt x="139446" y="30289"/>
                </a:cubicBezTo>
                <a:lnTo>
                  <a:pt x="139446" y="48578"/>
                </a:lnTo>
                <a:close/>
                <a:moveTo>
                  <a:pt x="39624" y="30385"/>
                </a:moveTo>
                <a:cubicBezTo>
                  <a:pt x="39624" y="25241"/>
                  <a:pt x="35433" y="21146"/>
                  <a:pt x="30385" y="21146"/>
                </a:cubicBezTo>
                <a:cubicBezTo>
                  <a:pt x="25241" y="21146"/>
                  <a:pt x="21146" y="25337"/>
                  <a:pt x="21146" y="30385"/>
                </a:cubicBezTo>
                <a:lnTo>
                  <a:pt x="21146" y="48673"/>
                </a:lnTo>
                <a:cubicBezTo>
                  <a:pt x="21146" y="53816"/>
                  <a:pt x="25337" y="57912"/>
                  <a:pt x="30385" y="57912"/>
                </a:cubicBezTo>
                <a:cubicBezTo>
                  <a:pt x="35528" y="57912"/>
                  <a:pt x="39624" y="53721"/>
                  <a:pt x="39624" y="48673"/>
                </a:cubicBezTo>
                <a:lnTo>
                  <a:pt x="39624" y="30385"/>
                </a:lnTo>
                <a:close/>
                <a:moveTo>
                  <a:pt x="329565" y="56960"/>
                </a:moveTo>
                <a:cubicBezTo>
                  <a:pt x="329565" y="37147"/>
                  <a:pt x="313468" y="21050"/>
                  <a:pt x="293656" y="21050"/>
                </a:cubicBezTo>
                <a:cubicBezTo>
                  <a:pt x="273844" y="21050"/>
                  <a:pt x="257747" y="37147"/>
                  <a:pt x="257747" y="56960"/>
                </a:cubicBezTo>
                <a:cubicBezTo>
                  <a:pt x="257747" y="76676"/>
                  <a:pt x="273749" y="92773"/>
                  <a:pt x="293465" y="92869"/>
                </a:cubicBezTo>
                <a:cubicBezTo>
                  <a:pt x="293561" y="92869"/>
                  <a:pt x="293561" y="92869"/>
                  <a:pt x="293656" y="92869"/>
                </a:cubicBezTo>
                <a:cubicBezTo>
                  <a:pt x="293751" y="92869"/>
                  <a:pt x="293751" y="92869"/>
                  <a:pt x="293846" y="92869"/>
                </a:cubicBezTo>
                <a:cubicBezTo>
                  <a:pt x="313563" y="92773"/>
                  <a:pt x="329565" y="76676"/>
                  <a:pt x="329565" y="56960"/>
                </a:cubicBezTo>
                <a:lnTo>
                  <a:pt x="329565" y="5696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5D94299D-125F-487F-8ADA-6214EC1071C9}"/>
              </a:ext>
            </a:extLst>
          </p:cNvPr>
          <p:cNvSpPr/>
          <p:nvPr/>
        </p:nvSpPr>
        <p:spPr>
          <a:xfrm>
            <a:off x="6997768" y="3719348"/>
            <a:ext cx="355417" cy="339659"/>
          </a:xfrm>
          <a:custGeom>
            <a:avLst/>
            <a:gdLst>
              <a:gd name="connsiteX0" fmla="*/ 281086 w 356714"/>
              <a:gd name="connsiteY0" fmla="*/ 282988 h 340899"/>
              <a:gd name="connsiteX1" fmla="*/ 277466 w 356714"/>
              <a:gd name="connsiteY1" fmla="*/ 300609 h 340899"/>
              <a:gd name="connsiteX2" fmla="*/ 246796 w 356714"/>
              <a:gd name="connsiteY2" fmla="*/ 340709 h 340899"/>
              <a:gd name="connsiteX3" fmla="*/ 204124 w 356714"/>
              <a:gd name="connsiteY3" fmla="*/ 298704 h 340899"/>
              <a:gd name="connsiteX4" fmla="*/ 161833 w 356714"/>
              <a:gd name="connsiteY4" fmla="*/ 261938 h 340899"/>
              <a:gd name="connsiteX5" fmla="*/ 119542 w 356714"/>
              <a:gd name="connsiteY5" fmla="*/ 298704 h 340899"/>
              <a:gd name="connsiteX6" fmla="*/ 79251 w 356714"/>
              <a:gd name="connsiteY6" fmla="*/ 340900 h 340899"/>
              <a:gd name="connsiteX7" fmla="*/ 76870 w 356714"/>
              <a:gd name="connsiteY7" fmla="*/ 340804 h 340899"/>
              <a:gd name="connsiteX8" fmla="*/ 46199 w 356714"/>
              <a:gd name="connsiteY8" fmla="*/ 300704 h 340899"/>
              <a:gd name="connsiteX9" fmla="*/ 2004 w 356714"/>
              <a:gd name="connsiteY9" fmla="*/ 84677 h 340899"/>
              <a:gd name="connsiteX10" fmla="*/ 16481 w 356714"/>
              <a:gd name="connsiteY10" fmla="*/ 29813 h 340899"/>
              <a:gd name="connsiteX11" fmla="*/ 22387 w 356714"/>
              <a:gd name="connsiteY11" fmla="*/ 26098 h 340899"/>
              <a:gd name="connsiteX12" fmla="*/ 29150 w 356714"/>
              <a:gd name="connsiteY12" fmla="*/ 23813 h 340899"/>
              <a:gd name="connsiteX13" fmla="*/ 196695 w 356714"/>
              <a:gd name="connsiteY13" fmla="*/ 0 h 340899"/>
              <a:gd name="connsiteX14" fmla="*/ 225841 w 356714"/>
              <a:gd name="connsiteY14" fmla="*/ 667 h 340899"/>
              <a:gd name="connsiteX15" fmla="*/ 235938 w 356714"/>
              <a:gd name="connsiteY15" fmla="*/ 11716 h 340899"/>
              <a:gd name="connsiteX16" fmla="*/ 224888 w 356714"/>
              <a:gd name="connsiteY16" fmla="*/ 21812 h 340899"/>
              <a:gd name="connsiteX17" fmla="*/ 196695 w 356714"/>
              <a:gd name="connsiteY17" fmla="*/ 21146 h 340899"/>
              <a:gd name="connsiteX18" fmla="*/ 57439 w 356714"/>
              <a:gd name="connsiteY18" fmla="*/ 38005 h 340899"/>
              <a:gd name="connsiteX19" fmla="*/ 161833 w 356714"/>
              <a:gd name="connsiteY19" fmla="*/ 57055 h 340899"/>
              <a:gd name="connsiteX20" fmla="*/ 291087 w 356714"/>
              <a:gd name="connsiteY20" fmla="*/ 26289 h 340899"/>
              <a:gd name="connsiteX21" fmla="*/ 300993 w 356714"/>
              <a:gd name="connsiteY21" fmla="*/ 26098 h 340899"/>
              <a:gd name="connsiteX22" fmla="*/ 321663 w 356714"/>
              <a:gd name="connsiteY22" fmla="*/ 84773 h 340899"/>
              <a:gd name="connsiteX23" fmla="*/ 309185 w 356714"/>
              <a:gd name="connsiteY23" fmla="*/ 92964 h 340899"/>
              <a:gd name="connsiteX24" fmla="*/ 300993 w 356714"/>
              <a:gd name="connsiteY24" fmla="*/ 80486 h 340899"/>
              <a:gd name="connsiteX25" fmla="*/ 295754 w 356714"/>
              <a:gd name="connsiteY25" fmla="*/ 47720 h 340899"/>
              <a:gd name="connsiteX26" fmla="*/ 161833 w 356714"/>
              <a:gd name="connsiteY26" fmla="*/ 78200 h 340899"/>
              <a:gd name="connsiteX27" fmla="*/ 27911 w 356714"/>
              <a:gd name="connsiteY27" fmla="*/ 47720 h 340899"/>
              <a:gd name="connsiteX28" fmla="*/ 22673 w 356714"/>
              <a:gd name="connsiteY28" fmla="*/ 80486 h 340899"/>
              <a:gd name="connsiteX29" fmla="*/ 66869 w 356714"/>
              <a:gd name="connsiteY29" fmla="*/ 296513 h 340899"/>
              <a:gd name="connsiteX30" fmla="*/ 78870 w 356714"/>
              <a:gd name="connsiteY30" fmla="*/ 319849 h 340899"/>
              <a:gd name="connsiteX31" fmla="*/ 100016 w 356714"/>
              <a:gd name="connsiteY31" fmla="*/ 290703 h 340899"/>
              <a:gd name="connsiteX32" fmla="*/ 161737 w 356714"/>
              <a:gd name="connsiteY32" fmla="*/ 240887 h 340899"/>
              <a:gd name="connsiteX33" fmla="*/ 223460 w 356714"/>
              <a:gd name="connsiteY33" fmla="*/ 290703 h 340899"/>
              <a:gd name="connsiteX34" fmla="*/ 244605 w 356714"/>
              <a:gd name="connsiteY34" fmla="*/ 319849 h 340899"/>
              <a:gd name="connsiteX35" fmla="*/ 256607 w 356714"/>
              <a:gd name="connsiteY35" fmla="*/ 296513 h 340899"/>
              <a:gd name="connsiteX36" fmla="*/ 260226 w 356714"/>
              <a:gd name="connsiteY36" fmla="*/ 278892 h 340899"/>
              <a:gd name="connsiteX37" fmla="*/ 272704 w 356714"/>
              <a:gd name="connsiteY37" fmla="*/ 270701 h 340899"/>
              <a:gd name="connsiteX38" fmla="*/ 281086 w 356714"/>
              <a:gd name="connsiteY38" fmla="*/ 282988 h 340899"/>
              <a:gd name="connsiteX39" fmla="*/ 281086 w 356714"/>
              <a:gd name="connsiteY39" fmla="*/ 282988 h 340899"/>
              <a:gd name="connsiteX40" fmla="*/ 356714 w 356714"/>
              <a:gd name="connsiteY40" fmla="*/ 161639 h 340899"/>
              <a:gd name="connsiteX41" fmla="*/ 356714 w 356714"/>
              <a:gd name="connsiteY41" fmla="*/ 204121 h 340899"/>
              <a:gd name="connsiteX42" fmla="*/ 346141 w 356714"/>
              <a:gd name="connsiteY42" fmla="*/ 214694 h 340899"/>
              <a:gd name="connsiteX43" fmla="*/ 312232 w 356714"/>
              <a:gd name="connsiteY43" fmla="*/ 214694 h 340899"/>
              <a:gd name="connsiteX44" fmla="*/ 312232 w 356714"/>
              <a:gd name="connsiteY44" fmla="*/ 248602 h 340899"/>
              <a:gd name="connsiteX45" fmla="*/ 301660 w 356714"/>
              <a:gd name="connsiteY45" fmla="*/ 259175 h 340899"/>
              <a:gd name="connsiteX46" fmla="*/ 259179 w 356714"/>
              <a:gd name="connsiteY46" fmla="*/ 259175 h 340899"/>
              <a:gd name="connsiteX47" fmla="*/ 248605 w 356714"/>
              <a:gd name="connsiteY47" fmla="*/ 248602 h 340899"/>
              <a:gd name="connsiteX48" fmla="*/ 248605 w 356714"/>
              <a:gd name="connsiteY48" fmla="*/ 214694 h 340899"/>
              <a:gd name="connsiteX49" fmla="*/ 214696 w 356714"/>
              <a:gd name="connsiteY49" fmla="*/ 214694 h 340899"/>
              <a:gd name="connsiteX50" fmla="*/ 204124 w 356714"/>
              <a:gd name="connsiteY50" fmla="*/ 204121 h 340899"/>
              <a:gd name="connsiteX51" fmla="*/ 204124 w 356714"/>
              <a:gd name="connsiteY51" fmla="*/ 161639 h 340899"/>
              <a:gd name="connsiteX52" fmla="*/ 214696 w 356714"/>
              <a:gd name="connsiteY52" fmla="*/ 151067 h 340899"/>
              <a:gd name="connsiteX53" fmla="*/ 248605 w 356714"/>
              <a:gd name="connsiteY53" fmla="*/ 151067 h 340899"/>
              <a:gd name="connsiteX54" fmla="*/ 248605 w 356714"/>
              <a:gd name="connsiteY54" fmla="*/ 117157 h 340899"/>
              <a:gd name="connsiteX55" fmla="*/ 259179 w 356714"/>
              <a:gd name="connsiteY55" fmla="*/ 106585 h 340899"/>
              <a:gd name="connsiteX56" fmla="*/ 301660 w 356714"/>
              <a:gd name="connsiteY56" fmla="*/ 106585 h 340899"/>
              <a:gd name="connsiteX57" fmla="*/ 312232 w 356714"/>
              <a:gd name="connsiteY57" fmla="*/ 117157 h 340899"/>
              <a:gd name="connsiteX58" fmla="*/ 312232 w 356714"/>
              <a:gd name="connsiteY58" fmla="*/ 151067 h 340899"/>
              <a:gd name="connsiteX59" fmla="*/ 346141 w 356714"/>
              <a:gd name="connsiteY59" fmla="*/ 151067 h 340899"/>
              <a:gd name="connsiteX60" fmla="*/ 356714 w 356714"/>
              <a:gd name="connsiteY60" fmla="*/ 161639 h 340899"/>
              <a:gd name="connsiteX61" fmla="*/ 356714 w 356714"/>
              <a:gd name="connsiteY61" fmla="*/ 161639 h 340899"/>
              <a:gd name="connsiteX62" fmla="*/ 335664 w 356714"/>
              <a:gd name="connsiteY62" fmla="*/ 172212 h 340899"/>
              <a:gd name="connsiteX63" fmla="*/ 301755 w 356714"/>
              <a:gd name="connsiteY63" fmla="*/ 172212 h 340899"/>
              <a:gd name="connsiteX64" fmla="*/ 291182 w 356714"/>
              <a:gd name="connsiteY64" fmla="*/ 161639 h 340899"/>
              <a:gd name="connsiteX65" fmla="*/ 291182 w 356714"/>
              <a:gd name="connsiteY65" fmla="*/ 127730 h 340899"/>
              <a:gd name="connsiteX66" fmla="*/ 269847 w 356714"/>
              <a:gd name="connsiteY66" fmla="*/ 127730 h 340899"/>
              <a:gd name="connsiteX67" fmla="*/ 269847 w 356714"/>
              <a:gd name="connsiteY67" fmla="*/ 161639 h 340899"/>
              <a:gd name="connsiteX68" fmla="*/ 259273 w 356714"/>
              <a:gd name="connsiteY68" fmla="*/ 172212 h 340899"/>
              <a:gd name="connsiteX69" fmla="*/ 225364 w 356714"/>
              <a:gd name="connsiteY69" fmla="*/ 172212 h 340899"/>
              <a:gd name="connsiteX70" fmla="*/ 225364 w 356714"/>
              <a:gd name="connsiteY70" fmla="*/ 193548 h 340899"/>
              <a:gd name="connsiteX71" fmla="*/ 259273 w 356714"/>
              <a:gd name="connsiteY71" fmla="*/ 193548 h 340899"/>
              <a:gd name="connsiteX72" fmla="*/ 269847 w 356714"/>
              <a:gd name="connsiteY72" fmla="*/ 204121 h 340899"/>
              <a:gd name="connsiteX73" fmla="*/ 269847 w 356714"/>
              <a:gd name="connsiteY73" fmla="*/ 238030 h 340899"/>
              <a:gd name="connsiteX74" fmla="*/ 291182 w 356714"/>
              <a:gd name="connsiteY74" fmla="*/ 238030 h 340899"/>
              <a:gd name="connsiteX75" fmla="*/ 291182 w 356714"/>
              <a:gd name="connsiteY75" fmla="*/ 204121 h 340899"/>
              <a:gd name="connsiteX76" fmla="*/ 301755 w 356714"/>
              <a:gd name="connsiteY76" fmla="*/ 193548 h 340899"/>
              <a:gd name="connsiteX77" fmla="*/ 335664 w 356714"/>
              <a:gd name="connsiteY77" fmla="*/ 193548 h 340899"/>
              <a:gd name="connsiteX78" fmla="*/ 335664 w 356714"/>
              <a:gd name="connsiteY78" fmla="*/ 172212 h 34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56714" h="340899">
                <a:moveTo>
                  <a:pt x="281086" y="282988"/>
                </a:moveTo>
                <a:lnTo>
                  <a:pt x="277466" y="300609"/>
                </a:lnTo>
                <a:cubicBezTo>
                  <a:pt x="272513" y="324707"/>
                  <a:pt x="261369" y="339281"/>
                  <a:pt x="246796" y="340709"/>
                </a:cubicBezTo>
                <a:cubicBezTo>
                  <a:pt x="230794" y="342233"/>
                  <a:pt x="216411" y="328136"/>
                  <a:pt x="204124" y="298704"/>
                </a:cubicBezTo>
                <a:cubicBezTo>
                  <a:pt x="194503" y="275653"/>
                  <a:pt x="178692" y="261938"/>
                  <a:pt x="161833" y="261938"/>
                </a:cubicBezTo>
                <a:cubicBezTo>
                  <a:pt x="144973" y="261938"/>
                  <a:pt x="129257" y="275749"/>
                  <a:pt x="119542" y="298704"/>
                </a:cubicBezTo>
                <a:cubicBezTo>
                  <a:pt x="107826" y="326707"/>
                  <a:pt x="94301" y="340900"/>
                  <a:pt x="79251" y="340900"/>
                </a:cubicBezTo>
                <a:cubicBezTo>
                  <a:pt x="78489" y="340900"/>
                  <a:pt x="77632" y="340900"/>
                  <a:pt x="76870" y="340804"/>
                </a:cubicBezTo>
                <a:cubicBezTo>
                  <a:pt x="62296" y="339376"/>
                  <a:pt x="51152" y="324803"/>
                  <a:pt x="46199" y="300704"/>
                </a:cubicBezTo>
                <a:lnTo>
                  <a:pt x="2004" y="84677"/>
                </a:lnTo>
                <a:cubicBezTo>
                  <a:pt x="-4283" y="54197"/>
                  <a:pt x="5242" y="38195"/>
                  <a:pt x="16481" y="29813"/>
                </a:cubicBezTo>
                <a:cubicBezTo>
                  <a:pt x="18386" y="28384"/>
                  <a:pt x="20387" y="27146"/>
                  <a:pt x="22387" y="26098"/>
                </a:cubicBezTo>
                <a:cubicBezTo>
                  <a:pt x="22958" y="25813"/>
                  <a:pt x="28673" y="23908"/>
                  <a:pt x="29150" y="23813"/>
                </a:cubicBezTo>
                <a:cubicBezTo>
                  <a:pt x="82299" y="8001"/>
                  <a:pt x="138687" y="0"/>
                  <a:pt x="196695" y="0"/>
                </a:cubicBezTo>
                <a:cubicBezTo>
                  <a:pt x="206314" y="0"/>
                  <a:pt x="216125" y="190"/>
                  <a:pt x="225841" y="667"/>
                </a:cubicBezTo>
                <a:cubicBezTo>
                  <a:pt x="231651" y="952"/>
                  <a:pt x="236128" y="5905"/>
                  <a:pt x="235938" y="11716"/>
                </a:cubicBezTo>
                <a:cubicBezTo>
                  <a:pt x="235747" y="17526"/>
                  <a:pt x="230698" y="22003"/>
                  <a:pt x="224888" y="21812"/>
                </a:cubicBezTo>
                <a:cubicBezTo>
                  <a:pt x="215554" y="21336"/>
                  <a:pt x="206124" y="21146"/>
                  <a:pt x="196695" y="21146"/>
                </a:cubicBezTo>
                <a:cubicBezTo>
                  <a:pt x="148784" y="21146"/>
                  <a:pt x="102016" y="26765"/>
                  <a:pt x="57439" y="38005"/>
                </a:cubicBezTo>
                <a:cubicBezTo>
                  <a:pt x="88395" y="50387"/>
                  <a:pt x="124590" y="57055"/>
                  <a:pt x="161833" y="57055"/>
                </a:cubicBezTo>
                <a:cubicBezTo>
                  <a:pt x="209553" y="57055"/>
                  <a:pt x="255464" y="46101"/>
                  <a:pt x="291087" y="26289"/>
                </a:cubicBezTo>
                <a:cubicBezTo>
                  <a:pt x="294135" y="24575"/>
                  <a:pt x="297945" y="24479"/>
                  <a:pt x="300993" y="26098"/>
                </a:cubicBezTo>
                <a:cubicBezTo>
                  <a:pt x="314519" y="33052"/>
                  <a:pt x="328996" y="48768"/>
                  <a:pt x="321663" y="84773"/>
                </a:cubicBezTo>
                <a:cubicBezTo>
                  <a:pt x="320520" y="90488"/>
                  <a:pt x="314900" y="94202"/>
                  <a:pt x="309185" y="92964"/>
                </a:cubicBezTo>
                <a:cubicBezTo>
                  <a:pt x="303469" y="91821"/>
                  <a:pt x="299755" y="86201"/>
                  <a:pt x="300993" y="80486"/>
                </a:cubicBezTo>
                <a:cubicBezTo>
                  <a:pt x="305184" y="60103"/>
                  <a:pt x="300326" y="51625"/>
                  <a:pt x="295754" y="47720"/>
                </a:cubicBezTo>
                <a:cubicBezTo>
                  <a:pt x="257940" y="67437"/>
                  <a:pt x="210696" y="78200"/>
                  <a:pt x="161833" y="78200"/>
                </a:cubicBezTo>
                <a:cubicBezTo>
                  <a:pt x="112969" y="78200"/>
                  <a:pt x="65726" y="67437"/>
                  <a:pt x="27911" y="47720"/>
                </a:cubicBezTo>
                <a:cubicBezTo>
                  <a:pt x="23339" y="51625"/>
                  <a:pt x="18577" y="60103"/>
                  <a:pt x="22673" y="80486"/>
                </a:cubicBezTo>
                <a:lnTo>
                  <a:pt x="66869" y="296513"/>
                </a:lnTo>
                <a:cubicBezTo>
                  <a:pt x="70298" y="313468"/>
                  <a:pt x="76584" y="319659"/>
                  <a:pt x="78870" y="319849"/>
                </a:cubicBezTo>
                <a:cubicBezTo>
                  <a:pt x="81251" y="320040"/>
                  <a:pt x="89728" y="315278"/>
                  <a:pt x="100016" y="290703"/>
                </a:cubicBezTo>
                <a:cubicBezTo>
                  <a:pt x="113065" y="259556"/>
                  <a:pt x="136115" y="240887"/>
                  <a:pt x="161737" y="240887"/>
                </a:cubicBezTo>
                <a:cubicBezTo>
                  <a:pt x="187360" y="240887"/>
                  <a:pt x="210410" y="259461"/>
                  <a:pt x="223460" y="290703"/>
                </a:cubicBezTo>
                <a:cubicBezTo>
                  <a:pt x="233746" y="315278"/>
                  <a:pt x="242224" y="320135"/>
                  <a:pt x="244605" y="319849"/>
                </a:cubicBezTo>
                <a:cubicBezTo>
                  <a:pt x="246891" y="319659"/>
                  <a:pt x="253178" y="313468"/>
                  <a:pt x="256607" y="296513"/>
                </a:cubicBezTo>
                <a:lnTo>
                  <a:pt x="260226" y="278892"/>
                </a:lnTo>
                <a:cubicBezTo>
                  <a:pt x="261369" y="273177"/>
                  <a:pt x="266989" y="269462"/>
                  <a:pt x="272704" y="270701"/>
                </a:cubicBezTo>
                <a:cubicBezTo>
                  <a:pt x="278609" y="271748"/>
                  <a:pt x="282324" y="277273"/>
                  <a:pt x="281086" y="282988"/>
                </a:cubicBezTo>
                <a:lnTo>
                  <a:pt x="281086" y="282988"/>
                </a:lnTo>
                <a:close/>
                <a:moveTo>
                  <a:pt x="356714" y="161639"/>
                </a:moveTo>
                <a:lnTo>
                  <a:pt x="356714" y="204121"/>
                </a:lnTo>
                <a:cubicBezTo>
                  <a:pt x="356714" y="209931"/>
                  <a:pt x="351952" y="214694"/>
                  <a:pt x="346141" y="214694"/>
                </a:cubicBezTo>
                <a:lnTo>
                  <a:pt x="312232" y="214694"/>
                </a:lnTo>
                <a:lnTo>
                  <a:pt x="312232" y="248602"/>
                </a:lnTo>
                <a:cubicBezTo>
                  <a:pt x="312232" y="254413"/>
                  <a:pt x="307470" y="259175"/>
                  <a:pt x="301660" y="259175"/>
                </a:cubicBezTo>
                <a:lnTo>
                  <a:pt x="259179" y="259175"/>
                </a:lnTo>
                <a:cubicBezTo>
                  <a:pt x="253368" y="259175"/>
                  <a:pt x="248605" y="254413"/>
                  <a:pt x="248605" y="248602"/>
                </a:cubicBezTo>
                <a:lnTo>
                  <a:pt x="248605" y="214694"/>
                </a:lnTo>
                <a:lnTo>
                  <a:pt x="214696" y="214694"/>
                </a:lnTo>
                <a:cubicBezTo>
                  <a:pt x="208886" y="214694"/>
                  <a:pt x="204124" y="209931"/>
                  <a:pt x="204124" y="204121"/>
                </a:cubicBezTo>
                <a:lnTo>
                  <a:pt x="204124" y="161639"/>
                </a:lnTo>
                <a:cubicBezTo>
                  <a:pt x="204124" y="155829"/>
                  <a:pt x="208886" y="151067"/>
                  <a:pt x="214696" y="151067"/>
                </a:cubicBezTo>
                <a:lnTo>
                  <a:pt x="248605" y="151067"/>
                </a:lnTo>
                <a:lnTo>
                  <a:pt x="248605" y="117157"/>
                </a:lnTo>
                <a:cubicBezTo>
                  <a:pt x="248605" y="111347"/>
                  <a:pt x="253368" y="106585"/>
                  <a:pt x="259179" y="106585"/>
                </a:cubicBezTo>
                <a:lnTo>
                  <a:pt x="301660" y="106585"/>
                </a:lnTo>
                <a:cubicBezTo>
                  <a:pt x="307470" y="106585"/>
                  <a:pt x="312232" y="111347"/>
                  <a:pt x="312232" y="117157"/>
                </a:cubicBezTo>
                <a:lnTo>
                  <a:pt x="312232" y="151067"/>
                </a:lnTo>
                <a:lnTo>
                  <a:pt x="346141" y="151067"/>
                </a:lnTo>
                <a:cubicBezTo>
                  <a:pt x="352047" y="151067"/>
                  <a:pt x="356714" y="155829"/>
                  <a:pt x="356714" y="161639"/>
                </a:cubicBezTo>
                <a:lnTo>
                  <a:pt x="356714" y="161639"/>
                </a:lnTo>
                <a:close/>
                <a:moveTo>
                  <a:pt x="335664" y="172212"/>
                </a:moveTo>
                <a:lnTo>
                  <a:pt x="301755" y="172212"/>
                </a:lnTo>
                <a:cubicBezTo>
                  <a:pt x="295945" y="172212"/>
                  <a:pt x="291182" y="167450"/>
                  <a:pt x="291182" y="161639"/>
                </a:cubicBezTo>
                <a:lnTo>
                  <a:pt x="291182" y="127730"/>
                </a:lnTo>
                <a:lnTo>
                  <a:pt x="269847" y="127730"/>
                </a:lnTo>
                <a:lnTo>
                  <a:pt x="269847" y="161639"/>
                </a:lnTo>
                <a:cubicBezTo>
                  <a:pt x="269847" y="167450"/>
                  <a:pt x="265084" y="172212"/>
                  <a:pt x="259273" y="172212"/>
                </a:cubicBezTo>
                <a:lnTo>
                  <a:pt x="225364" y="172212"/>
                </a:lnTo>
                <a:lnTo>
                  <a:pt x="225364" y="193548"/>
                </a:lnTo>
                <a:lnTo>
                  <a:pt x="259273" y="193548"/>
                </a:lnTo>
                <a:cubicBezTo>
                  <a:pt x="265084" y="193548"/>
                  <a:pt x="269847" y="198311"/>
                  <a:pt x="269847" y="204121"/>
                </a:cubicBezTo>
                <a:lnTo>
                  <a:pt x="269847" y="238030"/>
                </a:lnTo>
                <a:lnTo>
                  <a:pt x="291182" y="238030"/>
                </a:lnTo>
                <a:lnTo>
                  <a:pt x="291182" y="204121"/>
                </a:lnTo>
                <a:cubicBezTo>
                  <a:pt x="291182" y="198311"/>
                  <a:pt x="295945" y="193548"/>
                  <a:pt x="301755" y="193548"/>
                </a:cubicBezTo>
                <a:lnTo>
                  <a:pt x="335664" y="193548"/>
                </a:lnTo>
                <a:lnTo>
                  <a:pt x="335664" y="17221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2" name="Rectangle 39">
            <a:extLst>
              <a:ext uri="{FF2B5EF4-FFF2-40B4-BE49-F238E27FC236}">
                <a16:creationId xmlns:a16="http://schemas.microsoft.com/office/drawing/2014/main" id="{57E5A2B4-7160-D84B-9D16-D4F3782C717F}"/>
              </a:ext>
            </a:extLst>
          </p:cNvPr>
          <p:cNvSpPr/>
          <p:nvPr/>
        </p:nvSpPr>
        <p:spPr>
          <a:xfrm rot="5400000">
            <a:off x="3221339" y="4762936"/>
            <a:ext cx="463351" cy="39944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34441F-FB57-F34C-082D-25793DC4C93D}"/>
              </a:ext>
            </a:extLst>
          </p:cNvPr>
          <p:cNvSpPr txBox="1"/>
          <p:nvPr/>
        </p:nvSpPr>
        <p:spPr>
          <a:xfrm>
            <a:off x="3253293" y="4824158"/>
            <a:ext cx="399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01</a:t>
            </a:r>
          </a:p>
        </p:txBody>
      </p:sp>
      <p:pic>
        <p:nvPicPr>
          <p:cNvPr id="15" name="Picture 4" descr="Image result for surgical blade no 11">
            <a:extLst>
              <a:ext uri="{FF2B5EF4-FFF2-40B4-BE49-F238E27FC236}">
                <a16:creationId xmlns:a16="http://schemas.microsoft.com/office/drawing/2014/main" id="{3D31E46E-1CCE-E129-2520-2FDEF9EA3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34101" b="34867"/>
          <a:stretch/>
        </p:blipFill>
        <p:spPr bwMode="auto">
          <a:xfrm>
            <a:off x="1393290" y="3408709"/>
            <a:ext cx="3307513" cy="67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2B2627C-C43C-710B-85DB-F0F8F4BED403}"/>
              </a:ext>
            </a:extLst>
          </p:cNvPr>
          <p:cNvSpPr txBox="1"/>
          <p:nvPr/>
        </p:nvSpPr>
        <p:spPr>
          <a:xfrm>
            <a:off x="6785353" y="548532"/>
            <a:ext cx="5545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Точный скальпель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97A06E-8F2C-1300-D307-A133A4D133E7}"/>
              </a:ext>
            </a:extLst>
          </p:cNvPr>
          <p:cNvSpPr txBox="1"/>
          <p:nvPr/>
        </p:nvSpPr>
        <p:spPr>
          <a:xfrm>
            <a:off x="6997768" y="1264474"/>
            <a:ext cx="48973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- Предварительно установленная ширина и глубина, специально предусмотренная под размер троакара</a:t>
            </a:r>
            <a:b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</a:br>
            <a: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- Самостоятельно втягивающееся лезвие </a:t>
            </a:r>
          </a:p>
          <a:p>
            <a: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- Предохранительная блокировка</a:t>
            </a: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3D53095C-A6CB-4FC1-1188-175659B9A4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7768" y="3405005"/>
            <a:ext cx="2970613" cy="107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Image result for pellecome Re3">
            <a:extLst>
              <a:ext uri="{FF2B5EF4-FFF2-40B4-BE49-F238E27FC236}">
                <a16:creationId xmlns:a16="http://schemas.microsoft.com/office/drawing/2014/main" id="{A0086304-515F-2F43-0C10-3D769B312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13205" y="3364202"/>
            <a:ext cx="131603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Image result for pellecome Re3">
            <a:extLst>
              <a:ext uri="{FF2B5EF4-FFF2-40B4-BE49-F238E27FC236}">
                <a16:creationId xmlns:a16="http://schemas.microsoft.com/office/drawing/2014/main" id="{A21194E4-C8C1-B11F-E4A8-70F1EAEDE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51531" y="4574640"/>
            <a:ext cx="1239384" cy="123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39615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00ECF1-B30F-480F-976A-CD110A175744}"/>
              </a:ext>
            </a:extLst>
          </p:cNvPr>
          <p:cNvSpPr txBox="1"/>
          <p:nvPr/>
        </p:nvSpPr>
        <p:spPr>
          <a:xfrm>
            <a:off x="1080224" y="548532"/>
            <a:ext cx="5545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Обычный троакар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FBCC4B-D093-4411-B55F-DED236D07C7C}"/>
              </a:ext>
            </a:extLst>
          </p:cNvPr>
          <p:cNvSpPr txBox="1"/>
          <p:nvPr/>
        </p:nvSpPr>
        <p:spPr>
          <a:xfrm>
            <a:off x="1080224" y="1239339"/>
            <a:ext cx="48973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- Ограниченный резервуар</a:t>
            </a:r>
          </a:p>
          <a:p>
            <a: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- Неудобная загрузка</a:t>
            </a:r>
          </a:p>
          <a:p>
            <a: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- Собирание пеллет и передача имеет повышенный риск:</a:t>
            </a:r>
          </a:p>
          <a:p>
            <a: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-- Падение</a:t>
            </a:r>
          </a:p>
          <a:p>
            <a: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-- Заражение</a:t>
            </a:r>
          </a:p>
          <a:p>
            <a: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-- Дробление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881E8A-04D5-426F-B179-297314361334}"/>
              </a:ext>
            </a:extLst>
          </p:cNvPr>
          <p:cNvGrpSpPr/>
          <p:nvPr/>
        </p:nvGrpSpPr>
        <p:grpSpPr>
          <a:xfrm>
            <a:off x="1080224" y="4991745"/>
            <a:ext cx="2799854" cy="1317723"/>
            <a:chOff x="1224053" y="3750281"/>
            <a:chExt cx="3191802" cy="181597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574102-8273-4E6C-AC34-4D55A39031A5}"/>
                </a:ext>
              </a:extLst>
            </p:cNvPr>
            <p:cNvSpPr/>
            <p:nvPr/>
          </p:nvSpPr>
          <p:spPr>
            <a:xfrm>
              <a:off x="1224053" y="3750281"/>
              <a:ext cx="3191802" cy="1815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C0DE45-77F9-44F4-B3C6-74C7CBC9E04B}"/>
                </a:ext>
              </a:extLst>
            </p:cNvPr>
            <p:cNvSpPr txBox="1"/>
            <p:nvPr/>
          </p:nvSpPr>
          <p:spPr>
            <a:xfrm>
              <a:off x="1468361" y="4326516"/>
              <a:ext cx="2877281" cy="63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da"/>
                </a:rPr>
                <a:t>Загрузка пеллет</a:t>
              </a:r>
              <a:endPara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endParaRPr>
            </a:p>
          </p:txBody>
        </p:sp>
      </p:grp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B0B46200-227F-4D89-8D56-40B0C344515D}"/>
              </a:ext>
            </a:extLst>
          </p:cNvPr>
          <p:cNvSpPr/>
          <p:nvPr/>
        </p:nvSpPr>
        <p:spPr>
          <a:xfrm>
            <a:off x="3564386" y="3673603"/>
            <a:ext cx="349435" cy="431147"/>
          </a:xfrm>
          <a:custGeom>
            <a:avLst/>
            <a:gdLst>
              <a:gd name="connsiteX0" fmla="*/ 305372 w 350710"/>
              <a:gd name="connsiteY0" fmla="*/ 56960 h 432720"/>
              <a:gd name="connsiteX1" fmla="*/ 293656 w 350710"/>
              <a:gd name="connsiteY1" fmla="*/ 68675 h 432720"/>
              <a:gd name="connsiteX2" fmla="*/ 281940 w 350710"/>
              <a:gd name="connsiteY2" fmla="*/ 56960 h 432720"/>
              <a:gd name="connsiteX3" fmla="*/ 293656 w 350710"/>
              <a:gd name="connsiteY3" fmla="*/ 45244 h 432720"/>
              <a:gd name="connsiteX4" fmla="*/ 305372 w 350710"/>
              <a:gd name="connsiteY4" fmla="*/ 56960 h 432720"/>
              <a:gd name="connsiteX5" fmla="*/ 305372 w 350710"/>
              <a:gd name="connsiteY5" fmla="*/ 56960 h 432720"/>
              <a:gd name="connsiteX6" fmla="*/ 350711 w 350710"/>
              <a:gd name="connsiteY6" fmla="*/ 56960 h 432720"/>
              <a:gd name="connsiteX7" fmla="*/ 304324 w 350710"/>
              <a:gd name="connsiteY7" fmla="*/ 112967 h 432720"/>
              <a:gd name="connsiteX8" fmla="*/ 304324 w 350710"/>
              <a:gd name="connsiteY8" fmla="*/ 320040 h 432720"/>
              <a:gd name="connsiteX9" fmla="*/ 191643 w 350710"/>
              <a:gd name="connsiteY9" fmla="*/ 432721 h 432720"/>
              <a:gd name="connsiteX10" fmla="*/ 78962 w 350710"/>
              <a:gd name="connsiteY10" fmla="*/ 320040 h 432720"/>
              <a:gd name="connsiteX11" fmla="*/ 78962 w 350710"/>
              <a:gd name="connsiteY11" fmla="*/ 266319 h 432720"/>
              <a:gd name="connsiteX12" fmla="*/ 19812 w 350710"/>
              <a:gd name="connsiteY12" fmla="*/ 197358 h 432720"/>
              <a:gd name="connsiteX13" fmla="*/ 19812 w 350710"/>
              <a:gd name="connsiteY13" fmla="*/ 77153 h 432720"/>
              <a:gd name="connsiteX14" fmla="*/ 0 w 350710"/>
              <a:gd name="connsiteY14" fmla="*/ 48673 h 432720"/>
              <a:gd name="connsiteX15" fmla="*/ 0 w 350710"/>
              <a:gd name="connsiteY15" fmla="*/ 30385 h 432720"/>
              <a:gd name="connsiteX16" fmla="*/ 30385 w 350710"/>
              <a:gd name="connsiteY16" fmla="*/ 0 h 432720"/>
              <a:gd name="connsiteX17" fmla="*/ 60770 w 350710"/>
              <a:gd name="connsiteY17" fmla="*/ 30385 h 432720"/>
              <a:gd name="connsiteX18" fmla="*/ 60770 w 350710"/>
              <a:gd name="connsiteY18" fmla="*/ 48673 h 432720"/>
              <a:gd name="connsiteX19" fmla="*/ 40958 w 350710"/>
              <a:gd name="connsiteY19" fmla="*/ 77153 h 432720"/>
              <a:gd name="connsiteX20" fmla="*/ 40958 w 350710"/>
              <a:gd name="connsiteY20" fmla="*/ 197358 h 432720"/>
              <a:gd name="connsiteX21" fmla="*/ 89630 w 350710"/>
              <a:gd name="connsiteY21" fmla="*/ 246031 h 432720"/>
              <a:gd name="connsiteX22" fmla="*/ 138303 w 350710"/>
              <a:gd name="connsiteY22" fmla="*/ 197358 h 432720"/>
              <a:gd name="connsiteX23" fmla="*/ 138303 w 350710"/>
              <a:gd name="connsiteY23" fmla="*/ 77153 h 432720"/>
              <a:gd name="connsiteX24" fmla="*/ 118491 w 350710"/>
              <a:gd name="connsiteY24" fmla="*/ 48673 h 432720"/>
              <a:gd name="connsiteX25" fmla="*/ 118491 w 350710"/>
              <a:gd name="connsiteY25" fmla="*/ 30385 h 432720"/>
              <a:gd name="connsiteX26" fmla="*/ 148876 w 350710"/>
              <a:gd name="connsiteY26" fmla="*/ 0 h 432720"/>
              <a:gd name="connsiteX27" fmla="*/ 179261 w 350710"/>
              <a:gd name="connsiteY27" fmla="*/ 30385 h 432720"/>
              <a:gd name="connsiteX28" fmla="*/ 179261 w 350710"/>
              <a:gd name="connsiteY28" fmla="*/ 48673 h 432720"/>
              <a:gd name="connsiteX29" fmla="*/ 159449 w 350710"/>
              <a:gd name="connsiteY29" fmla="*/ 77153 h 432720"/>
              <a:gd name="connsiteX30" fmla="*/ 159449 w 350710"/>
              <a:gd name="connsiteY30" fmla="*/ 197358 h 432720"/>
              <a:gd name="connsiteX31" fmla="*/ 100298 w 350710"/>
              <a:gd name="connsiteY31" fmla="*/ 266319 h 432720"/>
              <a:gd name="connsiteX32" fmla="*/ 100298 w 350710"/>
              <a:gd name="connsiteY32" fmla="*/ 320040 h 432720"/>
              <a:gd name="connsiteX33" fmla="*/ 191834 w 350710"/>
              <a:gd name="connsiteY33" fmla="*/ 411575 h 432720"/>
              <a:gd name="connsiteX34" fmla="*/ 283369 w 350710"/>
              <a:gd name="connsiteY34" fmla="*/ 320040 h 432720"/>
              <a:gd name="connsiteX35" fmla="*/ 283369 w 350710"/>
              <a:gd name="connsiteY35" fmla="*/ 112967 h 432720"/>
              <a:gd name="connsiteX36" fmla="*/ 236887 w 350710"/>
              <a:gd name="connsiteY36" fmla="*/ 56960 h 432720"/>
              <a:gd name="connsiteX37" fmla="*/ 293846 w 350710"/>
              <a:gd name="connsiteY37" fmla="*/ 0 h 432720"/>
              <a:gd name="connsiteX38" fmla="*/ 350711 w 350710"/>
              <a:gd name="connsiteY38" fmla="*/ 56960 h 432720"/>
              <a:gd name="connsiteX39" fmla="*/ 350711 w 350710"/>
              <a:gd name="connsiteY39" fmla="*/ 56960 h 432720"/>
              <a:gd name="connsiteX40" fmla="*/ 139446 w 350710"/>
              <a:gd name="connsiteY40" fmla="*/ 48578 h 432720"/>
              <a:gd name="connsiteX41" fmla="*/ 148685 w 350710"/>
              <a:gd name="connsiteY41" fmla="*/ 57817 h 432720"/>
              <a:gd name="connsiteX42" fmla="*/ 157925 w 350710"/>
              <a:gd name="connsiteY42" fmla="*/ 48578 h 432720"/>
              <a:gd name="connsiteX43" fmla="*/ 157925 w 350710"/>
              <a:gd name="connsiteY43" fmla="*/ 30289 h 432720"/>
              <a:gd name="connsiteX44" fmla="*/ 148685 w 350710"/>
              <a:gd name="connsiteY44" fmla="*/ 21050 h 432720"/>
              <a:gd name="connsiteX45" fmla="*/ 139446 w 350710"/>
              <a:gd name="connsiteY45" fmla="*/ 30289 h 432720"/>
              <a:gd name="connsiteX46" fmla="*/ 139446 w 350710"/>
              <a:gd name="connsiteY46" fmla="*/ 48578 h 432720"/>
              <a:gd name="connsiteX47" fmla="*/ 39624 w 350710"/>
              <a:gd name="connsiteY47" fmla="*/ 30385 h 432720"/>
              <a:gd name="connsiteX48" fmla="*/ 30385 w 350710"/>
              <a:gd name="connsiteY48" fmla="*/ 21146 h 432720"/>
              <a:gd name="connsiteX49" fmla="*/ 21146 w 350710"/>
              <a:gd name="connsiteY49" fmla="*/ 30385 h 432720"/>
              <a:gd name="connsiteX50" fmla="*/ 21146 w 350710"/>
              <a:gd name="connsiteY50" fmla="*/ 48673 h 432720"/>
              <a:gd name="connsiteX51" fmla="*/ 30385 w 350710"/>
              <a:gd name="connsiteY51" fmla="*/ 57912 h 432720"/>
              <a:gd name="connsiteX52" fmla="*/ 39624 w 350710"/>
              <a:gd name="connsiteY52" fmla="*/ 48673 h 432720"/>
              <a:gd name="connsiteX53" fmla="*/ 39624 w 350710"/>
              <a:gd name="connsiteY53" fmla="*/ 30385 h 432720"/>
              <a:gd name="connsiteX54" fmla="*/ 329565 w 350710"/>
              <a:gd name="connsiteY54" fmla="*/ 56960 h 432720"/>
              <a:gd name="connsiteX55" fmla="*/ 293656 w 350710"/>
              <a:gd name="connsiteY55" fmla="*/ 21050 h 432720"/>
              <a:gd name="connsiteX56" fmla="*/ 257747 w 350710"/>
              <a:gd name="connsiteY56" fmla="*/ 56960 h 432720"/>
              <a:gd name="connsiteX57" fmla="*/ 293465 w 350710"/>
              <a:gd name="connsiteY57" fmla="*/ 92869 h 432720"/>
              <a:gd name="connsiteX58" fmla="*/ 293656 w 350710"/>
              <a:gd name="connsiteY58" fmla="*/ 92869 h 432720"/>
              <a:gd name="connsiteX59" fmla="*/ 293846 w 350710"/>
              <a:gd name="connsiteY59" fmla="*/ 92869 h 432720"/>
              <a:gd name="connsiteX60" fmla="*/ 329565 w 350710"/>
              <a:gd name="connsiteY60" fmla="*/ 56960 h 432720"/>
              <a:gd name="connsiteX61" fmla="*/ 329565 w 350710"/>
              <a:gd name="connsiteY61" fmla="*/ 56960 h 43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50710" h="432720">
                <a:moveTo>
                  <a:pt x="305372" y="56960"/>
                </a:moveTo>
                <a:cubicBezTo>
                  <a:pt x="305372" y="63437"/>
                  <a:pt x="300133" y="68675"/>
                  <a:pt x="293656" y="68675"/>
                </a:cubicBezTo>
                <a:cubicBezTo>
                  <a:pt x="287179" y="68675"/>
                  <a:pt x="281940" y="63437"/>
                  <a:pt x="281940" y="56960"/>
                </a:cubicBezTo>
                <a:cubicBezTo>
                  <a:pt x="281940" y="50482"/>
                  <a:pt x="287179" y="45244"/>
                  <a:pt x="293656" y="45244"/>
                </a:cubicBezTo>
                <a:cubicBezTo>
                  <a:pt x="300133" y="45244"/>
                  <a:pt x="305372" y="50482"/>
                  <a:pt x="305372" y="56960"/>
                </a:cubicBezTo>
                <a:lnTo>
                  <a:pt x="305372" y="56960"/>
                </a:lnTo>
                <a:close/>
                <a:moveTo>
                  <a:pt x="350711" y="56960"/>
                </a:moveTo>
                <a:cubicBezTo>
                  <a:pt x="350711" y="84772"/>
                  <a:pt x="330708" y="108013"/>
                  <a:pt x="304324" y="112967"/>
                </a:cubicBezTo>
                <a:lnTo>
                  <a:pt x="304324" y="320040"/>
                </a:lnTo>
                <a:cubicBezTo>
                  <a:pt x="304324" y="382143"/>
                  <a:pt x="253746" y="432721"/>
                  <a:pt x="191643" y="432721"/>
                </a:cubicBezTo>
                <a:cubicBezTo>
                  <a:pt x="129540" y="432721"/>
                  <a:pt x="78962" y="382143"/>
                  <a:pt x="78962" y="320040"/>
                </a:cubicBezTo>
                <a:lnTo>
                  <a:pt x="78962" y="266319"/>
                </a:lnTo>
                <a:cubicBezTo>
                  <a:pt x="45530" y="261176"/>
                  <a:pt x="19812" y="232220"/>
                  <a:pt x="19812" y="197358"/>
                </a:cubicBezTo>
                <a:lnTo>
                  <a:pt x="19812" y="77153"/>
                </a:lnTo>
                <a:cubicBezTo>
                  <a:pt x="8287" y="72866"/>
                  <a:pt x="0" y="61722"/>
                  <a:pt x="0" y="48673"/>
                </a:cubicBezTo>
                <a:lnTo>
                  <a:pt x="0" y="30385"/>
                </a:lnTo>
                <a:cubicBezTo>
                  <a:pt x="0" y="13621"/>
                  <a:pt x="13621" y="0"/>
                  <a:pt x="30385" y="0"/>
                </a:cubicBezTo>
                <a:cubicBezTo>
                  <a:pt x="47149" y="0"/>
                  <a:pt x="60770" y="13621"/>
                  <a:pt x="60770" y="30385"/>
                </a:cubicBezTo>
                <a:lnTo>
                  <a:pt x="60770" y="48673"/>
                </a:lnTo>
                <a:cubicBezTo>
                  <a:pt x="60770" y="61722"/>
                  <a:pt x="52483" y="72866"/>
                  <a:pt x="40958" y="77153"/>
                </a:cubicBezTo>
                <a:lnTo>
                  <a:pt x="40958" y="197358"/>
                </a:lnTo>
                <a:cubicBezTo>
                  <a:pt x="40958" y="224219"/>
                  <a:pt x="62770" y="246031"/>
                  <a:pt x="89630" y="246031"/>
                </a:cubicBezTo>
                <a:cubicBezTo>
                  <a:pt x="116491" y="246031"/>
                  <a:pt x="138303" y="224219"/>
                  <a:pt x="138303" y="197358"/>
                </a:cubicBezTo>
                <a:lnTo>
                  <a:pt x="138303" y="77153"/>
                </a:lnTo>
                <a:cubicBezTo>
                  <a:pt x="126778" y="72866"/>
                  <a:pt x="118491" y="61722"/>
                  <a:pt x="118491" y="48673"/>
                </a:cubicBezTo>
                <a:lnTo>
                  <a:pt x="118491" y="30385"/>
                </a:lnTo>
                <a:cubicBezTo>
                  <a:pt x="118491" y="13621"/>
                  <a:pt x="132112" y="0"/>
                  <a:pt x="148876" y="0"/>
                </a:cubicBezTo>
                <a:cubicBezTo>
                  <a:pt x="165640" y="0"/>
                  <a:pt x="179261" y="13621"/>
                  <a:pt x="179261" y="30385"/>
                </a:cubicBezTo>
                <a:lnTo>
                  <a:pt x="179261" y="48673"/>
                </a:lnTo>
                <a:cubicBezTo>
                  <a:pt x="179261" y="61722"/>
                  <a:pt x="170974" y="72866"/>
                  <a:pt x="159449" y="77153"/>
                </a:cubicBezTo>
                <a:lnTo>
                  <a:pt x="159449" y="197358"/>
                </a:lnTo>
                <a:cubicBezTo>
                  <a:pt x="159449" y="232220"/>
                  <a:pt x="133731" y="261176"/>
                  <a:pt x="100298" y="266319"/>
                </a:cubicBezTo>
                <a:lnTo>
                  <a:pt x="100298" y="320040"/>
                </a:lnTo>
                <a:cubicBezTo>
                  <a:pt x="100298" y="370522"/>
                  <a:pt x="141351" y="411575"/>
                  <a:pt x="191834" y="411575"/>
                </a:cubicBezTo>
                <a:cubicBezTo>
                  <a:pt x="242316" y="411575"/>
                  <a:pt x="283369" y="370522"/>
                  <a:pt x="283369" y="320040"/>
                </a:cubicBezTo>
                <a:lnTo>
                  <a:pt x="283369" y="112967"/>
                </a:lnTo>
                <a:cubicBezTo>
                  <a:pt x="256985" y="108013"/>
                  <a:pt x="236887" y="84772"/>
                  <a:pt x="236887" y="56960"/>
                </a:cubicBezTo>
                <a:cubicBezTo>
                  <a:pt x="236887" y="25527"/>
                  <a:pt x="262414" y="0"/>
                  <a:pt x="293846" y="0"/>
                </a:cubicBezTo>
                <a:cubicBezTo>
                  <a:pt x="325184" y="0"/>
                  <a:pt x="350711" y="25527"/>
                  <a:pt x="350711" y="56960"/>
                </a:cubicBezTo>
                <a:lnTo>
                  <a:pt x="350711" y="56960"/>
                </a:lnTo>
                <a:close/>
                <a:moveTo>
                  <a:pt x="139446" y="48578"/>
                </a:moveTo>
                <a:cubicBezTo>
                  <a:pt x="139446" y="53721"/>
                  <a:pt x="143637" y="57817"/>
                  <a:pt x="148685" y="57817"/>
                </a:cubicBezTo>
                <a:cubicBezTo>
                  <a:pt x="153829" y="57817"/>
                  <a:pt x="157925" y="53626"/>
                  <a:pt x="157925" y="48578"/>
                </a:cubicBezTo>
                <a:lnTo>
                  <a:pt x="157925" y="30289"/>
                </a:lnTo>
                <a:cubicBezTo>
                  <a:pt x="157925" y="25146"/>
                  <a:pt x="153734" y="21050"/>
                  <a:pt x="148685" y="21050"/>
                </a:cubicBezTo>
                <a:cubicBezTo>
                  <a:pt x="143542" y="21050"/>
                  <a:pt x="139446" y="25241"/>
                  <a:pt x="139446" y="30289"/>
                </a:cubicBezTo>
                <a:lnTo>
                  <a:pt x="139446" y="48578"/>
                </a:lnTo>
                <a:close/>
                <a:moveTo>
                  <a:pt x="39624" y="30385"/>
                </a:moveTo>
                <a:cubicBezTo>
                  <a:pt x="39624" y="25241"/>
                  <a:pt x="35433" y="21146"/>
                  <a:pt x="30385" y="21146"/>
                </a:cubicBezTo>
                <a:cubicBezTo>
                  <a:pt x="25241" y="21146"/>
                  <a:pt x="21146" y="25337"/>
                  <a:pt x="21146" y="30385"/>
                </a:cubicBezTo>
                <a:lnTo>
                  <a:pt x="21146" y="48673"/>
                </a:lnTo>
                <a:cubicBezTo>
                  <a:pt x="21146" y="53816"/>
                  <a:pt x="25337" y="57912"/>
                  <a:pt x="30385" y="57912"/>
                </a:cubicBezTo>
                <a:cubicBezTo>
                  <a:pt x="35528" y="57912"/>
                  <a:pt x="39624" y="53721"/>
                  <a:pt x="39624" y="48673"/>
                </a:cubicBezTo>
                <a:lnTo>
                  <a:pt x="39624" y="30385"/>
                </a:lnTo>
                <a:close/>
                <a:moveTo>
                  <a:pt x="329565" y="56960"/>
                </a:moveTo>
                <a:cubicBezTo>
                  <a:pt x="329565" y="37147"/>
                  <a:pt x="313468" y="21050"/>
                  <a:pt x="293656" y="21050"/>
                </a:cubicBezTo>
                <a:cubicBezTo>
                  <a:pt x="273844" y="21050"/>
                  <a:pt x="257747" y="37147"/>
                  <a:pt x="257747" y="56960"/>
                </a:cubicBezTo>
                <a:cubicBezTo>
                  <a:pt x="257747" y="76676"/>
                  <a:pt x="273749" y="92773"/>
                  <a:pt x="293465" y="92869"/>
                </a:cubicBezTo>
                <a:cubicBezTo>
                  <a:pt x="293561" y="92869"/>
                  <a:pt x="293561" y="92869"/>
                  <a:pt x="293656" y="92869"/>
                </a:cubicBezTo>
                <a:cubicBezTo>
                  <a:pt x="293751" y="92869"/>
                  <a:pt x="293751" y="92869"/>
                  <a:pt x="293846" y="92869"/>
                </a:cubicBezTo>
                <a:cubicBezTo>
                  <a:pt x="313563" y="92773"/>
                  <a:pt x="329565" y="76676"/>
                  <a:pt x="329565" y="56960"/>
                </a:cubicBezTo>
                <a:lnTo>
                  <a:pt x="329565" y="5696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5D94299D-125F-487F-8ADA-6214EC1071C9}"/>
              </a:ext>
            </a:extLst>
          </p:cNvPr>
          <p:cNvSpPr/>
          <p:nvPr/>
        </p:nvSpPr>
        <p:spPr>
          <a:xfrm>
            <a:off x="6997768" y="3719348"/>
            <a:ext cx="355417" cy="339659"/>
          </a:xfrm>
          <a:custGeom>
            <a:avLst/>
            <a:gdLst>
              <a:gd name="connsiteX0" fmla="*/ 281086 w 356714"/>
              <a:gd name="connsiteY0" fmla="*/ 282988 h 340899"/>
              <a:gd name="connsiteX1" fmla="*/ 277466 w 356714"/>
              <a:gd name="connsiteY1" fmla="*/ 300609 h 340899"/>
              <a:gd name="connsiteX2" fmla="*/ 246796 w 356714"/>
              <a:gd name="connsiteY2" fmla="*/ 340709 h 340899"/>
              <a:gd name="connsiteX3" fmla="*/ 204124 w 356714"/>
              <a:gd name="connsiteY3" fmla="*/ 298704 h 340899"/>
              <a:gd name="connsiteX4" fmla="*/ 161833 w 356714"/>
              <a:gd name="connsiteY4" fmla="*/ 261938 h 340899"/>
              <a:gd name="connsiteX5" fmla="*/ 119542 w 356714"/>
              <a:gd name="connsiteY5" fmla="*/ 298704 h 340899"/>
              <a:gd name="connsiteX6" fmla="*/ 79251 w 356714"/>
              <a:gd name="connsiteY6" fmla="*/ 340900 h 340899"/>
              <a:gd name="connsiteX7" fmla="*/ 76870 w 356714"/>
              <a:gd name="connsiteY7" fmla="*/ 340804 h 340899"/>
              <a:gd name="connsiteX8" fmla="*/ 46199 w 356714"/>
              <a:gd name="connsiteY8" fmla="*/ 300704 h 340899"/>
              <a:gd name="connsiteX9" fmla="*/ 2004 w 356714"/>
              <a:gd name="connsiteY9" fmla="*/ 84677 h 340899"/>
              <a:gd name="connsiteX10" fmla="*/ 16481 w 356714"/>
              <a:gd name="connsiteY10" fmla="*/ 29813 h 340899"/>
              <a:gd name="connsiteX11" fmla="*/ 22387 w 356714"/>
              <a:gd name="connsiteY11" fmla="*/ 26098 h 340899"/>
              <a:gd name="connsiteX12" fmla="*/ 29150 w 356714"/>
              <a:gd name="connsiteY12" fmla="*/ 23813 h 340899"/>
              <a:gd name="connsiteX13" fmla="*/ 196695 w 356714"/>
              <a:gd name="connsiteY13" fmla="*/ 0 h 340899"/>
              <a:gd name="connsiteX14" fmla="*/ 225841 w 356714"/>
              <a:gd name="connsiteY14" fmla="*/ 667 h 340899"/>
              <a:gd name="connsiteX15" fmla="*/ 235938 w 356714"/>
              <a:gd name="connsiteY15" fmla="*/ 11716 h 340899"/>
              <a:gd name="connsiteX16" fmla="*/ 224888 w 356714"/>
              <a:gd name="connsiteY16" fmla="*/ 21812 h 340899"/>
              <a:gd name="connsiteX17" fmla="*/ 196695 w 356714"/>
              <a:gd name="connsiteY17" fmla="*/ 21146 h 340899"/>
              <a:gd name="connsiteX18" fmla="*/ 57439 w 356714"/>
              <a:gd name="connsiteY18" fmla="*/ 38005 h 340899"/>
              <a:gd name="connsiteX19" fmla="*/ 161833 w 356714"/>
              <a:gd name="connsiteY19" fmla="*/ 57055 h 340899"/>
              <a:gd name="connsiteX20" fmla="*/ 291087 w 356714"/>
              <a:gd name="connsiteY20" fmla="*/ 26289 h 340899"/>
              <a:gd name="connsiteX21" fmla="*/ 300993 w 356714"/>
              <a:gd name="connsiteY21" fmla="*/ 26098 h 340899"/>
              <a:gd name="connsiteX22" fmla="*/ 321663 w 356714"/>
              <a:gd name="connsiteY22" fmla="*/ 84773 h 340899"/>
              <a:gd name="connsiteX23" fmla="*/ 309185 w 356714"/>
              <a:gd name="connsiteY23" fmla="*/ 92964 h 340899"/>
              <a:gd name="connsiteX24" fmla="*/ 300993 w 356714"/>
              <a:gd name="connsiteY24" fmla="*/ 80486 h 340899"/>
              <a:gd name="connsiteX25" fmla="*/ 295754 w 356714"/>
              <a:gd name="connsiteY25" fmla="*/ 47720 h 340899"/>
              <a:gd name="connsiteX26" fmla="*/ 161833 w 356714"/>
              <a:gd name="connsiteY26" fmla="*/ 78200 h 340899"/>
              <a:gd name="connsiteX27" fmla="*/ 27911 w 356714"/>
              <a:gd name="connsiteY27" fmla="*/ 47720 h 340899"/>
              <a:gd name="connsiteX28" fmla="*/ 22673 w 356714"/>
              <a:gd name="connsiteY28" fmla="*/ 80486 h 340899"/>
              <a:gd name="connsiteX29" fmla="*/ 66869 w 356714"/>
              <a:gd name="connsiteY29" fmla="*/ 296513 h 340899"/>
              <a:gd name="connsiteX30" fmla="*/ 78870 w 356714"/>
              <a:gd name="connsiteY30" fmla="*/ 319849 h 340899"/>
              <a:gd name="connsiteX31" fmla="*/ 100016 w 356714"/>
              <a:gd name="connsiteY31" fmla="*/ 290703 h 340899"/>
              <a:gd name="connsiteX32" fmla="*/ 161737 w 356714"/>
              <a:gd name="connsiteY32" fmla="*/ 240887 h 340899"/>
              <a:gd name="connsiteX33" fmla="*/ 223460 w 356714"/>
              <a:gd name="connsiteY33" fmla="*/ 290703 h 340899"/>
              <a:gd name="connsiteX34" fmla="*/ 244605 w 356714"/>
              <a:gd name="connsiteY34" fmla="*/ 319849 h 340899"/>
              <a:gd name="connsiteX35" fmla="*/ 256607 w 356714"/>
              <a:gd name="connsiteY35" fmla="*/ 296513 h 340899"/>
              <a:gd name="connsiteX36" fmla="*/ 260226 w 356714"/>
              <a:gd name="connsiteY36" fmla="*/ 278892 h 340899"/>
              <a:gd name="connsiteX37" fmla="*/ 272704 w 356714"/>
              <a:gd name="connsiteY37" fmla="*/ 270701 h 340899"/>
              <a:gd name="connsiteX38" fmla="*/ 281086 w 356714"/>
              <a:gd name="connsiteY38" fmla="*/ 282988 h 340899"/>
              <a:gd name="connsiteX39" fmla="*/ 281086 w 356714"/>
              <a:gd name="connsiteY39" fmla="*/ 282988 h 340899"/>
              <a:gd name="connsiteX40" fmla="*/ 356714 w 356714"/>
              <a:gd name="connsiteY40" fmla="*/ 161639 h 340899"/>
              <a:gd name="connsiteX41" fmla="*/ 356714 w 356714"/>
              <a:gd name="connsiteY41" fmla="*/ 204121 h 340899"/>
              <a:gd name="connsiteX42" fmla="*/ 346141 w 356714"/>
              <a:gd name="connsiteY42" fmla="*/ 214694 h 340899"/>
              <a:gd name="connsiteX43" fmla="*/ 312232 w 356714"/>
              <a:gd name="connsiteY43" fmla="*/ 214694 h 340899"/>
              <a:gd name="connsiteX44" fmla="*/ 312232 w 356714"/>
              <a:gd name="connsiteY44" fmla="*/ 248602 h 340899"/>
              <a:gd name="connsiteX45" fmla="*/ 301660 w 356714"/>
              <a:gd name="connsiteY45" fmla="*/ 259175 h 340899"/>
              <a:gd name="connsiteX46" fmla="*/ 259179 w 356714"/>
              <a:gd name="connsiteY46" fmla="*/ 259175 h 340899"/>
              <a:gd name="connsiteX47" fmla="*/ 248605 w 356714"/>
              <a:gd name="connsiteY47" fmla="*/ 248602 h 340899"/>
              <a:gd name="connsiteX48" fmla="*/ 248605 w 356714"/>
              <a:gd name="connsiteY48" fmla="*/ 214694 h 340899"/>
              <a:gd name="connsiteX49" fmla="*/ 214696 w 356714"/>
              <a:gd name="connsiteY49" fmla="*/ 214694 h 340899"/>
              <a:gd name="connsiteX50" fmla="*/ 204124 w 356714"/>
              <a:gd name="connsiteY50" fmla="*/ 204121 h 340899"/>
              <a:gd name="connsiteX51" fmla="*/ 204124 w 356714"/>
              <a:gd name="connsiteY51" fmla="*/ 161639 h 340899"/>
              <a:gd name="connsiteX52" fmla="*/ 214696 w 356714"/>
              <a:gd name="connsiteY52" fmla="*/ 151067 h 340899"/>
              <a:gd name="connsiteX53" fmla="*/ 248605 w 356714"/>
              <a:gd name="connsiteY53" fmla="*/ 151067 h 340899"/>
              <a:gd name="connsiteX54" fmla="*/ 248605 w 356714"/>
              <a:gd name="connsiteY54" fmla="*/ 117157 h 340899"/>
              <a:gd name="connsiteX55" fmla="*/ 259179 w 356714"/>
              <a:gd name="connsiteY55" fmla="*/ 106585 h 340899"/>
              <a:gd name="connsiteX56" fmla="*/ 301660 w 356714"/>
              <a:gd name="connsiteY56" fmla="*/ 106585 h 340899"/>
              <a:gd name="connsiteX57" fmla="*/ 312232 w 356714"/>
              <a:gd name="connsiteY57" fmla="*/ 117157 h 340899"/>
              <a:gd name="connsiteX58" fmla="*/ 312232 w 356714"/>
              <a:gd name="connsiteY58" fmla="*/ 151067 h 340899"/>
              <a:gd name="connsiteX59" fmla="*/ 346141 w 356714"/>
              <a:gd name="connsiteY59" fmla="*/ 151067 h 340899"/>
              <a:gd name="connsiteX60" fmla="*/ 356714 w 356714"/>
              <a:gd name="connsiteY60" fmla="*/ 161639 h 340899"/>
              <a:gd name="connsiteX61" fmla="*/ 356714 w 356714"/>
              <a:gd name="connsiteY61" fmla="*/ 161639 h 340899"/>
              <a:gd name="connsiteX62" fmla="*/ 335664 w 356714"/>
              <a:gd name="connsiteY62" fmla="*/ 172212 h 340899"/>
              <a:gd name="connsiteX63" fmla="*/ 301755 w 356714"/>
              <a:gd name="connsiteY63" fmla="*/ 172212 h 340899"/>
              <a:gd name="connsiteX64" fmla="*/ 291182 w 356714"/>
              <a:gd name="connsiteY64" fmla="*/ 161639 h 340899"/>
              <a:gd name="connsiteX65" fmla="*/ 291182 w 356714"/>
              <a:gd name="connsiteY65" fmla="*/ 127730 h 340899"/>
              <a:gd name="connsiteX66" fmla="*/ 269847 w 356714"/>
              <a:gd name="connsiteY66" fmla="*/ 127730 h 340899"/>
              <a:gd name="connsiteX67" fmla="*/ 269847 w 356714"/>
              <a:gd name="connsiteY67" fmla="*/ 161639 h 340899"/>
              <a:gd name="connsiteX68" fmla="*/ 259273 w 356714"/>
              <a:gd name="connsiteY68" fmla="*/ 172212 h 340899"/>
              <a:gd name="connsiteX69" fmla="*/ 225364 w 356714"/>
              <a:gd name="connsiteY69" fmla="*/ 172212 h 340899"/>
              <a:gd name="connsiteX70" fmla="*/ 225364 w 356714"/>
              <a:gd name="connsiteY70" fmla="*/ 193548 h 340899"/>
              <a:gd name="connsiteX71" fmla="*/ 259273 w 356714"/>
              <a:gd name="connsiteY71" fmla="*/ 193548 h 340899"/>
              <a:gd name="connsiteX72" fmla="*/ 269847 w 356714"/>
              <a:gd name="connsiteY72" fmla="*/ 204121 h 340899"/>
              <a:gd name="connsiteX73" fmla="*/ 269847 w 356714"/>
              <a:gd name="connsiteY73" fmla="*/ 238030 h 340899"/>
              <a:gd name="connsiteX74" fmla="*/ 291182 w 356714"/>
              <a:gd name="connsiteY74" fmla="*/ 238030 h 340899"/>
              <a:gd name="connsiteX75" fmla="*/ 291182 w 356714"/>
              <a:gd name="connsiteY75" fmla="*/ 204121 h 340899"/>
              <a:gd name="connsiteX76" fmla="*/ 301755 w 356714"/>
              <a:gd name="connsiteY76" fmla="*/ 193548 h 340899"/>
              <a:gd name="connsiteX77" fmla="*/ 335664 w 356714"/>
              <a:gd name="connsiteY77" fmla="*/ 193548 h 340899"/>
              <a:gd name="connsiteX78" fmla="*/ 335664 w 356714"/>
              <a:gd name="connsiteY78" fmla="*/ 172212 h 34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56714" h="340899">
                <a:moveTo>
                  <a:pt x="281086" y="282988"/>
                </a:moveTo>
                <a:lnTo>
                  <a:pt x="277466" y="300609"/>
                </a:lnTo>
                <a:cubicBezTo>
                  <a:pt x="272513" y="324707"/>
                  <a:pt x="261369" y="339281"/>
                  <a:pt x="246796" y="340709"/>
                </a:cubicBezTo>
                <a:cubicBezTo>
                  <a:pt x="230794" y="342233"/>
                  <a:pt x="216411" y="328136"/>
                  <a:pt x="204124" y="298704"/>
                </a:cubicBezTo>
                <a:cubicBezTo>
                  <a:pt x="194503" y="275653"/>
                  <a:pt x="178692" y="261938"/>
                  <a:pt x="161833" y="261938"/>
                </a:cubicBezTo>
                <a:cubicBezTo>
                  <a:pt x="144973" y="261938"/>
                  <a:pt x="129257" y="275749"/>
                  <a:pt x="119542" y="298704"/>
                </a:cubicBezTo>
                <a:cubicBezTo>
                  <a:pt x="107826" y="326707"/>
                  <a:pt x="94301" y="340900"/>
                  <a:pt x="79251" y="340900"/>
                </a:cubicBezTo>
                <a:cubicBezTo>
                  <a:pt x="78489" y="340900"/>
                  <a:pt x="77632" y="340900"/>
                  <a:pt x="76870" y="340804"/>
                </a:cubicBezTo>
                <a:cubicBezTo>
                  <a:pt x="62296" y="339376"/>
                  <a:pt x="51152" y="324803"/>
                  <a:pt x="46199" y="300704"/>
                </a:cubicBezTo>
                <a:lnTo>
                  <a:pt x="2004" y="84677"/>
                </a:lnTo>
                <a:cubicBezTo>
                  <a:pt x="-4283" y="54197"/>
                  <a:pt x="5242" y="38195"/>
                  <a:pt x="16481" y="29813"/>
                </a:cubicBezTo>
                <a:cubicBezTo>
                  <a:pt x="18386" y="28384"/>
                  <a:pt x="20387" y="27146"/>
                  <a:pt x="22387" y="26098"/>
                </a:cubicBezTo>
                <a:cubicBezTo>
                  <a:pt x="22958" y="25813"/>
                  <a:pt x="28673" y="23908"/>
                  <a:pt x="29150" y="23813"/>
                </a:cubicBezTo>
                <a:cubicBezTo>
                  <a:pt x="82299" y="8001"/>
                  <a:pt x="138687" y="0"/>
                  <a:pt x="196695" y="0"/>
                </a:cubicBezTo>
                <a:cubicBezTo>
                  <a:pt x="206314" y="0"/>
                  <a:pt x="216125" y="190"/>
                  <a:pt x="225841" y="667"/>
                </a:cubicBezTo>
                <a:cubicBezTo>
                  <a:pt x="231651" y="952"/>
                  <a:pt x="236128" y="5905"/>
                  <a:pt x="235938" y="11716"/>
                </a:cubicBezTo>
                <a:cubicBezTo>
                  <a:pt x="235747" y="17526"/>
                  <a:pt x="230698" y="22003"/>
                  <a:pt x="224888" y="21812"/>
                </a:cubicBezTo>
                <a:cubicBezTo>
                  <a:pt x="215554" y="21336"/>
                  <a:pt x="206124" y="21146"/>
                  <a:pt x="196695" y="21146"/>
                </a:cubicBezTo>
                <a:cubicBezTo>
                  <a:pt x="148784" y="21146"/>
                  <a:pt x="102016" y="26765"/>
                  <a:pt x="57439" y="38005"/>
                </a:cubicBezTo>
                <a:cubicBezTo>
                  <a:pt x="88395" y="50387"/>
                  <a:pt x="124590" y="57055"/>
                  <a:pt x="161833" y="57055"/>
                </a:cubicBezTo>
                <a:cubicBezTo>
                  <a:pt x="209553" y="57055"/>
                  <a:pt x="255464" y="46101"/>
                  <a:pt x="291087" y="26289"/>
                </a:cubicBezTo>
                <a:cubicBezTo>
                  <a:pt x="294135" y="24575"/>
                  <a:pt x="297945" y="24479"/>
                  <a:pt x="300993" y="26098"/>
                </a:cubicBezTo>
                <a:cubicBezTo>
                  <a:pt x="314519" y="33052"/>
                  <a:pt x="328996" y="48768"/>
                  <a:pt x="321663" y="84773"/>
                </a:cubicBezTo>
                <a:cubicBezTo>
                  <a:pt x="320520" y="90488"/>
                  <a:pt x="314900" y="94202"/>
                  <a:pt x="309185" y="92964"/>
                </a:cubicBezTo>
                <a:cubicBezTo>
                  <a:pt x="303469" y="91821"/>
                  <a:pt x="299755" y="86201"/>
                  <a:pt x="300993" y="80486"/>
                </a:cubicBezTo>
                <a:cubicBezTo>
                  <a:pt x="305184" y="60103"/>
                  <a:pt x="300326" y="51625"/>
                  <a:pt x="295754" y="47720"/>
                </a:cubicBezTo>
                <a:cubicBezTo>
                  <a:pt x="257940" y="67437"/>
                  <a:pt x="210696" y="78200"/>
                  <a:pt x="161833" y="78200"/>
                </a:cubicBezTo>
                <a:cubicBezTo>
                  <a:pt x="112969" y="78200"/>
                  <a:pt x="65726" y="67437"/>
                  <a:pt x="27911" y="47720"/>
                </a:cubicBezTo>
                <a:cubicBezTo>
                  <a:pt x="23339" y="51625"/>
                  <a:pt x="18577" y="60103"/>
                  <a:pt x="22673" y="80486"/>
                </a:cubicBezTo>
                <a:lnTo>
                  <a:pt x="66869" y="296513"/>
                </a:lnTo>
                <a:cubicBezTo>
                  <a:pt x="70298" y="313468"/>
                  <a:pt x="76584" y="319659"/>
                  <a:pt x="78870" y="319849"/>
                </a:cubicBezTo>
                <a:cubicBezTo>
                  <a:pt x="81251" y="320040"/>
                  <a:pt x="89728" y="315278"/>
                  <a:pt x="100016" y="290703"/>
                </a:cubicBezTo>
                <a:cubicBezTo>
                  <a:pt x="113065" y="259556"/>
                  <a:pt x="136115" y="240887"/>
                  <a:pt x="161737" y="240887"/>
                </a:cubicBezTo>
                <a:cubicBezTo>
                  <a:pt x="187360" y="240887"/>
                  <a:pt x="210410" y="259461"/>
                  <a:pt x="223460" y="290703"/>
                </a:cubicBezTo>
                <a:cubicBezTo>
                  <a:pt x="233746" y="315278"/>
                  <a:pt x="242224" y="320135"/>
                  <a:pt x="244605" y="319849"/>
                </a:cubicBezTo>
                <a:cubicBezTo>
                  <a:pt x="246891" y="319659"/>
                  <a:pt x="253178" y="313468"/>
                  <a:pt x="256607" y="296513"/>
                </a:cubicBezTo>
                <a:lnTo>
                  <a:pt x="260226" y="278892"/>
                </a:lnTo>
                <a:cubicBezTo>
                  <a:pt x="261369" y="273177"/>
                  <a:pt x="266989" y="269462"/>
                  <a:pt x="272704" y="270701"/>
                </a:cubicBezTo>
                <a:cubicBezTo>
                  <a:pt x="278609" y="271748"/>
                  <a:pt x="282324" y="277273"/>
                  <a:pt x="281086" y="282988"/>
                </a:cubicBezTo>
                <a:lnTo>
                  <a:pt x="281086" y="282988"/>
                </a:lnTo>
                <a:close/>
                <a:moveTo>
                  <a:pt x="356714" y="161639"/>
                </a:moveTo>
                <a:lnTo>
                  <a:pt x="356714" y="204121"/>
                </a:lnTo>
                <a:cubicBezTo>
                  <a:pt x="356714" y="209931"/>
                  <a:pt x="351952" y="214694"/>
                  <a:pt x="346141" y="214694"/>
                </a:cubicBezTo>
                <a:lnTo>
                  <a:pt x="312232" y="214694"/>
                </a:lnTo>
                <a:lnTo>
                  <a:pt x="312232" y="248602"/>
                </a:lnTo>
                <a:cubicBezTo>
                  <a:pt x="312232" y="254413"/>
                  <a:pt x="307470" y="259175"/>
                  <a:pt x="301660" y="259175"/>
                </a:cubicBezTo>
                <a:lnTo>
                  <a:pt x="259179" y="259175"/>
                </a:lnTo>
                <a:cubicBezTo>
                  <a:pt x="253368" y="259175"/>
                  <a:pt x="248605" y="254413"/>
                  <a:pt x="248605" y="248602"/>
                </a:cubicBezTo>
                <a:lnTo>
                  <a:pt x="248605" y="214694"/>
                </a:lnTo>
                <a:lnTo>
                  <a:pt x="214696" y="214694"/>
                </a:lnTo>
                <a:cubicBezTo>
                  <a:pt x="208886" y="214694"/>
                  <a:pt x="204124" y="209931"/>
                  <a:pt x="204124" y="204121"/>
                </a:cubicBezTo>
                <a:lnTo>
                  <a:pt x="204124" y="161639"/>
                </a:lnTo>
                <a:cubicBezTo>
                  <a:pt x="204124" y="155829"/>
                  <a:pt x="208886" y="151067"/>
                  <a:pt x="214696" y="151067"/>
                </a:cubicBezTo>
                <a:lnTo>
                  <a:pt x="248605" y="151067"/>
                </a:lnTo>
                <a:lnTo>
                  <a:pt x="248605" y="117157"/>
                </a:lnTo>
                <a:cubicBezTo>
                  <a:pt x="248605" y="111347"/>
                  <a:pt x="253368" y="106585"/>
                  <a:pt x="259179" y="106585"/>
                </a:cubicBezTo>
                <a:lnTo>
                  <a:pt x="301660" y="106585"/>
                </a:lnTo>
                <a:cubicBezTo>
                  <a:pt x="307470" y="106585"/>
                  <a:pt x="312232" y="111347"/>
                  <a:pt x="312232" y="117157"/>
                </a:cubicBezTo>
                <a:lnTo>
                  <a:pt x="312232" y="151067"/>
                </a:lnTo>
                <a:lnTo>
                  <a:pt x="346141" y="151067"/>
                </a:lnTo>
                <a:cubicBezTo>
                  <a:pt x="352047" y="151067"/>
                  <a:pt x="356714" y="155829"/>
                  <a:pt x="356714" y="161639"/>
                </a:cubicBezTo>
                <a:lnTo>
                  <a:pt x="356714" y="161639"/>
                </a:lnTo>
                <a:close/>
                <a:moveTo>
                  <a:pt x="335664" y="172212"/>
                </a:moveTo>
                <a:lnTo>
                  <a:pt x="301755" y="172212"/>
                </a:lnTo>
                <a:cubicBezTo>
                  <a:pt x="295945" y="172212"/>
                  <a:pt x="291182" y="167450"/>
                  <a:pt x="291182" y="161639"/>
                </a:cubicBezTo>
                <a:lnTo>
                  <a:pt x="291182" y="127730"/>
                </a:lnTo>
                <a:lnTo>
                  <a:pt x="269847" y="127730"/>
                </a:lnTo>
                <a:lnTo>
                  <a:pt x="269847" y="161639"/>
                </a:lnTo>
                <a:cubicBezTo>
                  <a:pt x="269847" y="167450"/>
                  <a:pt x="265084" y="172212"/>
                  <a:pt x="259273" y="172212"/>
                </a:cubicBezTo>
                <a:lnTo>
                  <a:pt x="225364" y="172212"/>
                </a:lnTo>
                <a:lnTo>
                  <a:pt x="225364" y="193548"/>
                </a:lnTo>
                <a:lnTo>
                  <a:pt x="259273" y="193548"/>
                </a:lnTo>
                <a:cubicBezTo>
                  <a:pt x="265084" y="193548"/>
                  <a:pt x="269847" y="198311"/>
                  <a:pt x="269847" y="204121"/>
                </a:cubicBezTo>
                <a:lnTo>
                  <a:pt x="269847" y="238030"/>
                </a:lnTo>
                <a:lnTo>
                  <a:pt x="291182" y="238030"/>
                </a:lnTo>
                <a:lnTo>
                  <a:pt x="291182" y="204121"/>
                </a:lnTo>
                <a:cubicBezTo>
                  <a:pt x="291182" y="198311"/>
                  <a:pt x="295945" y="193548"/>
                  <a:pt x="301755" y="193548"/>
                </a:cubicBezTo>
                <a:lnTo>
                  <a:pt x="335664" y="193548"/>
                </a:lnTo>
                <a:lnTo>
                  <a:pt x="335664" y="17221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34441F-FB57-F34C-082D-25793DC4C93D}"/>
              </a:ext>
            </a:extLst>
          </p:cNvPr>
          <p:cNvSpPr txBox="1"/>
          <p:nvPr/>
        </p:nvSpPr>
        <p:spPr>
          <a:xfrm>
            <a:off x="3253293" y="4824158"/>
            <a:ext cx="399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B2627C-C43C-710B-85DB-F0F8F4BED403}"/>
              </a:ext>
            </a:extLst>
          </p:cNvPr>
          <p:cNvSpPr txBox="1"/>
          <p:nvPr/>
        </p:nvSpPr>
        <p:spPr>
          <a:xfrm>
            <a:off x="6785353" y="548532"/>
            <a:ext cx="5545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Воронка </a:t>
            </a:r>
            <a:r>
              <a:rPr lang="en-US" sz="28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Re3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97A06E-8F2C-1300-D307-A133A4D133E7}"/>
              </a:ext>
            </a:extLst>
          </p:cNvPr>
          <p:cNvSpPr txBox="1"/>
          <p:nvPr/>
        </p:nvSpPr>
        <p:spPr>
          <a:xfrm>
            <a:off x="6997768" y="1264474"/>
            <a:ext cx="48973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- Широкое горлышко 2,5 см </a:t>
            </a:r>
          </a:p>
          <a:p>
            <a: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- Загрузка перед проколом</a:t>
            </a:r>
          </a:p>
          <a:p>
            <a: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- Стерильная загрузка непосредственно из флакона в воронку и иглу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350CD647-1410-96E2-2F03-75D10E5A7A4E}"/>
              </a:ext>
            </a:extLst>
          </p:cNvPr>
          <p:cNvSpPr/>
          <p:nvPr/>
        </p:nvSpPr>
        <p:spPr>
          <a:xfrm rot="5400000">
            <a:off x="3221339" y="4768753"/>
            <a:ext cx="463351" cy="39944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2700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1C83EA-75D1-B6DB-87E7-FA46A16BB905}"/>
              </a:ext>
            </a:extLst>
          </p:cNvPr>
          <p:cNvSpPr txBox="1"/>
          <p:nvPr/>
        </p:nvSpPr>
        <p:spPr>
          <a:xfrm>
            <a:off x="3253293" y="4829975"/>
            <a:ext cx="399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02</a:t>
            </a:r>
          </a:p>
        </p:txBody>
      </p:sp>
      <p:pic>
        <p:nvPicPr>
          <p:cNvPr id="9" name="Picture 2" descr="Image result for pellecome Re3">
            <a:extLst>
              <a:ext uri="{FF2B5EF4-FFF2-40B4-BE49-F238E27FC236}">
                <a16:creationId xmlns:a16="http://schemas.microsoft.com/office/drawing/2014/main" id="{CA0F0F3F-34D3-1E20-00CB-E35937C8F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3185" y="3048549"/>
            <a:ext cx="1108971" cy="267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Image result for pellecome Re3">
            <a:extLst>
              <a:ext uri="{FF2B5EF4-FFF2-40B4-BE49-F238E27FC236}">
                <a16:creationId xmlns:a16="http://schemas.microsoft.com/office/drawing/2014/main" id="{797B0E2C-B64F-B80E-76E9-A1BB93DEC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38363" y="3435414"/>
            <a:ext cx="2073413" cy="215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Image result for forceps">
            <a:extLst>
              <a:ext uri="{FF2B5EF4-FFF2-40B4-BE49-F238E27FC236}">
                <a16:creationId xmlns:a16="http://schemas.microsoft.com/office/drawing/2014/main" id="{E87122C8-3820-60A3-CC38-3E7F0E44B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5571" t="6630" r="6819" b="12034"/>
          <a:stretch/>
        </p:blipFill>
        <p:spPr bwMode="auto">
          <a:xfrm>
            <a:off x="1294531" y="3577127"/>
            <a:ext cx="2366780" cy="97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Image result for pellecome Re3">
            <a:extLst>
              <a:ext uri="{FF2B5EF4-FFF2-40B4-BE49-F238E27FC236}">
                <a16:creationId xmlns:a16="http://schemas.microsoft.com/office/drawing/2014/main" id="{0AF7D2B1-3EB6-ACEB-2A89-09A8379B0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13322" t="13540" r="12580" b="9527"/>
          <a:stretch/>
        </p:blipFill>
        <p:spPr bwMode="auto">
          <a:xfrm>
            <a:off x="3913821" y="3361494"/>
            <a:ext cx="1456762" cy="133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278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00ECF1-B30F-480F-976A-CD110A175744}"/>
              </a:ext>
            </a:extLst>
          </p:cNvPr>
          <p:cNvSpPr txBox="1"/>
          <p:nvPr/>
        </p:nvSpPr>
        <p:spPr>
          <a:xfrm>
            <a:off x="1080224" y="548532"/>
            <a:ext cx="5545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Обычный троакар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FBCC4B-D093-4411-B55F-DED236D07C7C}"/>
              </a:ext>
            </a:extLst>
          </p:cNvPr>
          <p:cNvSpPr txBox="1"/>
          <p:nvPr/>
        </p:nvSpPr>
        <p:spPr>
          <a:xfrm>
            <a:off x="1080224" y="1239339"/>
            <a:ext cx="48973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- Изменяющийся угол прокола</a:t>
            </a:r>
          </a:p>
          <a:p>
            <a: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- Троакар меняет направление в связи с анатомическими изменениями</a:t>
            </a:r>
          </a:p>
          <a:p>
            <a: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- Рубцевание может помешать необходимому расположению</a:t>
            </a:r>
          </a:p>
          <a:p>
            <a: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- </a:t>
            </a:r>
            <a:r>
              <a:rPr lang="ru-RU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Инфильтрующий</a:t>
            </a:r>
            <a: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раствор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881E8A-04D5-426F-B179-297314361334}"/>
              </a:ext>
            </a:extLst>
          </p:cNvPr>
          <p:cNvGrpSpPr/>
          <p:nvPr/>
        </p:nvGrpSpPr>
        <p:grpSpPr>
          <a:xfrm>
            <a:off x="1080224" y="4991745"/>
            <a:ext cx="2799854" cy="1317723"/>
            <a:chOff x="1224053" y="3750281"/>
            <a:chExt cx="3191802" cy="181597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574102-8273-4E6C-AC34-4D55A39031A5}"/>
                </a:ext>
              </a:extLst>
            </p:cNvPr>
            <p:cNvSpPr/>
            <p:nvPr/>
          </p:nvSpPr>
          <p:spPr>
            <a:xfrm>
              <a:off x="1224053" y="3750281"/>
              <a:ext cx="3191802" cy="1815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C0DE45-77F9-44F4-B3C6-74C7CBC9E04B}"/>
                </a:ext>
              </a:extLst>
            </p:cNvPr>
            <p:cNvSpPr txBox="1"/>
            <p:nvPr/>
          </p:nvSpPr>
          <p:spPr>
            <a:xfrm>
              <a:off x="1435954" y="4340152"/>
              <a:ext cx="2877281" cy="63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da"/>
                </a:rPr>
                <a:t>Глубина прокола</a:t>
              </a:r>
              <a:endPara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endParaRPr>
            </a:p>
          </p:txBody>
        </p:sp>
      </p:grp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B0B46200-227F-4D89-8D56-40B0C344515D}"/>
              </a:ext>
            </a:extLst>
          </p:cNvPr>
          <p:cNvSpPr/>
          <p:nvPr/>
        </p:nvSpPr>
        <p:spPr>
          <a:xfrm>
            <a:off x="3564386" y="3673603"/>
            <a:ext cx="349435" cy="431147"/>
          </a:xfrm>
          <a:custGeom>
            <a:avLst/>
            <a:gdLst>
              <a:gd name="connsiteX0" fmla="*/ 305372 w 350710"/>
              <a:gd name="connsiteY0" fmla="*/ 56960 h 432720"/>
              <a:gd name="connsiteX1" fmla="*/ 293656 w 350710"/>
              <a:gd name="connsiteY1" fmla="*/ 68675 h 432720"/>
              <a:gd name="connsiteX2" fmla="*/ 281940 w 350710"/>
              <a:gd name="connsiteY2" fmla="*/ 56960 h 432720"/>
              <a:gd name="connsiteX3" fmla="*/ 293656 w 350710"/>
              <a:gd name="connsiteY3" fmla="*/ 45244 h 432720"/>
              <a:gd name="connsiteX4" fmla="*/ 305372 w 350710"/>
              <a:gd name="connsiteY4" fmla="*/ 56960 h 432720"/>
              <a:gd name="connsiteX5" fmla="*/ 305372 w 350710"/>
              <a:gd name="connsiteY5" fmla="*/ 56960 h 432720"/>
              <a:gd name="connsiteX6" fmla="*/ 350711 w 350710"/>
              <a:gd name="connsiteY6" fmla="*/ 56960 h 432720"/>
              <a:gd name="connsiteX7" fmla="*/ 304324 w 350710"/>
              <a:gd name="connsiteY7" fmla="*/ 112967 h 432720"/>
              <a:gd name="connsiteX8" fmla="*/ 304324 w 350710"/>
              <a:gd name="connsiteY8" fmla="*/ 320040 h 432720"/>
              <a:gd name="connsiteX9" fmla="*/ 191643 w 350710"/>
              <a:gd name="connsiteY9" fmla="*/ 432721 h 432720"/>
              <a:gd name="connsiteX10" fmla="*/ 78962 w 350710"/>
              <a:gd name="connsiteY10" fmla="*/ 320040 h 432720"/>
              <a:gd name="connsiteX11" fmla="*/ 78962 w 350710"/>
              <a:gd name="connsiteY11" fmla="*/ 266319 h 432720"/>
              <a:gd name="connsiteX12" fmla="*/ 19812 w 350710"/>
              <a:gd name="connsiteY12" fmla="*/ 197358 h 432720"/>
              <a:gd name="connsiteX13" fmla="*/ 19812 w 350710"/>
              <a:gd name="connsiteY13" fmla="*/ 77153 h 432720"/>
              <a:gd name="connsiteX14" fmla="*/ 0 w 350710"/>
              <a:gd name="connsiteY14" fmla="*/ 48673 h 432720"/>
              <a:gd name="connsiteX15" fmla="*/ 0 w 350710"/>
              <a:gd name="connsiteY15" fmla="*/ 30385 h 432720"/>
              <a:gd name="connsiteX16" fmla="*/ 30385 w 350710"/>
              <a:gd name="connsiteY16" fmla="*/ 0 h 432720"/>
              <a:gd name="connsiteX17" fmla="*/ 60770 w 350710"/>
              <a:gd name="connsiteY17" fmla="*/ 30385 h 432720"/>
              <a:gd name="connsiteX18" fmla="*/ 60770 w 350710"/>
              <a:gd name="connsiteY18" fmla="*/ 48673 h 432720"/>
              <a:gd name="connsiteX19" fmla="*/ 40958 w 350710"/>
              <a:gd name="connsiteY19" fmla="*/ 77153 h 432720"/>
              <a:gd name="connsiteX20" fmla="*/ 40958 w 350710"/>
              <a:gd name="connsiteY20" fmla="*/ 197358 h 432720"/>
              <a:gd name="connsiteX21" fmla="*/ 89630 w 350710"/>
              <a:gd name="connsiteY21" fmla="*/ 246031 h 432720"/>
              <a:gd name="connsiteX22" fmla="*/ 138303 w 350710"/>
              <a:gd name="connsiteY22" fmla="*/ 197358 h 432720"/>
              <a:gd name="connsiteX23" fmla="*/ 138303 w 350710"/>
              <a:gd name="connsiteY23" fmla="*/ 77153 h 432720"/>
              <a:gd name="connsiteX24" fmla="*/ 118491 w 350710"/>
              <a:gd name="connsiteY24" fmla="*/ 48673 h 432720"/>
              <a:gd name="connsiteX25" fmla="*/ 118491 w 350710"/>
              <a:gd name="connsiteY25" fmla="*/ 30385 h 432720"/>
              <a:gd name="connsiteX26" fmla="*/ 148876 w 350710"/>
              <a:gd name="connsiteY26" fmla="*/ 0 h 432720"/>
              <a:gd name="connsiteX27" fmla="*/ 179261 w 350710"/>
              <a:gd name="connsiteY27" fmla="*/ 30385 h 432720"/>
              <a:gd name="connsiteX28" fmla="*/ 179261 w 350710"/>
              <a:gd name="connsiteY28" fmla="*/ 48673 h 432720"/>
              <a:gd name="connsiteX29" fmla="*/ 159449 w 350710"/>
              <a:gd name="connsiteY29" fmla="*/ 77153 h 432720"/>
              <a:gd name="connsiteX30" fmla="*/ 159449 w 350710"/>
              <a:gd name="connsiteY30" fmla="*/ 197358 h 432720"/>
              <a:gd name="connsiteX31" fmla="*/ 100298 w 350710"/>
              <a:gd name="connsiteY31" fmla="*/ 266319 h 432720"/>
              <a:gd name="connsiteX32" fmla="*/ 100298 w 350710"/>
              <a:gd name="connsiteY32" fmla="*/ 320040 h 432720"/>
              <a:gd name="connsiteX33" fmla="*/ 191834 w 350710"/>
              <a:gd name="connsiteY33" fmla="*/ 411575 h 432720"/>
              <a:gd name="connsiteX34" fmla="*/ 283369 w 350710"/>
              <a:gd name="connsiteY34" fmla="*/ 320040 h 432720"/>
              <a:gd name="connsiteX35" fmla="*/ 283369 w 350710"/>
              <a:gd name="connsiteY35" fmla="*/ 112967 h 432720"/>
              <a:gd name="connsiteX36" fmla="*/ 236887 w 350710"/>
              <a:gd name="connsiteY36" fmla="*/ 56960 h 432720"/>
              <a:gd name="connsiteX37" fmla="*/ 293846 w 350710"/>
              <a:gd name="connsiteY37" fmla="*/ 0 h 432720"/>
              <a:gd name="connsiteX38" fmla="*/ 350711 w 350710"/>
              <a:gd name="connsiteY38" fmla="*/ 56960 h 432720"/>
              <a:gd name="connsiteX39" fmla="*/ 350711 w 350710"/>
              <a:gd name="connsiteY39" fmla="*/ 56960 h 432720"/>
              <a:gd name="connsiteX40" fmla="*/ 139446 w 350710"/>
              <a:gd name="connsiteY40" fmla="*/ 48578 h 432720"/>
              <a:gd name="connsiteX41" fmla="*/ 148685 w 350710"/>
              <a:gd name="connsiteY41" fmla="*/ 57817 h 432720"/>
              <a:gd name="connsiteX42" fmla="*/ 157925 w 350710"/>
              <a:gd name="connsiteY42" fmla="*/ 48578 h 432720"/>
              <a:gd name="connsiteX43" fmla="*/ 157925 w 350710"/>
              <a:gd name="connsiteY43" fmla="*/ 30289 h 432720"/>
              <a:gd name="connsiteX44" fmla="*/ 148685 w 350710"/>
              <a:gd name="connsiteY44" fmla="*/ 21050 h 432720"/>
              <a:gd name="connsiteX45" fmla="*/ 139446 w 350710"/>
              <a:gd name="connsiteY45" fmla="*/ 30289 h 432720"/>
              <a:gd name="connsiteX46" fmla="*/ 139446 w 350710"/>
              <a:gd name="connsiteY46" fmla="*/ 48578 h 432720"/>
              <a:gd name="connsiteX47" fmla="*/ 39624 w 350710"/>
              <a:gd name="connsiteY47" fmla="*/ 30385 h 432720"/>
              <a:gd name="connsiteX48" fmla="*/ 30385 w 350710"/>
              <a:gd name="connsiteY48" fmla="*/ 21146 h 432720"/>
              <a:gd name="connsiteX49" fmla="*/ 21146 w 350710"/>
              <a:gd name="connsiteY49" fmla="*/ 30385 h 432720"/>
              <a:gd name="connsiteX50" fmla="*/ 21146 w 350710"/>
              <a:gd name="connsiteY50" fmla="*/ 48673 h 432720"/>
              <a:gd name="connsiteX51" fmla="*/ 30385 w 350710"/>
              <a:gd name="connsiteY51" fmla="*/ 57912 h 432720"/>
              <a:gd name="connsiteX52" fmla="*/ 39624 w 350710"/>
              <a:gd name="connsiteY52" fmla="*/ 48673 h 432720"/>
              <a:gd name="connsiteX53" fmla="*/ 39624 w 350710"/>
              <a:gd name="connsiteY53" fmla="*/ 30385 h 432720"/>
              <a:gd name="connsiteX54" fmla="*/ 329565 w 350710"/>
              <a:gd name="connsiteY54" fmla="*/ 56960 h 432720"/>
              <a:gd name="connsiteX55" fmla="*/ 293656 w 350710"/>
              <a:gd name="connsiteY55" fmla="*/ 21050 h 432720"/>
              <a:gd name="connsiteX56" fmla="*/ 257747 w 350710"/>
              <a:gd name="connsiteY56" fmla="*/ 56960 h 432720"/>
              <a:gd name="connsiteX57" fmla="*/ 293465 w 350710"/>
              <a:gd name="connsiteY57" fmla="*/ 92869 h 432720"/>
              <a:gd name="connsiteX58" fmla="*/ 293656 w 350710"/>
              <a:gd name="connsiteY58" fmla="*/ 92869 h 432720"/>
              <a:gd name="connsiteX59" fmla="*/ 293846 w 350710"/>
              <a:gd name="connsiteY59" fmla="*/ 92869 h 432720"/>
              <a:gd name="connsiteX60" fmla="*/ 329565 w 350710"/>
              <a:gd name="connsiteY60" fmla="*/ 56960 h 432720"/>
              <a:gd name="connsiteX61" fmla="*/ 329565 w 350710"/>
              <a:gd name="connsiteY61" fmla="*/ 56960 h 43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50710" h="432720">
                <a:moveTo>
                  <a:pt x="305372" y="56960"/>
                </a:moveTo>
                <a:cubicBezTo>
                  <a:pt x="305372" y="63437"/>
                  <a:pt x="300133" y="68675"/>
                  <a:pt x="293656" y="68675"/>
                </a:cubicBezTo>
                <a:cubicBezTo>
                  <a:pt x="287179" y="68675"/>
                  <a:pt x="281940" y="63437"/>
                  <a:pt x="281940" y="56960"/>
                </a:cubicBezTo>
                <a:cubicBezTo>
                  <a:pt x="281940" y="50482"/>
                  <a:pt x="287179" y="45244"/>
                  <a:pt x="293656" y="45244"/>
                </a:cubicBezTo>
                <a:cubicBezTo>
                  <a:pt x="300133" y="45244"/>
                  <a:pt x="305372" y="50482"/>
                  <a:pt x="305372" y="56960"/>
                </a:cubicBezTo>
                <a:lnTo>
                  <a:pt x="305372" y="56960"/>
                </a:lnTo>
                <a:close/>
                <a:moveTo>
                  <a:pt x="350711" y="56960"/>
                </a:moveTo>
                <a:cubicBezTo>
                  <a:pt x="350711" y="84772"/>
                  <a:pt x="330708" y="108013"/>
                  <a:pt x="304324" y="112967"/>
                </a:cubicBezTo>
                <a:lnTo>
                  <a:pt x="304324" y="320040"/>
                </a:lnTo>
                <a:cubicBezTo>
                  <a:pt x="304324" y="382143"/>
                  <a:pt x="253746" y="432721"/>
                  <a:pt x="191643" y="432721"/>
                </a:cubicBezTo>
                <a:cubicBezTo>
                  <a:pt x="129540" y="432721"/>
                  <a:pt x="78962" y="382143"/>
                  <a:pt x="78962" y="320040"/>
                </a:cubicBezTo>
                <a:lnTo>
                  <a:pt x="78962" y="266319"/>
                </a:lnTo>
                <a:cubicBezTo>
                  <a:pt x="45530" y="261176"/>
                  <a:pt x="19812" y="232220"/>
                  <a:pt x="19812" y="197358"/>
                </a:cubicBezTo>
                <a:lnTo>
                  <a:pt x="19812" y="77153"/>
                </a:lnTo>
                <a:cubicBezTo>
                  <a:pt x="8287" y="72866"/>
                  <a:pt x="0" y="61722"/>
                  <a:pt x="0" y="48673"/>
                </a:cubicBezTo>
                <a:lnTo>
                  <a:pt x="0" y="30385"/>
                </a:lnTo>
                <a:cubicBezTo>
                  <a:pt x="0" y="13621"/>
                  <a:pt x="13621" y="0"/>
                  <a:pt x="30385" y="0"/>
                </a:cubicBezTo>
                <a:cubicBezTo>
                  <a:pt x="47149" y="0"/>
                  <a:pt x="60770" y="13621"/>
                  <a:pt x="60770" y="30385"/>
                </a:cubicBezTo>
                <a:lnTo>
                  <a:pt x="60770" y="48673"/>
                </a:lnTo>
                <a:cubicBezTo>
                  <a:pt x="60770" y="61722"/>
                  <a:pt x="52483" y="72866"/>
                  <a:pt x="40958" y="77153"/>
                </a:cubicBezTo>
                <a:lnTo>
                  <a:pt x="40958" y="197358"/>
                </a:lnTo>
                <a:cubicBezTo>
                  <a:pt x="40958" y="224219"/>
                  <a:pt x="62770" y="246031"/>
                  <a:pt x="89630" y="246031"/>
                </a:cubicBezTo>
                <a:cubicBezTo>
                  <a:pt x="116491" y="246031"/>
                  <a:pt x="138303" y="224219"/>
                  <a:pt x="138303" y="197358"/>
                </a:cubicBezTo>
                <a:lnTo>
                  <a:pt x="138303" y="77153"/>
                </a:lnTo>
                <a:cubicBezTo>
                  <a:pt x="126778" y="72866"/>
                  <a:pt x="118491" y="61722"/>
                  <a:pt x="118491" y="48673"/>
                </a:cubicBezTo>
                <a:lnTo>
                  <a:pt x="118491" y="30385"/>
                </a:lnTo>
                <a:cubicBezTo>
                  <a:pt x="118491" y="13621"/>
                  <a:pt x="132112" y="0"/>
                  <a:pt x="148876" y="0"/>
                </a:cubicBezTo>
                <a:cubicBezTo>
                  <a:pt x="165640" y="0"/>
                  <a:pt x="179261" y="13621"/>
                  <a:pt x="179261" y="30385"/>
                </a:cubicBezTo>
                <a:lnTo>
                  <a:pt x="179261" y="48673"/>
                </a:lnTo>
                <a:cubicBezTo>
                  <a:pt x="179261" y="61722"/>
                  <a:pt x="170974" y="72866"/>
                  <a:pt x="159449" y="77153"/>
                </a:cubicBezTo>
                <a:lnTo>
                  <a:pt x="159449" y="197358"/>
                </a:lnTo>
                <a:cubicBezTo>
                  <a:pt x="159449" y="232220"/>
                  <a:pt x="133731" y="261176"/>
                  <a:pt x="100298" y="266319"/>
                </a:cubicBezTo>
                <a:lnTo>
                  <a:pt x="100298" y="320040"/>
                </a:lnTo>
                <a:cubicBezTo>
                  <a:pt x="100298" y="370522"/>
                  <a:pt x="141351" y="411575"/>
                  <a:pt x="191834" y="411575"/>
                </a:cubicBezTo>
                <a:cubicBezTo>
                  <a:pt x="242316" y="411575"/>
                  <a:pt x="283369" y="370522"/>
                  <a:pt x="283369" y="320040"/>
                </a:cubicBezTo>
                <a:lnTo>
                  <a:pt x="283369" y="112967"/>
                </a:lnTo>
                <a:cubicBezTo>
                  <a:pt x="256985" y="108013"/>
                  <a:pt x="236887" y="84772"/>
                  <a:pt x="236887" y="56960"/>
                </a:cubicBezTo>
                <a:cubicBezTo>
                  <a:pt x="236887" y="25527"/>
                  <a:pt x="262414" y="0"/>
                  <a:pt x="293846" y="0"/>
                </a:cubicBezTo>
                <a:cubicBezTo>
                  <a:pt x="325184" y="0"/>
                  <a:pt x="350711" y="25527"/>
                  <a:pt x="350711" y="56960"/>
                </a:cubicBezTo>
                <a:lnTo>
                  <a:pt x="350711" y="56960"/>
                </a:lnTo>
                <a:close/>
                <a:moveTo>
                  <a:pt x="139446" y="48578"/>
                </a:moveTo>
                <a:cubicBezTo>
                  <a:pt x="139446" y="53721"/>
                  <a:pt x="143637" y="57817"/>
                  <a:pt x="148685" y="57817"/>
                </a:cubicBezTo>
                <a:cubicBezTo>
                  <a:pt x="153829" y="57817"/>
                  <a:pt x="157925" y="53626"/>
                  <a:pt x="157925" y="48578"/>
                </a:cubicBezTo>
                <a:lnTo>
                  <a:pt x="157925" y="30289"/>
                </a:lnTo>
                <a:cubicBezTo>
                  <a:pt x="157925" y="25146"/>
                  <a:pt x="153734" y="21050"/>
                  <a:pt x="148685" y="21050"/>
                </a:cubicBezTo>
                <a:cubicBezTo>
                  <a:pt x="143542" y="21050"/>
                  <a:pt x="139446" y="25241"/>
                  <a:pt x="139446" y="30289"/>
                </a:cubicBezTo>
                <a:lnTo>
                  <a:pt x="139446" y="48578"/>
                </a:lnTo>
                <a:close/>
                <a:moveTo>
                  <a:pt x="39624" y="30385"/>
                </a:moveTo>
                <a:cubicBezTo>
                  <a:pt x="39624" y="25241"/>
                  <a:pt x="35433" y="21146"/>
                  <a:pt x="30385" y="21146"/>
                </a:cubicBezTo>
                <a:cubicBezTo>
                  <a:pt x="25241" y="21146"/>
                  <a:pt x="21146" y="25337"/>
                  <a:pt x="21146" y="30385"/>
                </a:cubicBezTo>
                <a:lnTo>
                  <a:pt x="21146" y="48673"/>
                </a:lnTo>
                <a:cubicBezTo>
                  <a:pt x="21146" y="53816"/>
                  <a:pt x="25337" y="57912"/>
                  <a:pt x="30385" y="57912"/>
                </a:cubicBezTo>
                <a:cubicBezTo>
                  <a:pt x="35528" y="57912"/>
                  <a:pt x="39624" y="53721"/>
                  <a:pt x="39624" y="48673"/>
                </a:cubicBezTo>
                <a:lnTo>
                  <a:pt x="39624" y="30385"/>
                </a:lnTo>
                <a:close/>
                <a:moveTo>
                  <a:pt x="329565" y="56960"/>
                </a:moveTo>
                <a:cubicBezTo>
                  <a:pt x="329565" y="37147"/>
                  <a:pt x="313468" y="21050"/>
                  <a:pt x="293656" y="21050"/>
                </a:cubicBezTo>
                <a:cubicBezTo>
                  <a:pt x="273844" y="21050"/>
                  <a:pt x="257747" y="37147"/>
                  <a:pt x="257747" y="56960"/>
                </a:cubicBezTo>
                <a:cubicBezTo>
                  <a:pt x="257747" y="76676"/>
                  <a:pt x="273749" y="92773"/>
                  <a:pt x="293465" y="92869"/>
                </a:cubicBezTo>
                <a:cubicBezTo>
                  <a:pt x="293561" y="92869"/>
                  <a:pt x="293561" y="92869"/>
                  <a:pt x="293656" y="92869"/>
                </a:cubicBezTo>
                <a:cubicBezTo>
                  <a:pt x="293751" y="92869"/>
                  <a:pt x="293751" y="92869"/>
                  <a:pt x="293846" y="92869"/>
                </a:cubicBezTo>
                <a:cubicBezTo>
                  <a:pt x="313563" y="92773"/>
                  <a:pt x="329565" y="76676"/>
                  <a:pt x="329565" y="56960"/>
                </a:cubicBezTo>
                <a:lnTo>
                  <a:pt x="329565" y="5696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5D94299D-125F-487F-8ADA-6214EC1071C9}"/>
              </a:ext>
            </a:extLst>
          </p:cNvPr>
          <p:cNvSpPr/>
          <p:nvPr/>
        </p:nvSpPr>
        <p:spPr>
          <a:xfrm>
            <a:off x="6997768" y="3719348"/>
            <a:ext cx="355417" cy="339659"/>
          </a:xfrm>
          <a:custGeom>
            <a:avLst/>
            <a:gdLst>
              <a:gd name="connsiteX0" fmla="*/ 281086 w 356714"/>
              <a:gd name="connsiteY0" fmla="*/ 282988 h 340899"/>
              <a:gd name="connsiteX1" fmla="*/ 277466 w 356714"/>
              <a:gd name="connsiteY1" fmla="*/ 300609 h 340899"/>
              <a:gd name="connsiteX2" fmla="*/ 246796 w 356714"/>
              <a:gd name="connsiteY2" fmla="*/ 340709 h 340899"/>
              <a:gd name="connsiteX3" fmla="*/ 204124 w 356714"/>
              <a:gd name="connsiteY3" fmla="*/ 298704 h 340899"/>
              <a:gd name="connsiteX4" fmla="*/ 161833 w 356714"/>
              <a:gd name="connsiteY4" fmla="*/ 261938 h 340899"/>
              <a:gd name="connsiteX5" fmla="*/ 119542 w 356714"/>
              <a:gd name="connsiteY5" fmla="*/ 298704 h 340899"/>
              <a:gd name="connsiteX6" fmla="*/ 79251 w 356714"/>
              <a:gd name="connsiteY6" fmla="*/ 340900 h 340899"/>
              <a:gd name="connsiteX7" fmla="*/ 76870 w 356714"/>
              <a:gd name="connsiteY7" fmla="*/ 340804 h 340899"/>
              <a:gd name="connsiteX8" fmla="*/ 46199 w 356714"/>
              <a:gd name="connsiteY8" fmla="*/ 300704 h 340899"/>
              <a:gd name="connsiteX9" fmla="*/ 2004 w 356714"/>
              <a:gd name="connsiteY9" fmla="*/ 84677 h 340899"/>
              <a:gd name="connsiteX10" fmla="*/ 16481 w 356714"/>
              <a:gd name="connsiteY10" fmla="*/ 29813 h 340899"/>
              <a:gd name="connsiteX11" fmla="*/ 22387 w 356714"/>
              <a:gd name="connsiteY11" fmla="*/ 26098 h 340899"/>
              <a:gd name="connsiteX12" fmla="*/ 29150 w 356714"/>
              <a:gd name="connsiteY12" fmla="*/ 23813 h 340899"/>
              <a:gd name="connsiteX13" fmla="*/ 196695 w 356714"/>
              <a:gd name="connsiteY13" fmla="*/ 0 h 340899"/>
              <a:gd name="connsiteX14" fmla="*/ 225841 w 356714"/>
              <a:gd name="connsiteY14" fmla="*/ 667 h 340899"/>
              <a:gd name="connsiteX15" fmla="*/ 235938 w 356714"/>
              <a:gd name="connsiteY15" fmla="*/ 11716 h 340899"/>
              <a:gd name="connsiteX16" fmla="*/ 224888 w 356714"/>
              <a:gd name="connsiteY16" fmla="*/ 21812 h 340899"/>
              <a:gd name="connsiteX17" fmla="*/ 196695 w 356714"/>
              <a:gd name="connsiteY17" fmla="*/ 21146 h 340899"/>
              <a:gd name="connsiteX18" fmla="*/ 57439 w 356714"/>
              <a:gd name="connsiteY18" fmla="*/ 38005 h 340899"/>
              <a:gd name="connsiteX19" fmla="*/ 161833 w 356714"/>
              <a:gd name="connsiteY19" fmla="*/ 57055 h 340899"/>
              <a:gd name="connsiteX20" fmla="*/ 291087 w 356714"/>
              <a:gd name="connsiteY20" fmla="*/ 26289 h 340899"/>
              <a:gd name="connsiteX21" fmla="*/ 300993 w 356714"/>
              <a:gd name="connsiteY21" fmla="*/ 26098 h 340899"/>
              <a:gd name="connsiteX22" fmla="*/ 321663 w 356714"/>
              <a:gd name="connsiteY22" fmla="*/ 84773 h 340899"/>
              <a:gd name="connsiteX23" fmla="*/ 309185 w 356714"/>
              <a:gd name="connsiteY23" fmla="*/ 92964 h 340899"/>
              <a:gd name="connsiteX24" fmla="*/ 300993 w 356714"/>
              <a:gd name="connsiteY24" fmla="*/ 80486 h 340899"/>
              <a:gd name="connsiteX25" fmla="*/ 295754 w 356714"/>
              <a:gd name="connsiteY25" fmla="*/ 47720 h 340899"/>
              <a:gd name="connsiteX26" fmla="*/ 161833 w 356714"/>
              <a:gd name="connsiteY26" fmla="*/ 78200 h 340899"/>
              <a:gd name="connsiteX27" fmla="*/ 27911 w 356714"/>
              <a:gd name="connsiteY27" fmla="*/ 47720 h 340899"/>
              <a:gd name="connsiteX28" fmla="*/ 22673 w 356714"/>
              <a:gd name="connsiteY28" fmla="*/ 80486 h 340899"/>
              <a:gd name="connsiteX29" fmla="*/ 66869 w 356714"/>
              <a:gd name="connsiteY29" fmla="*/ 296513 h 340899"/>
              <a:gd name="connsiteX30" fmla="*/ 78870 w 356714"/>
              <a:gd name="connsiteY30" fmla="*/ 319849 h 340899"/>
              <a:gd name="connsiteX31" fmla="*/ 100016 w 356714"/>
              <a:gd name="connsiteY31" fmla="*/ 290703 h 340899"/>
              <a:gd name="connsiteX32" fmla="*/ 161737 w 356714"/>
              <a:gd name="connsiteY32" fmla="*/ 240887 h 340899"/>
              <a:gd name="connsiteX33" fmla="*/ 223460 w 356714"/>
              <a:gd name="connsiteY33" fmla="*/ 290703 h 340899"/>
              <a:gd name="connsiteX34" fmla="*/ 244605 w 356714"/>
              <a:gd name="connsiteY34" fmla="*/ 319849 h 340899"/>
              <a:gd name="connsiteX35" fmla="*/ 256607 w 356714"/>
              <a:gd name="connsiteY35" fmla="*/ 296513 h 340899"/>
              <a:gd name="connsiteX36" fmla="*/ 260226 w 356714"/>
              <a:gd name="connsiteY36" fmla="*/ 278892 h 340899"/>
              <a:gd name="connsiteX37" fmla="*/ 272704 w 356714"/>
              <a:gd name="connsiteY37" fmla="*/ 270701 h 340899"/>
              <a:gd name="connsiteX38" fmla="*/ 281086 w 356714"/>
              <a:gd name="connsiteY38" fmla="*/ 282988 h 340899"/>
              <a:gd name="connsiteX39" fmla="*/ 281086 w 356714"/>
              <a:gd name="connsiteY39" fmla="*/ 282988 h 340899"/>
              <a:gd name="connsiteX40" fmla="*/ 356714 w 356714"/>
              <a:gd name="connsiteY40" fmla="*/ 161639 h 340899"/>
              <a:gd name="connsiteX41" fmla="*/ 356714 w 356714"/>
              <a:gd name="connsiteY41" fmla="*/ 204121 h 340899"/>
              <a:gd name="connsiteX42" fmla="*/ 346141 w 356714"/>
              <a:gd name="connsiteY42" fmla="*/ 214694 h 340899"/>
              <a:gd name="connsiteX43" fmla="*/ 312232 w 356714"/>
              <a:gd name="connsiteY43" fmla="*/ 214694 h 340899"/>
              <a:gd name="connsiteX44" fmla="*/ 312232 w 356714"/>
              <a:gd name="connsiteY44" fmla="*/ 248602 h 340899"/>
              <a:gd name="connsiteX45" fmla="*/ 301660 w 356714"/>
              <a:gd name="connsiteY45" fmla="*/ 259175 h 340899"/>
              <a:gd name="connsiteX46" fmla="*/ 259179 w 356714"/>
              <a:gd name="connsiteY46" fmla="*/ 259175 h 340899"/>
              <a:gd name="connsiteX47" fmla="*/ 248605 w 356714"/>
              <a:gd name="connsiteY47" fmla="*/ 248602 h 340899"/>
              <a:gd name="connsiteX48" fmla="*/ 248605 w 356714"/>
              <a:gd name="connsiteY48" fmla="*/ 214694 h 340899"/>
              <a:gd name="connsiteX49" fmla="*/ 214696 w 356714"/>
              <a:gd name="connsiteY49" fmla="*/ 214694 h 340899"/>
              <a:gd name="connsiteX50" fmla="*/ 204124 w 356714"/>
              <a:gd name="connsiteY50" fmla="*/ 204121 h 340899"/>
              <a:gd name="connsiteX51" fmla="*/ 204124 w 356714"/>
              <a:gd name="connsiteY51" fmla="*/ 161639 h 340899"/>
              <a:gd name="connsiteX52" fmla="*/ 214696 w 356714"/>
              <a:gd name="connsiteY52" fmla="*/ 151067 h 340899"/>
              <a:gd name="connsiteX53" fmla="*/ 248605 w 356714"/>
              <a:gd name="connsiteY53" fmla="*/ 151067 h 340899"/>
              <a:gd name="connsiteX54" fmla="*/ 248605 w 356714"/>
              <a:gd name="connsiteY54" fmla="*/ 117157 h 340899"/>
              <a:gd name="connsiteX55" fmla="*/ 259179 w 356714"/>
              <a:gd name="connsiteY55" fmla="*/ 106585 h 340899"/>
              <a:gd name="connsiteX56" fmla="*/ 301660 w 356714"/>
              <a:gd name="connsiteY56" fmla="*/ 106585 h 340899"/>
              <a:gd name="connsiteX57" fmla="*/ 312232 w 356714"/>
              <a:gd name="connsiteY57" fmla="*/ 117157 h 340899"/>
              <a:gd name="connsiteX58" fmla="*/ 312232 w 356714"/>
              <a:gd name="connsiteY58" fmla="*/ 151067 h 340899"/>
              <a:gd name="connsiteX59" fmla="*/ 346141 w 356714"/>
              <a:gd name="connsiteY59" fmla="*/ 151067 h 340899"/>
              <a:gd name="connsiteX60" fmla="*/ 356714 w 356714"/>
              <a:gd name="connsiteY60" fmla="*/ 161639 h 340899"/>
              <a:gd name="connsiteX61" fmla="*/ 356714 w 356714"/>
              <a:gd name="connsiteY61" fmla="*/ 161639 h 340899"/>
              <a:gd name="connsiteX62" fmla="*/ 335664 w 356714"/>
              <a:gd name="connsiteY62" fmla="*/ 172212 h 340899"/>
              <a:gd name="connsiteX63" fmla="*/ 301755 w 356714"/>
              <a:gd name="connsiteY63" fmla="*/ 172212 h 340899"/>
              <a:gd name="connsiteX64" fmla="*/ 291182 w 356714"/>
              <a:gd name="connsiteY64" fmla="*/ 161639 h 340899"/>
              <a:gd name="connsiteX65" fmla="*/ 291182 w 356714"/>
              <a:gd name="connsiteY65" fmla="*/ 127730 h 340899"/>
              <a:gd name="connsiteX66" fmla="*/ 269847 w 356714"/>
              <a:gd name="connsiteY66" fmla="*/ 127730 h 340899"/>
              <a:gd name="connsiteX67" fmla="*/ 269847 w 356714"/>
              <a:gd name="connsiteY67" fmla="*/ 161639 h 340899"/>
              <a:gd name="connsiteX68" fmla="*/ 259273 w 356714"/>
              <a:gd name="connsiteY68" fmla="*/ 172212 h 340899"/>
              <a:gd name="connsiteX69" fmla="*/ 225364 w 356714"/>
              <a:gd name="connsiteY69" fmla="*/ 172212 h 340899"/>
              <a:gd name="connsiteX70" fmla="*/ 225364 w 356714"/>
              <a:gd name="connsiteY70" fmla="*/ 193548 h 340899"/>
              <a:gd name="connsiteX71" fmla="*/ 259273 w 356714"/>
              <a:gd name="connsiteY71" fmla="*/ 193548 h 340899"/>
              <a:gd name="connsiteX72" fmla="*/ 269847 w 356714"/>
              <a:gd name="connsiteY72" fmla="*/ 204121 h 340899"/>
              <a:gd name="connsiteX73" fmla="*/ 269847 w 356714"/>
              <a:gd name="connsiteY73" fmla="*/ 238030 h 340899"/>
              <a:gd name="connsiteX74" fmla="*/ 291182 w 356714"/>
              <a:gd name="connsiteY74" fmla="*/ 238030 h 340899"/>
              <a:gd name="connsiteX75" fmla="*/ 291182 w 356714"/>
              <a:gd name="connsiteY75" fmla="*/ 204121 h 340899"/>
              <a:gd name="connsiteX76" fmla="*/ 301755 w 356714"/>
              <a:gd name="connsiteY76" fmla="*/ 193548 h 340899"/>
              <a:gd name="connsiteX77" fmla="*/ 335664 w 356714"/>
              <a:gd name="connsiteY77" fmla="*/ 193548 h 340899"/>
              <a:gd name="connsiteX78" fmla="*/ 335664 w 356714"/>
              <a:gd name="connsiteY78" fmla="*/ 172212 h 34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56714" h="340899">
                <a:moveTo>
                  <a:pt x="281086" y="282988"/>
                </a:moveTo>
                <a:lnTo>
                  <a:pt x="277466" y="300609"/>
                </a:lnTo>
                <a:cubicBezTo>
                  <a:pt x="272513" y="324707"/>
                  <a:pt x="261369" y="339281"/>
                  <a:pt x="246796" y="340709"/>
                </a:cubicBezTo>
                <a:cubicBezTo>
                  <a:pt x="230794" y="342233"/>
                  <a:pt x="216411" y="328136"/>
                  <a:pt x="204124" y="298704"/>
                </a:cubicBezTo>
                <a:cubicBezTo>
                  <a:pt x="194503" y="275653"/>
                  <a:pt x="178692" y="261938"/>
                  <a:pt x="161833" y="261938"/>
                </a:cubicBezTo>
                <a:cubicBezTo>
                  <a:pt x="144973" y="261938"/>
                  <a:pt x="129257" y="275749"/>
                  <a:pt x="119542" y="298704"/>
                </a:cubicBezTo>
                <a:cubicBezTo>
                  <a:pt x="107826" y="326707"/>
                  <a:pt x="94301" y="340900"/>
                  <a:pt x="79251" y="340900"/>
                </a:cubicBezTo>
                <a:cubicBezTo>
                  <a:pt x="78489" y="340900"/>
                  <a:pt x="77632" y="340900"/>
                  <a:pt x="76870" y="340804"/>
                </a:cubicBezTo>
                <a:cubicBezTo>
                  <a:pt x="62296" y="339376"/>
                  <a:pt x="51152" y="324803"/>
                  <a:pt x="46199" y="300704"/>
                </a:cubicBezTo>
                <a:lnTo>
                  <a:pt x="2004" y="84677"/>
                </a:lnTo>
                <a:cubicBezTo>
                  <a:pt x="-4283" y="54197"/>
                  <a:pt x="5242" y="38195"/>
                  <a:pt x="16481" y="29813"/>
                </a:cubicBezTo>
                <a:cubicBezTo>
                  <a:pt x="18386" y="28384"/>
                  <a:pt x="20387" y="27146"/>
                  <a:pt x="22387" y="26098"/>
                </a:cubicBezTo>
                <a:cubicBezTo>
                  <a:pt x="22958" y="25813"/>
                  <a:pt x="28673" y="23908"/>
                  <a:pt x="29150" y="23813"/>
                </a:cubicBezTo>
                <a:cubicBezTo>
                  <a:pt x="82299" y="8001"/>
                  <a:pt x="138687" y="0"/>
                  <a:pt x="196695" y="0"/>
                </a:cubicBezTo>
                <a:cubicBezTo>
                  <a:pt x="206314" y="0"/>
                  <a:pt x="216125" y="190"/>
                  <a:pt x="225841" y="667"/>
                </a:cubicBezTo>
                <a:cubicBezTo>
                  <a:pt x="231651" y="952"/>
                  <a:pt x="236128" y="5905"/>
                  <a:pt x="235938" y="11716"/>
                </a:cubicBezTo>
                <a:cubicBezTo>
                  <a:pt x="235747" y="17526"/>
                  <a:pt x="230698" y="22003"/>
                  <a:pt x="224888" y="21812"/>
                </a:cubicBezTo>
                <a:cubicBezTo>
                  <a:pt x="215554" y="21336"/>
                  <a:pt x="206124" y="21146"/>
                  <a:pt x="196695" y="21146"/>
                </a:cubicBezTo>
                <a:cubicBezTo>
                  <a:pt x="148784" y="21146"/>
                  <a:pt x="102016" y="26765"/>
                  <a:pt x="57439" y="38005"/>
                </a:cubicBezTo>
                <a:cubicBezTo>
                  <a:pt x="88395" y="50387"/>
                  <a:pt x="124590" y="57055"/>
                  <a:pt x="161833" y="57055"/>
                </a:cubicBezTo>
                <a:cubicBezTo>
                  <a:pt x="209553" y="57055"/>
                  <a:pt x="255464" y="46101"/>
                  <a:pt x="291087" y="26289"/>
                </a:cubicBezTo>
                <a:cubicBezTo>
                  <a:pt x="294135" y="24575"/>
                  <a:pt x="297945" y="24479"/>
                  <a:pt x="300993" y="26098"/>
                </a:cubicBezTo>
                <a:cubicBezTo>
                  <a:pt x="314519" y="33052"/>
                  <a:pt x="328996" y="48768"/>
                  <a:pt x="321663" y="84773"/>
                </a:cubicBezTo>
                <a:cubicBezTo>
                  <a:pt x="320520" y="90488"/>
                  <a:pt x="314900" y="94202"/>
                  <a:pt x="309185" y="92964"/>
                </a:cubicBezTo>
                <a:cubicBezTo>
                  <a:pt x="303469" y="91821"/>
                  <a:pt x="299755" y="86201"/>
                  <a:pt x="300993" y="80486"/>
                </a:cubicBezTo>
                <a:cubicBezTo>
                  <a:pt x="305184" y="60103"/>
                  <a:pt x="300326" y="51625"/>
                  <a:pt x="295754" y="47720"/>
                </a:cubicBezTo>
                <a:cubicBezTo>
                  <a:pt x="257940" y="67437"/>
                  <a:pt x="210696" y="78200"/>
                  <a:pt x="161833" y="78200"/>
                </a:cubicBezTo>
                <a:cubicBezTo>
                  <a:pt x="112969" y="78200"/>
                  <a:pt x="65726" y="67437"/>
                  <a:pt x="27911" y="47720"/>
                </a:cubicBezTo>
                <a:cubicBezTo>
                  <a:pt x="23339" y="51625"/>
                  <a:pt x="18577" y="60103"/>
                  <a:pt x="22673" y="80486"/>
                </a:cubicBezTo>
                <a:lnTo>
                  <a:pt x="66869" y="296513"/>
                </a:lnTo>
                <a:cubicBezTo>
                  <a:pt x="70298" y="313468"/>
                  <a:pt x="76584" y="319659"/>
                  <a:pt x="78870" y="319849"/>
                </a:cubicBezTo>
                <a:cubicBezTo>
                  <a:pt x="81251" y="320040"/>
                  <a:pt x="89728" y="315278"/>
                  <a:pt x="100016" y="290703"/>
                </a:cubicBezTo>
                <a:cubicBezTo>
                  <a:pt x="113065" y="259556"/>
                  <a:pt x="136115" y="240887"/>
                  <a:pt x="161737" y="240887"/>
                </a:cubicBezTo>
                <a:cubicBezTo>
                  <a:pt x="187360" y="240887"/>
                  <a:pt x="210410" y="259461"/>
                  <a:pt x="223460" y="290703"/>
                </a:cubicBezTo>
                <a:cubicBezTo>
                  <a:pt x="233746" y="315278"/>
                  <a:pt x="242224" y="320135"/>
                  <a:pt x="244605" y="319849"/>
                </a:cubicBezTo>
                <a:cubicBezTo>
                  <a:pt x="246891" y="319659"/>
                  <a:pt x="253178" y="313468"/>
                  <a:pt x="256607" y="296513"/>
                </a:cubicBezTo>
                <a:lnTo>
                  <a:pt x="260226" y="278892"/>
                </a:lnTo>
                <a:cubicBezTo>
                  <a:pt x="261369" y="273177"/>
                  <a:pt x="266989" y="269462"/>
                  <a:pt x="272704" y="270701"/>
                </a:cubicBezTo>
                <a:cubicBezTo>
                  <a:pt x="278609" y="271748"/>
                  <a:pt x="282324" y="277273"/>
                  <a:pt x="281086" y="282988"/>
                </a:cubicBezTo>
                <a:lnTo>
                  <a:pt x="281086" y="282988"/>
                </a:lnTo>
                <a:close/>
                <a:moveTo>
                  <a:pt x="356714" y="161639"/>
                </a:moveTo>
                <a:lnTo>
                  <a:pt x="356714" y="204121"/>
                </a:lnTo>
                <a:cubicBezTo>
                  <a:pt x="356714" y="209931"/>
                  <a:pt x="351952" y="214694"/>
                  <a:pt x="346141" y="214694"/>
                </a:cubicBezTo>
                <a:lnTo>
                  <a:pt x="312232" y="214694"/>
                </a:lnTo>
                <a:lnTo>
                  <a:pt x="312232" y="248602"/>
                </a:lnTo>
                <a:cubicBezTo>
                  <a:pt x="312232" y="254413"/>
                  <a:pt x="307470" y="259175"/>
                  <a:pt x="301660" y="259175"/>
                </a:cubicBezTo>
                <a:lnTo>
                  <a:pt x="259179" y="259175"/>
                </a:lnTo>
                <a:cubicBezTo>
                  <a:pt x="253368" y="259175"/>
                  <a:pt x="248605" y="254413"/>
                  <a:pt x="248605" y="248602"/>
                </a:cubicBezTo>
                <a:lnTo>
                  <a:pt x="248605" y="214694"/>
                </a:lnTo>
                <a:lnTo>
                  <a:pt x="214696" y="214694"/>
                </a:lnTo>
                <a:cubicBezTo>
                  <a:pt x="208886" y="214694"/>
                  <a:pt x="204124" y="209931"/>
                  <a:pt x="204124" y="204121"/>
                </a:cubicBezTo>
                <a:lnTo>
                  <a:pt x="204124" y="161639"/>
                </a:lnTo>
                <a:cubicBezTo>
                  <a:pt x="204124" y="155829"/>
                  <a:pt x="208886" y="151067"/>
                  <a:pt x="214696" y="151067"/>
                </a:cubicBezTo>
                <a:lnTo>
                  <a:pt x="248605" y="151067"/>
                </a:lnTo>
                <a:lnTo>
                  <a:pt x="248605" y="117157"/>
                </a:lnTo>
                <a:cubicBezTo>
                  <a:pt x="248605" y="111347"/>
                  <a:pt x="253368" y="106585"/>
                  <a:pt x="259179" y="106585"/>
                </a:cubicBezTo>
                <a:lnTo>
                  <a:pt x="301660" y="106585"/>
                </a:lnTo>
                <a:cubicBezTo>
                  <a:pt x="307470" y="106585"/>
                  <a:pt x="312232" y="111347"/>
                  <a:pt x="312232" y="117157"/>
                </a:cubicBezTo>
                <a:lnTo>
                  <a:pt x="312232" y="151067"/>
                </a:lnTo>
                <a:lnTo>
                  <a:pt x="346141" y="151067"/>
                </a:lnTo>
                <a:cubicBezTo>
                  <a:pt x="352047" y="151067"/>
                  <a:pt x="356714" y="155829"/>
                  <a:pt x="356714" y="161639"/>
                </a:cubicBezTo>
                <a:lnTo>
                  <a:pt x="356714" y="161639"/>
                </a:lnTo>
                <a:close/>
                <a:moveTo>
                  <a:pt x="335664" y="172212"/>
                </a:moveTo>
                <a:lnTo>
                  <a:pt x="301755" y="172212"/>
                </a:lnTo>
                <a:cubicBezTo>
                  <a:pt x="295945" y="172212"/>
                  <a:pt x="291182" y="167450"/>
                  <a:pt x="291182" y="161639"/>
                </a:cubicBezTo>
                <a:lnTo>
                  <a:pt x="291182" y="127730"/>
                </a:lnTo>
                <a:lnTo>
                  <a:pt x="269847" y="127730"/>
                </a:lnTo>
                <a:lnTo>
                  <a:pt x="269847" y="161639"/>
                </a:lnTo>
                <a:cubicBezTo>
                  <a:pt x="269847" y="167450"/>
                  <a:pt x="265084" y="172212"/>
                  <a:pt x="259273" y="172212"/>
                </a:cubicBezTo>
                <a:lnTo>
                  <a:pt x="225364" y="172212"/>
                </a:lnTo>
                <a:lnTo>
                  <a:pt x="225364" y="193548"/>
                </a:lnTo>
                <a:lnTo>
                  <a:pt x="259273" y="193548"/>
                </a:lnTo>
                <a:cubicBezTo>
                  <a:pt x="265084" y="193548"/>
                  <a:pt x="269847" y="198311"/>
                  <a:pt x="269847" y="204121"/>
                </a:cubicBezTo>
                <a:lnTo>
                  <a:pt x="269847" y="238030"/>
                </a:lnTo>
                <a:lnTo>
                  <a:pt x="291182" y="238030"/>
                </a:lnTo>
                <a:lnTo>
                  <a:pt x="291182" y="204121"/>
                </a:lnTo>
                <a:cubicBezTo>
                  <a:pt x="291182" y="198311"/>
                  <a:pt x="295945" y="193548"/>
                  <a:pt x="301755" y="193548"/>
                </a:cubicBezTo>
                <a:lnTo>
                  <a:pt x="335664" y="193548"/>
                </a:lnTo>
                <a:lnTo>
                  <a:pt x="335664" y="17221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34441F-FB57-F34C-082D-25793DC4C93D}"/>
              </a:ext>
            </a:extLst>
          </p:cNvPr>
          <p:cNvSpPr txBox="1"/>
          <p:nvPr/>
        </p:nvSpPr>
        <p:spPr>
          <a:xfrm>
            <a:off x="3253293" y="4824158"/>
            <a:ext cx="399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B2627C-C43C-710B-85DB-F0F8F4BED403}"/>
              </a:ext>
            </a:extLst>
          </p:cNvPr>
          <p:cNvSpPr txBox="1"/>
          <p:nvPr/>
        </p:nvSpPr>
        <p:spPr>
          <a:xfrm>
            <a:off x="6785353" y="548532"/>
            <a:ext cx="5545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Система прокола </a:t>
            </a:r>
            <a:r>
              <a:rPr lang="en-US" sz="28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Re3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97A06E-8F2C-1300-D307-A133A4D133E7}"/>
              </a:ext>
            </a:extLst>
          </p:cNvPr>
          <p:cNvSpPr txBox="1"/>
          <p:nvPr/>
        </p:nvSpPr>
        <p:spPr>
          <a:xfrm>
            <a:off x="6997768" y="1264474"/>
            <a:ext cx="48973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- Постоянный угол прокола благодаря пункционному адаптеру </a:t>
            </a:r>
          </a:p>
          <a:p>
            <a: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- Игла, прикрепленная к системе, предотвращает смещение иглы, обеспечивая прокол на заданную глубину</a:t>
            </a:r>
          </a:p>
          <a:p>
            <a: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- Предыдущие рубцы не являются фактором</a:t>
            </a:r>
          </a:p>
        </p:txBody>
      </p:sp>
      <p:sp>
        <p:nvSpPr>
          <p:cNvPr id="3" name="Hexagon 43">
            <a:extLst>
              <a:ext uri="{FF2B5EF4-FFF2-40B4-BE49-F238E27FC236}">
                <a16:creationId xmlns:a16="http://schemas.microsoft.com/office/drawing/2014/main" id="{C9EA72BA-67AE-D7B4-A428-ACDEF81D4B13}"/>
              </a:ext>
            </a:extLst>
          </p:cNvPr>
          <p:cNvSpPr/>
          <p:nvPr/>
        </p:nvSpPr>
        <p:spPr>
          <a:xfrm rot="5400000">
            <a:off x="3221338" y="4762936"/>
            <a:ext cx="463351" cy="39944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12700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B1509F-3637-7D7A-6A72-181DADA0D1FA}"/>
              </a:ext>
            </a:extLst>
          </p:cNvPr>
          <p:cNvSpPr txBox="1"/>
          <p:nvPr/>
        </p:nvSpPr>
        <p:spPr>
          <a:xfrm>
            <a:off x="3253292" y="4824158"/>
            <a:ext cx="399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03</a:t>
            </a:r>
          </a:p>
        </p:txBody>
      </p:sp>
      <p:pic>
        <p:nvPicPr>
          <p:cNvPr id="9" name="Content Placeholder 5" descr="Screen Shot 2018-06-28 at 8.44.22 AM.png">
            <a:extLst>
              <a:ext uri="{FF2B5EF4-FFF2-40B4-BE49-F238E27FC236}">
                <a16:creationId xmlns:a16="http://schemas.microsoft.com/office/drawing/2014/main" id="{07F9AB29-E9D9-C2FA-9F4F-9A6EA858CD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417" b="6417"/>
          <a:stretch>
            <a:fillRect/>
          </a:stretch>
        </p:blipFill>
        <p:spPr>
          <a:xfrm>
            <a:off x="6486839" y="3942311"/>
            <a:ext cx="3337738" cy="145629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 cmpd="sng">
            <a:solidFill>
              <a:srgbClr val="939CA0"/>
            </a:solidFill>
          </a:ln>
        </p:spPr>
      </p:pic>
      <p:pic>
        <p:nvPicPr>
          <p:cNvPr id="11" name="Picture 8" descr="Image result for pellecome Re3">
            <a:extLst>
              <a:ext uri="{FF2B5EF4-FFF2-40B4-BE49-F238E27FC236}">
                <a16:creationId xmlns:a16="http://schemas.microsoft.com/office/drawing/2014/main" id="{BB23D4E4-3D83-982A-6798-0F8BE41CB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5664" y="3861917"/>
            <a:ext cx="1809471" cy="161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Image result for hormone pellet trocar insertion">
            <a:extLst>
              <a:ext uri="{FF2B5EF4-FFF2-40B4-BE49-F238E27FC236}">
                <a16:creationId xmlns:a16="http://schemas.microsoft.com/office/drawing/2014/main" id="{E8CCA250-1BA5-D13C-7099-9340239AE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3774" y="3400645"/>
            <a:ext cx="3337738" cy="126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9535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00ECF1-B30F-480F-976A-CD110A175744}"/>
              </a:ext>
            </a:extLst>
          </p:cNvPr>
          <p:cNvSpPr txBox="1"/>
          <p:nvPr/>
        </p:nvSpPr>
        <p:spPr>
          <a:xfrm>
            <a:off x="1080224" y="548532"/>
            <a:ext cx="5545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Обычный троакар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FBCC4B-D093-4411-B55F-DED236D07C7C}"/>
              </a:ext>
            </a:extLst>
          </p:cNvPr>
          <p:cNvSpPr txBox="1"/>
          <p:nvPr/>
        </p:nvSpPr>
        <p:spPr>
          <a:xfrm>
            <a:off x="1080224" y="1140809"/>
            <a:ext cx="48973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- Требует усилия для продвижения пеллет через подкожную фасцию</a:t>
            </a:r>
          </a:p>
          <a:p>
            <a: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- Чрезмерное усилие и сопротивление тканей могут привести к дроблению пеллет</a:t>
            </a:r>
          </a:p>
          <a:p>
            <a: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- Сильное поражение устойчивых тканей в результате прикладывания усилия может иметь поражающее воздействие</a:t>
            </a:r>
          </a:p>
          <a:p>
            <a: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- Метод выталкивания может способствовать поверхностному расположению и повышенному риску вытеснения.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881E8A-04D5-426F-B179-297314361334}"/>
              </a:ext>
            </a:extLst>
          </p:cNvPr>
          <p:cNvGrpSpPr/>
          <p:nvPr/>
        </p:nvGrpSpPr>
        <p:grpSpPr>
          <a:xfrm>
            <a:off x="1080224" y="4991745"/>
            <a:ext cx="2799854" cy="1317723"/>
            <a:chOff x="1224053" y="3750281"/>
            <a:chExt cx="3191802" cy="181597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574102-8273-4E6C-AC34-4D55A39031A5}"/>
                </a:ext>
              </a:extLst>
            </p:cNvPr>
            <p:cNvSpPr/>
            <p:nvPr/>
          </p:nvSpPr>
          <p:spPr>
            <a:xfrm>
              <a:off x="1224053" y="3750281"/>
              <a:ext cx="3191802" cy="1815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C0DE45-77F9-44F4-B3C6-74C7CBC9E04B}"/>
                </a:ext>
              </a:extLst>
            </p:cNvPr>
            <p:cNvSpPr txBox="1"/>
            <p:nvPr/>
          </p:nvSpPr>
          <p:spPr>
            <a:xfrm>
              <a:off x="1456188" y="4095901"/>
              <a:ext cx="2877281" cy="1145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da"/>
                </a:rPr>
                <a:t>Расположение пеллет</a:t>
              </a:r>
              <a:endParaRPr lang="en-ID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endParaRPr>
            </a:p>
          </p:txBody>
        </p:sp>
      </p:grp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B0B46200-227F-4D89-8D56-40B0C344515D}"/>
              </a:ext>
            </a:extLst>
          </p:cNvPr>
          <p:cNvSpPr/>
          <p:nvPr/>
        </p:nvSpPr>
        <p:spPr>
          <a:xfrm>
            <a:off x="3564386" y="3673603"/>
            <a:ext cx="349435" cy="431147"/>
          </a:xfrm>
          <a:custGeom>
            <a:avLst/>
            <a:gdLst>
              <a:gd name="connsiteX0" fmla="*/ 305372 w 350710"/>
              <a:gd name="connsiteY0" fmla="*/ 56960 h 432720"/>
              <a:gd name="connsiteX1" fmla="*/ 293656 w 350710"/>
              <a:gd name="connsiteY1" fmla="*/ 68675 h 432720"/>
              <a:gd name="connsiteX2" fmla="*/ 281940 w 350710"/>
              <a:gd name="connsiteY2" fmla="*/ 56960 h 432720"/>
              <a:gd name="connsiteX3" fmla="*/ 293656 w 350710"/>
              <a:gd name="connsiteY3" fmla="*/ 45244 h 432720"/>
              <a:gd name="connsiteX4" fmla="*/ 305372 w 350710"/>
              <a:gd name="connsiteY4" fmla="*/ 56960 h 432720"/>
              <a:gd name="connsiteX5" fmla="*/ 305372 w 350710"/>
              <a:gd name="connsiteY5" fmla="*/ 56960 h 432720"/>
              <a:gd name="connsiteX6" fmla="*/ 350711 w 350710"/>
              <a:gd name="connsiteY6" fmla="*/ 56960 h 432720"/>
              <a:gd name="connsiteX7" fmla="*/ 304324 w 350710"/>
              <a:gd name="connsiteY7" fmla="*/ 112967 h 432720"/>
              <a:gd name="connsiteX8" fmla="*/ 304324 w 350710"/>
              <a:gd name="connsiteY8" fmla="*/ 320040 h 432720"/>
              <a:gd name="connsiteX9" fmla="*/ 191643 w 350710"/>
              <a:gd name="connsiteY9" fmla="*/ 432721 h 432720"/>
              <a:gd name="connsiteX10" fmla="*/ 78962 w 350710"/>
              <a:gd name="connsiteY10" fmla="*/ 320040 h 432720"/>
              <a:gd name="connsiteX11" fmla="*/ 78962 w 350710"/>
              <a:gd name="connsiteY11" fmla="*/ 266319 h 432720"/>
              <a:gd name="connsiteX12" fmla="*/ 19812 w 350710"/>
              <a:gd name="connsiteY12" fmla="*/ 197358 h 432720"/>
              <a:gd name="connsiteX13" fmla="*/ 19812 w 350710"/>
              <a:gd name="connsiteY13" fmla="*/ 77153 h 432720"/>
              <a:gd name="connsiteX14" fmla="*/ 0 w 350710"/>
              <a:gd name="connsiteY14" fmla="*/ 48673 h 432720"/>
              <a:gd name="connsiteX15" fmla="*/ 0 w 350710"/>
              <a:gd name="connsiteY15" fmla="*/ 30385 h 432720"/>
              <a:gd name="connsiteX16" fmla="*/ 30385 w 350710"/>
              <a:gd name="connsiteY16" fmla="*/ 0 h 432720"/>
              <a:gd name="connsiteX17" fmla="*/ 60770 w 350710"/>
              <a:gd name="connsiteY17" fmla="*/ 30385 h 432720"/>
              <a:gd name="connsiteX18" fmla="*/ 60770 w 350710"/>
              <a:gd name="connsiteY18" fmla="*/ 48673 h 432720"/>
              <a:gd name="connsiteX19" fmla="*/ 40958 w 350710"/>
              <a:gd name="connsiteY19" fmla="*/ 77153 h 432720"/>
              <a:gd name="connsiteX20" fmla="*/ 40958 w 350710"/>
              <a:gd name="connsiteY20" fmla="*/ 197358 h 432720"/>
              <a:gd name="connsiteX21" fmla="*/ 89630 w 350710"/>
              <a:gd name="connsiteY21" fmla="*/ 246031 h 432720"/>
              <a:gd name="connsiteX22" fmla="*/ 138303 w 350710"/>
              <a:gd name="connsiteY22" fmla="*/ 197358 h 432720"/>
              <a:gd name="connsiteX23" fmla="*/ 138303 w 350710"/>
              <a:gd name="connsiteY23" fmla="*/ 77153 h 432720"/>
              <a:gd name="connsiteX24" fmla="*/ 118491 w 350710"/>
              <a:gd name="connsiteY24" fmla="*/ 48673 h 432720"/>
              <a:gd name="connsiteX25" fmla="*/ 118491 w 350710"/>
              <a:gd name="connsiteY25" fmla="*/ 30385 h 432720"/>
              <a:gd name="connsiteX26" fmla="*/ 148876 w 350710"/>
              <a:gd name="connsiteY26" fmla="*/ 0 h 432720"/>
              <a:gd name="connsiteX27" fmla="*/ 179261 w 350710"/>
              <a:gd name="connsiteY27" fmla="*/ 30385 h 432720"/>
              <a:gd name="connsiteX28" fmla="*/ 179261 w 350710"/>
              <a:gd name="connsiteY28" fmla="*/ 48673 h 432720"/>
              <a:gd name="connsiteX29" fmla="*/ 159449 w 350710"/>
              <a:gd name="connsiteY29" fmla="*/ 77153 h 432720"/>
              <a:gd name="connsiteX30" fmla="*/ 159449 w 350710"/>
              <a:gd name="connsiteY30" fmla="*/ 197358 h 432720"/>
              <a:gd name="connsiteX31" fmla="*/ 100298 w 350710"/>
              <a:gd name="connsiteY31" fmla="*/ 266319 h 432720"/>
              <a:gd name="connsiteX32" fmla="*/ 100298 w 350710"/>
              <a:gd name="connsiteY32" fmla="*/ 320040 h 432720"/>
              <a:gd name="connsiteX33" fmla="*/ 191834 w 350710"/>
              <a:gd name="connsiteY33" fmla="*/ 411575 h 432720"/>
              <a:gd name="connsiteX34" fmla="*/ 283369 w 350710"/>
              <a:gd name="connsiteY34" fmla="*/ 320040 h 432720"/>
              <a:gd name="connsiteX35" fmla="*/ 283369 w 350710"/>
              <a:gd name="connsiteY35" fmla="*/ 112967 h 432720"/>
              <a:gd name="connsiteX36" fmla="*/ 236887 w 350710"/>
              <a:gd name="connsiteY36" fmla="*/ 56960 h 432720"/>
              <a:gd name="connsiteX37" fmla="*/ 293846 w 350710"/>
              <a:gd name="connsiteY37" fmla="*/ 0 h 432720"/>
              <a:gd name="connsiteX38" fmla="*/ 350711 w 350710"/>
              <a:gd name="connsiteY38" fmla="*/ 56960 h 432720"/>
              <a:gd name="connsiteX39" fmla="*/ 350711 w 350710"/>
              <a:gd name="connsiteY39" fmla="*/ 56960 h 432720"/>
              <a:gd name="connsiteX40" fmla="*/ 139446 w 350710"/>
              <a:gd name="connsiteY40" fmla="*/ 48578 h 432720"/>
              <a:gd name="connsiteX41" fmla="*/ 148685 w 350710"/>
              <a:gd name="connsiteY41" fmla="*/ 57817 h 432720"/>
              <a:gd name="connsiteX42" fmla="*/ 157925 w 350710"/>
              <a:gd name="connsiteY42" fmla="*/ 48578 h 432720"/>
              <a:gd name="connsiteX43" fmla="*/ 157925 w 350710"/>
              <a:gd name="connsiteY43" fmla="*/ 30289 h 432720"/>
              <a:gd name="connsiteX44" fmla="*/ 148685 w 350710"/>
              <a:gd name="connsiteY44" fmla="*/ 21050 h 432720"/>
              <a:gd name="connsiteX45" fmla="*/ 139446 w 350710"/>
              <a:gd name="connsiteY45" fmla="*/ 30289 h 432720"/>
              <a:gd name="connsiteX46" fmla="*/ 139446 w 350710"/>
              <a:gd name="connsiteY46" fmla="*/ 48578 h 432720"/>
              <a:gd name="connsiteX47" fmla="*/ 39624 w 350710"/>
              <a:gd name="connsiteY47" fmla="*/ 30385 h 432720"/>
              <a:gd name="connsiteX48" fmla="*/ 30385 w 350710"/>
              <a:gd name="connsiteY48" fmla="*/ 21146 h 432720"/>
              <a:gd name="connsiteX49" fmla="*/ 21146 w 350710"/>
              <a:gd name="connsiteY49" fmla="*/ 30385 h 432720"/>
              <a:gd name="connsiteX50" fmla="*/ 21146 w 350710"/>
              <a:gd name="connsiteY50" fmla="*/ 48673 h 432720"/>
              <a:gd name="connsiteX51" fmla="*/ 30385 w 350710"/>
              <a:gd name="connsiteY51" fmla="*/ 57912 h 432720"/>
              <a:gd name="connsiteX52" fmla="*/ 39624 w 350710"/>
              <a:gd name="connsiteY52" fmla="*/ 48673 h 432720"/>
              <a:gd name="connsiteX53" fmla="*/ 39624 w 350710"/>
              <a:gd name="connsiteY53" fmla="*/ 30385 h 432720"/>
              <a:gd name="connsiteX54" fmla="*/ 329565 w 350710"/>
              <a:gd name="connsiteY54" fmla="*/ 56960 h 432720"/>
              <a:gd name="connsiteX55" fmla="*/ 293656 w 350710"/>
              <a:gd name="connsiteY55" fmla="*/ 21050 h 432720"/>
              <a:gd name="connsiteX56" fmla="*/ 257747 w 350710"/>
              <a:gd name="connsiteY56" fmla="*/ 56960 h 432720"/>
              <a:gd name="connsiteX57" fmla="*/ 293465 w 350710"/>
              <a:gd name="connsiteY57" fmla="*/ 92869 h 432720"/>
              <a:gd name="connsiteX58" fmla="*/ 293656 w 350710"/>
              <a:gd name="connsiteY58" fmla="*/ 92869 h 432720"/>
              <a:gd name="connsiteX59" fmla="*/ 293846 w 350710"/>
              <a:gd name="connsiteY59" fmla="*/ 92869 h 432720"/>
              <a:gd name="connsiteX60" fmla="*/ 329565 w 350710"/>
              <a:gd name="connsiteY60" fmla="*/ 56960 h 432720"/>
              <a:gd name="connsiteX61" fmla="*/ 329565 w 350710"/>
              <a:gd name="connsiteY61" fmla="*/ 56960 h 43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50710" h="432720">
                <a:moveTo>
                  <a:pt x="305372" y="56960"/>
                </a:moveTo>
                <a:cubicBezTo>
                  <a:pt x="305372" y="63437"/>
                  <a:pt x="300133" y="68675"/>
                  <a:pt x="293656" y="68675"/>
                </a:cubicBezTo>
                <a:cubicBezTo>
                  <a:pt x="287179" y="68675"/>
                  <a:pt x="281940" y="63437"/>
                  <a:pt x="281940" y="56960"/>
                </a:cubicBezTo>
                <a:cubicBezTo>
                  <a:pt x="281940" y="50482"/>
                  <a:pt x="287179" y="45244"/>
                  <a:pt x="293656" y="45244"/>
                </a:cubicBezTo>
                <a:cubicBezTo>
                  <a:pt x="300133" y="45244"/>
                  <a:pt x="305372" y="50482"/>
                  <a:pt x="305372" y="56960"/>
                </a:cubicBezTo>
                <a:lnTo>
                  <a:pt x="305372" y="56960"/>
                </a:lnTo>
                <a:close/>
                <a:moveTo>
                  <a:pt x="350711" y="56960"/>
                </a:moveTo>
                <a:cubicBezTo>
                  <a:pt x="350711" y="84772"/>
                  <a:pt x="330708" y="108013"/>
                  <a:pt x="304324" y="112967"/>
                </a:cubicBezTo>
                <a:lnTo>
                  <a:pt x="304324" y="320040"/>
                </a:lnTo>
                <a:cubicBezTo>
                  <a:pt x="304324" y="382143"/>
                  <a:pt x="253746" y="432721"/>
                  <a:pt x="191643" y="432721"/>
                </a:cubicBezTo>
                <a:cubicBezTo>
                  <a:pt x="129540" y="432721"/>
                  <a:pt x="78962" y="382143"/>
                  <a:pt x="78962" y="320040"/>
                </a:cubicBezTo>
                <a:lnTo>
                  <a:pt x="78962" y="266319"/>
                </a:lnTo>
                <a:cubicBezTo>
                  <a:pt x="45530" y="261176"/>
                  <a:pt x="19812" y="232220"/>
                  <a:pt x="19812" y="197358"/>
                </a:cubicBezTo>
                <a:lnTo>
                  <a:pt x="19812" y="77153"/>
                </a:lnTo>
                <a:cubicBezTo>
                  <a:pt x="8287" y="72866"/>
                  <a:pt x="0" y="61722"/>
                  <a:pt x="0" y="48673"/>
                </a:cubicBezTo>
                <a:lnTo>
                  <a:pt x="0" y="30385"/>
                </a:lnTo>
                <a:cubicBezTo>
                  <a:pt x="0" y="13621"/>
                  <a:pt x="13621" y="0"/>
                  <a:pt x="30385" y="0"/>
                </a:cubicBezTo>
                <a:cubicBezTo>
                  <a:pt x="47149" y="0"/>
                  <a:pt x="60770" y="13621"/>
                  <a:pt x="60770" y="30385"/>
                </a:cubicBezTo>
                <a:lnTo>
                  <a:pt x="60770" y="48673"/>
                </a:lnTo>
                <a:cubicBezTo>
                  <a:pt x="60770" y="61722"/>
                  <a:pt x="52483" y="72866"/>
                  <a:pt x="40958" y="77153"/>
                </a:cubicBezTo>
                <a:lnTo>
                  <a:pt x="40958" y="197358"/>
                </a:lnTo>
                <a:cubicBezTo>
                  <a:pt x="40958" y="224219"/>
                  <a:pt x="62770" y="246031"/>
                  <a:pt x="89630" y="246031"/>
                </a:cubicBezTo>
                <a:cubicBezTo>
                  <a:pt x="116491" y="246031"/>
                  <a:pt x="138303" y="224219"/>
                  <a:pt x="138303" y="197358"/>
                </a:cubicBezTo>
                <a:lnTo>
                  <a:pt x="138303" y="77153"/>
                </a:lnTo>
                <a:cubicBezTo>
                  <a:pt x="126778" y="72866"/>
                  <a:pt x="118491" y="61722"/>
                  <a:pt x="118491" y="48673"/>
                </a:cubicBezTo>
                <a:lnTo>
                  <a:pt x="118491" y="30385"/>
                </a:lnTo>
                <a:cubicBezTo>
                  <a:pt x="118491" y="13621"/>
                  <a:pt x="132112" y="0"/>
                  <a:pt x="148876" y="0"/>
                </a:cubicBezTo>
                <a:cubicBezTo>
                  <a:pt x="165640" y="0"/>
                  <a:pt x="179261" y="13621"/>
                  <a:pt x="179261" y="30385"/>
                </a:cubicBezTo>
                <a:lnTo>
                  <a:pt x="179261" y="48673"/>
                </a:lnTo>
                <a:cubicBezTo>
                  <a:pt x="179261" y="61722"/>
                  <a:pt x="170974" y="72866"/>
                  <a:pt x="159449" y="77153"/>
                </a:cubicBezTo>
                <a:lnTo>
                  <a:pt x="159449" y="197358"/>
                </a:lnTo>
                <a:cubicBezTo>
                  <a:pt x="159449" y="232220"/>
                  <a:pt x="133731" y="261176"/>
                  <a:pt x="100298" y="266319"/>
                </a:cubicBezTo>
                <a:lnTo>
                  <a:pt x="100298" y="320040"/>
                </a:lnTo>
                <a:cubicBezTo>
                  <a:pt x="100298" y="370522"/>
                  <a:pt x="141351" y="411575"/>
                  <a:pt x="191834" y="411575"/>
                </a:cubicBezTo>
                <a:cubicBezTo>
                  <a:pt x="242316" y="411575"/>
                  <a:pt x="283369" y="370522"/>
                  <a:pt x="283369" y="320040"/>
                </a:cubicBezTo>
                <a:lnTo>
                  <a:pt x="283369" y="112967"/>
                </a:lnTo>
                <a:cubicBezTo>
                  <a:pt x="256985" y="108013"/>
                  <a:pt x="236887" y="84772"/>
                  <a:pt x="236887" y="56960"/>
                </a:cubicBezTo>
                <a:cubicBezTo>
                  <a:pt x="236887" y="25527"/>
                  <a:pt x="262414" y="0"/>
                  <a:pt x="293846" y="0"/>
                </a:cubicBezTo>
                <a:cubicBezTo>
                  <a:pt x="325184" y="0"/>
                  <a:pt x="350711" y="25527"/>
                  <a:pt x="350711" y="56960"/>
                </a:cubicBezTo>
                <a:lnTo>
                  <a:pt x="350711" y="56960"/>
                </a:lnTo>
                <a:close/>
                <a:moveTo>
                  <a:pt x="139446" y="48578"/>
                </a:moveTo>
                <a:cubicBezTo>
                  <a:pt x="139446" y="53721"/>
                  <a:pt x="143637" y="57817"/>
                  <a:pt x="148685" y="57817"/>
                </a:cubicBezTo>
                <a:cubicBezTo>
                  <a:pt x="153829" y="57817"/>
                  <a:pt x="157925" y="53626"/>
                  <a:pt x="157925" y="48578"/>
                </a:cubicBezTo>
                <a:lnTo>
                  <a:pt x="157925" y="30289"/>
                </a:lnTo>
                <a:cubicBezTo>
                  <a:pt x="157925" y="25146"/>
                  <a:pt x="153734" y="21050"/>
                  <a:pt x="148685" y="21050"/>
                </a:cubicBezTo>
                <a:cubicBezTo>
                  <a:pt x="143542" y="21050"/>
                  <a:pt x="139446" y="25241"/>
                  <a:pt x="139446" y="30289"/>
                </a:cubicBezTo>
                <a:lnTo>
                  <a:pt x="139446" y="48578"/>
                </a:lnTo>
                <a:close/>
                <a:moveTo>
                  <a:pt x="39624" y="30385"/>
                </a:moveTo>
                <a:cubicBezTo>
                  <a:pt x="39624" y="25241"/>
                  <a:pt x="35433" y="21146"/>
                  <a:pt x="30385" y="21146"/>
                </a:cubicBezTo>
                <a:cubicBezTo>
                  <a:pt x="25241" y="21146"/>
                  <a:pt x="21146" y="25337"/>
                  <a:pt x="21146" y="30385"/>
                </a:cubicBezTo>
                <a:lnTo>
                  <a:pt x="21146" y="48673"/>
                </a:lnTo>
                <a:cubicBezTo>
                  <a:pt x="21146" y="53816"/>
                  <a:pt x="25337" y="57912"/>
                  <a:pt x="30385" y="57912"/>
                </a:cubicBezTo>
                <a:cubicBezTo>
                  <a:pt x="35528" y="57912"/>
                  <a:pt x="39624" y="53721"/>
                  <a:pt x="39624" y="48673"/>
                </a:cubicBezTo>
                <a:lnTo>
                  <a:pt x="39624" y="30385"/>
                </a:lnTo>
                <a:close/>
                <a:moveTo>
                  <a:pt x="329565" y="56960"/>
                </a:moveTo>
                <a:cubicBezTo>
                  <a:pt x="329565" y="37147"/>
                  <a:pt x="313468" y="21050"/>
                  <a:pt x="293656" y="21050"/>
                </a:cubicBezTo>
                <a:cubicBezTo>
                  <a:pt x="273844" y="21050"/>
                  <a:pt x="257747" y="37147"/>
                  <a:pt x="257747" y="56960"/>
                </a:cubicBezTo>
                <a:cubicBezTo>
                  <a:pt x="257747" y="76676"/>
                  <a:pt x="273749" y="92773"/>
                  <a:pt x="293465" y="92869"/>
                </a:cubicBezTo>
                <a:cubicBezTo>
                  <a:pt x="293561" y="92869"/>
                  <a:pt x="293561" y="92869"/>
                  <a:pt x="293656" y="92869"/>
                </a:cubicBezTo>
                <a:cubicBezTo>
                  <a:pt x="293751" y="92869"/>
                  <a:pt x="293751" y="92869"/>
                  <a:pt x="293846" y="92869"/>
                </a:cubicBezTo>
                <a:cubicBezTo>
                  <a:pt x="313563" y="92773"/>
                  <a:pt x="329565" y="76676"/>
                  <a:pt x="329565" y="56960"/>
                </a:cubicBezTo>
                <a:lnTo>
                  <a:pt x="329565" y="5696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5D94299D-125F-487F-8ADA-6214EC1071C9}"/>
              </a:ext>
            </a:extLst>
          </p:cNvPr>
          <p:cNvSpPr/>
          <p:nvPr/>
        </p:nvSpPr>
        <p:spPr>
          <a:xfrm>
            <a:off x="6997768" y="3719348"/>
            <a:ext cx="355417" cy="339659"/>
          </a:xfrm>
          <a:custGeom>
            <a:avLst/>
            <a:gdLst>
              <a:gd name="connsiteX0" fmla="*/ 281086 w 356714"/>
              <a:gd name="connsiteY0" fmla="*/ 282988 h 340899"/>
              <a:gd name="connsiteX1" fmla="*/ 277466 w 356714"/>
              <a:gd name="connsiteY1" fmla="*/ 300609 h 340899"/>
              <a:gd name="connsiteX2" fmla="*/ 246796 w 356714"/>
              <a:gd name="connsiteY2" fmla="*/ 340709 h 340899"/>
              <a:gd name="connsiteX3" fmla="*/ 204124 w 356714"/>
              <a:gd name="connsiteY3" fmla="*/ 298704 h 340899"/>
              <a:gd name="connsiteX4" fmla="*/ 161833 w 356714"/>
              <a:gd name="connsiteY4" fmla="*/ 261938 h 340899"/>
              <a:gd name="connsiteX5" fmla="*/ 119542 w 356714"/>
              <a:gd name="connsiteY5" fmla="*/ 298704 h 340899"/>
              <a:gd name="connsiteX6" fmla="*/ 79251 w 356714"/>
              <a:gd name="connsiteY6" fmla="*/ 340900 h 340899"/>
              <a:gd name="connsiteX7" fmla="*/ 76870 w 356714"/>
              <a:gd name="connsiteY7" fmla="*/ 340804 h 340899"/>
              <a:gd name="connsiteX8" fmla="*/ 46199 w 356714"/>
              <a:gd name="connsiteY8" fmla="*/ 300704 h 340899"/>
              <a:gd name="connsiteX9" fmla="*/ 2004 w 356714"/>
              <a:gd name="connsiteY9" fmla="*/ 84677 h 340899"/>
              <a:gd name="connsiteX10" fmla="*/ 16481 w 356714"/>
              <a:gd name="connsiteY10" fmla="*/ 29813 h 340899"/>
              <a:gd name="connsiteX11" fmla="*/ 22387 w 356714"/>
              <a:gd name="connsiteY11" fmla="*/ 26098 h 340899"/>
              <a:gd name="connsiteX12" fmla="*/ 29150 w 356714"/>
              <a:gd name="connsiteY12" fmla="*/ 23813 h 340899"/>
              <a:gd name="connsiteX13" fmla="*/ 196695 w 356714"/>
              <a:gd name="connsiteY13" fmla="*/ 0 h 340899"/>
              <a:gd name="connsiteX14" fmla="*/ 225841 w 356714"/>
              <a:gd name="connsiteY14" fmla="*/ 667 h 340899"/>
              <a:gd name="connsiteX15" fmla="*/ 235938 w 356714"/>
              <a:gd name="connsiteY15" fmla="*/ 11716 h 340899"/>
              <a:gd name="connsiteX16" fmla="*/ 224888 w 356714"/>
              <a:gd name="connsiteY16" fmla="*/ 21812 h 340899"/>
              <a:gd name="connsiteX17" fmla="*/ 196695 w 356714"/>
              <a:gd name="connsiteY17" fmla="*/ 21146 h 340899"/>
              <a:gd name="connsiteX18" fmla="*/ 57439 w 356714"/>
              <a:gd name="connsiteY18" fmla="*/ 38005 h 340899"/>
              <a:gd name="connsiteX19" fmla="*/ 161833 w 356714"/>
              <a:gd name="connsiteY19" fmla="*/ 57055 h 340899"/>
              <a:gd name="connsiteX20" fmla="*/ 291087 w 356714"/>
              <a:gd name="connsiteY20" fmla="*/ 26289 h 340899"/>
              <a:gd name="connsiteX21" fmla="*/ 300993 w 356714"/>
              <a:gd name="connsiteY21" fmla="*/ 26098 h 340899"/>
              <a:gd name="connsiteX22" fmla="*/ 321663 w 356714"/>
              <a:gd name="connsiteY22" fmla="*/ 84773 h 340899"/>
              <a:gd name="connsiteX23" fmla="*/ 309185 w 356714"/>
              <a:gd name="connsiteY23" fmla="*/ 92964 h 340899"/>
              <a:gd name="connsiteX24" fmla="*/ 300993 w 356714"/>
              <a:gd name="connsiteY24" fmla="*/ 80486 h 340899"/>
              <a:gd name="connsiteX25" fmla="*/ 295754 w 356714"/>
              <a:gd name="connsiteY25" fmla="*/ 47720 h 340899"/>
              <a:gd name="connsiteX26" fmla="*/ 161833 w 356714"/>
              <a:gd name="connsiteY26" fmla="*/ 78200 h 340899"/>
              <a:gd name="connsiteX27" fmla="*/ 27911 w 356714"/>
              <a:gd name="connsiteY27" fmla="*/ 47720 h 340899"/>
              <a:gd name="connsiteX28" fmla="*/ 22673 w 356714"/>
              <a:gd name="connsiteY28" fmla="*/ 80486 h 340899"/>
              <a:gd name="connsiteX29" fmla="*/ 66869 w 356714"/>
              <a:gd name="connsiteY29" fmla="*/ 296513 h 340899"/>
              <a:gd name="connsiteX30" fmla="*/ 78870 w 356714"/>
              <a:gd name="connsiteY30" fmla="*/ 319849 h 340899"/>
              <a:gd name="connsiteX31" fmla="*/ 100016 w 356714"/>
              <a:gd name="connsiteY31" fmla="*/ 290703 h 340899"/>
              <a:gd name="connsiteX32" fmla="*/ 161737 w 356714"/>
              <a:gd name="connsiteY32" fmla="*/ 240887 h 340899"/>
              <a:gd name="connsiteX33" fmla="*/ 223460 w 356714"/>
              <a:gd name="connsiteY33" fmla="*/ 290703 h 340899"/>
              <a:gd name="connsiteX34" fmla="*/ 244605 w 356714"/>
              <a:gd name="connsiteY34" fmla="*/ 319849 h 340899"/>
              <a:gd name="connsiteX35" fmla="*/ 256607 w 356714"/>
              <a:gd name="connsiteY35" fmla="*/ 296513 h 340899"/>
              <a:gd name="connsiteX36" fmla="*/ 260226 w 356714"/>
              <a:gd name="connsiteY36" fmla="*/ 278892 h 340899"/>
              <a:gd name="connsiteX37" fmla="*/ 272704 w 356714"/>
              <a:gd name="connsiteY37" fmla="*/ 270701 h 340899"/>
              <a:gd name="connsiteX38" fmla="*/ 281086 w 356714"/>
              <a:gd name="connsiteY38" fmla="*/ 282988 h 340899"/>
              <a:gd name="connsiteX39" fmla="*/ 281086 w 356714"/>
              <a:gd name="connsiteY39" fmla="*/ 282988 h 340899"/>
              <a:gd name="connsiteX40" fmla="*/ 356714 w 356714"/>
              <a:gd name="connsiteY40" fmla="*/ 161639 h 340899"/>
              <a:gd name="connsiteX41" fmla="*/ 356714 w 356714"/>
              <a:gd name="connsiteY41" fmla="*/ 204121 h 340899"/>
              <a:gd name="connsiteX42" fmla="*/ 346141 w 356714"/>
              <a:gd name="connsiteY42" fmla="*/ 214694 h 340899"/>
              <a:gd name="connsiteX43" fmla="*/ 312232 w 356714"/>
              <a:gd name="connsiteY43" fmla="*/ 214694 h 340899"/>
              <a:gd name="connsiteX44" fmla="*/ 312232 w 356714"/>
              <a:gd name="connsiteY44" fmla="*/ 248602 h 340899"/>
              <a:gd name="connsiteX45" fmla="*/ 301660 w 356714"/>
              <a:gd name="connsiteY45" fmla="*/ 259175 h 340899"/>
              <a:gd name="connsiteX46" fmla="*/ 259179 w 356714"/>
              <a:gd name="connsiteY46" fmla="*/ 259175 h 340899"/>
              <a:gd name="connsiteX47" fmla="*/ 248605 w 356714"/>
              <a:gd name="connsiteY47" fmla="*/ 248602 h 340899"/>
              <a:gd name="connsiteX48" fmla="*/ 248605 w 356714"/>
              <a:gd name="connsiteY48" fmla="*/ 214694 h 340899"/>
              <a:gd name="connsiteX49" fmla="*/ 214696 w 356714"/>
              <a:gd name="connsiteY49" fmla="*/ 214694 h 340899"/>
              <a:gd name="connsiteX50" fmla="*/ 204124 w 356714"/>
              <a:gd name="connsiteY50" fmla="*/ 204121 h 340899"/>
              <a:gd name="connsiteX51" fmla="*/ 204124 w 356714"/>
              <a:gd name="connsiteY51" fmla="*/ 161639 h 340899"/>
              <a:gd name="connsiteX52" fmla="*/ 214696 w 356714"/>
              <a:gd name="connsiteY52" fmla="*/ 151067 h 340899"/>
              <a:gd name="connsiteX53" fmla="*/ 248605 w 356714"/>
              <a:gd name="connsiteY53" fmla="*/ 151067 h 340899"/>
              <a:gd name="connsiteX54" fmla="*/ 248605 w 356714"/>
              <a:gd name="connsiteY54" fmla="*/ 117157 h 340899"/>
              <a:gd name="connsiteX55" fmla="*/ 259179 w 356714"/>
              <a:gd name="connsiteY55" fmla="*/ 106585 h 340899"/>
              <a:gd name="connsiteX56" fmla="*/ 301660 w 356714"/>
              <a:gd name="connsiteY56" fmla="*/ 106585 h 340899"/>
              <a:gd name="connsiteX57" fmla="*/ 312232 w 356714"/>
              <a:gd name="connsiteY57" fmla="*/ 117157 h 340899"/>
              <a:gd name="connsiteX58" fmla="*/ 312232 w 356714"/>
              <a:gd name="connsiteY58" fmla="*/ 151067 h 340899"/>
              <a:gd name="connsiteX59" fmla="*/ 346141 w 356714"/>
              <a:gd name="connsiteY59" fmla="*/ 151067 h 340899"/>
              <a:gd name="connsiteX60" fmla="*/ 356714 w 356714"/>
              <a:gd name="connsiteY60" fmla="*/ 161639 h 340899"/>
              <a:gd name="connsiteX61" fmla="*/ 356714 w 356714"/>
              <a:gd name="connsiteY61" fmla="*/ 161639 h 340899"/>
              <a:gd name="connsiteX62" fmla="*/ 335664 w 356714"/>
              <a:gd name="connsiteY62" fmla="*/ 172212 h 340899"/>
              <a:gd name="connsiteX63" fmla="*/ 301755 w 356714"/>
              <a:gd name="connsiteY63" fmla="*/ 172212 h 340899"/>
              <a:gd name="connsiteX64" fmla="*/ 291182 w 356714"/>
              <a:gd name="connsiteY64" fmla="*/ 161639 h 340899"/>
              <a:gd name="connsiteX65" fmla="*/ 291182 w 356714"/>
              <a:gd name="connsiteY65" fmla="*/ 127730 h 340899"/>
              <a:gd name="connsiteX66" fmla="*/ 269847 w 356714"/>
              <a:gd name="connsiteY66" fmla="*/ 127730 h 340899"/>
              <a:gd name="connsiteX67" fmla="*/ 269847 w 356714"/>
              <a:gd name="connsiteY67" fmla="*/ 161639 h 340899"/>
              <a:gd name="connsiteX68" fmla="*/ 259273 w 356714"/>
              <a:gd name="connsiteY68" fmla="*/ 172212 h 340899"/>
              <a:gd name="connsiteX69" fmla="*/ 225364 w 356714"/>
              <a:gd name="connsiteY69" fmla="*/ 172212 h 340899"/>
              <a:gd name="connsiteX70" fmla="*/ 225364 w 356714"/>
              <a:gd name="connsiteY70" fmla="*/ 193548 h 340899"/>
              <a:gd name="connsiteX71" fmla="*/ 259273 w 356714"/>
              <a:gd name="connsiteY71" fmla="*/ 193548 h 340899"/>
              <a:gd name="connsiteX72" fmla="*/ 269847 w 356714"/>
              <a:gd name="connsiteY72" fmla="*/ 204121 h 340899"/>
              <a:gd name="connsiteX73" fmla="*/ 269847 w 356714"/>
              <a:gd name="connsiteY73" fmla="*/ 238030 h 340899"/>
              <a:gd name="connsiteX74" fmla="*/ 291182 w 356714"/>
              <a:gd name="connsiteY74" fmla="*/ 238030 h 340899"/>
              <a:gd name="connsiteX75" fmla="*/ 291182 w 356714"/>
              <a:gd name="connsiteY75" fmla="*/ 204121 h 340899"/>
              <a:gd name="connsiteX76" fmla="*/ 301755 w 356714"/>
              <a:gd name="connsiteY76" fmla="*/ 193548 h 340899"/>
              <a:gd name="connsiteX77" fmla="*/ 335664 w 356714"/>
              <a:gd name="connsiteY77" fmla="*/ 193548 h 340899"/>
              <a:gd name="connsiteX78" fmla="*/ 335664 w 356714"/>
              <a:gd name="connsiteY78" fmla="*/ 172212 h 34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56714" h="340899">
                <a:moveTo>
                  <a:pt x="281086" y="282988"/>
                </a:moveTo>
                <a:lnTo>
                  <a:pt x="277466" y="300609"/>
                </a:lnTo>
                <a:cubicBezTo>
                  <a:pt x="272513" y="324707"/>
                  <a:pt x="261369" y="339281"/>
                  <a:pt x="246796" y="340709"/>
                </a:cubicBezTo>
                <a:cubicBezTo>
                  <a:pt x="230794" y="342233"/>
                  <a:pt x="216411" y="328136"/>
                  <a:pt x="204124" y="298704"/>
                </a:cubicBezTo>
                <a:cubicBezTo>
                  <a:pt x="194503" y="275653"/>
                  <a:pt x="178692" y="261938"/>
                  <a:pt x="161833" y="261938"/>
                </a:cubicBezTo>
                <a:cubicBezTo>
                  <a:pt x="144973" y="261938"/>
                  <a:pt x="129257" y="275749"/>
                  <a:pt x="119542" y="298704"/>
                </a:cubicBezTo>
                <a:cubicBezTo>
                  <a:pt x="107826" y="326707"/>
                  <a:pt x="94301" y="340900"/>
                  <a:pt x="79251" y="340900"/>
                </a:cubicBezTo>
                <a:cubicBezTo>
                  <a:pt x="78489" y="340900"/>
                  <a:pt x="77632" y="340900"/>
                  <a:pt x="76870" y="340804"/>
                </a:cubicBezTo>
                <a:cubicBezTo>
                  <a:pt x="62296" y="339376"/>
                  <a:pt x="51152" y="324803"/>
                  <a:pt x="46199" y="300704"/>
                </a:cubicBezTo>
                <a:lnTo>
                  <a:pt x="2004" y="84677"/>
                </a:lnTo>
                <a:cubicBezTo>
                  <a:pt x="-4283" y="54197"/>
                  <a:pt x="5242" y="38195"/>
                  <a:pt x="16481" y="29813"/>
                </a:cubicBezTo>
                <a:cubicBezTo>
                  <a:pt x="18386" y="28384"/>
                  <a:pt x="20387" y="27146"/>
                  <a:pt x="22387" y="26098"/>
                </a:cubicBezTo>
                <a:cubicBezTo>
                  <a:pt x="22958" y="25813"/>
                  <a:pt x="28673" y="23908"/>
                  <a:pt x="29150" y="23813"/>
                </a:cubicBezTo>
                <a:cubicBezTo>
                  <a:pt x="82299" y="8001"/>
                  <a:pt x="138687" y="0"/>
                  <a:pt x="196695" y="0"/>
                </a:cubicBezTo>
                <a:cubicBezTo>
                  <a:pt x="206314" y="0"/>
                  <a:pt x="216125" y="190"/>
                  <a:pt x="225841" y="667"/>
                </a:cubicBezTo>
                <a:cubicBezTo>
                  <a:pt x="231651" y="952"/>
                  <a:pt x="236128" y="5905"/>
                  <a:pt x="235938" y="11716"/>
                </a:cubicBezTo>
                <a:cubicBezTo>
                  <a:pt x="235747" y="17526"/>
                  <a:pt x="230698" y="22003"/>
                  <a:pt x="224888" y="21812"/>
                </a:cubicBezTo>
                <a:cubicBezTo>
                  <a:pt x="215554" y="21336"/>
                  <a:pt x="206124" y="21146"/>
                  <a:pt x="196695" y="21146"/>
                </a:cubicBezTo>
                <a:cubicBezTo>
                  <a:pt x="148784" y="21146"/>
                  <a:pt x="102016" y="26765"/>
                  <a:pt x="57439" y="38005"/>
                </a:cubicBezTo>
                <a:cubicBezTo>
                  <a:pt x="88395" y="50387"/>
                  <a:pt x="124590" y="57055"/>
                  <a:pt x="161833" y="57055"/>
                </a:cubicBezTo>
                <a:cubicBezTo>
                  <a:pt x="209553" y="57055"/>
                  <a:pt x="255464" y="46101"/>
                  <a:pt x="291087" y="26289"/>
                </a:cubicBezTo>
                <a:cubicBezTo>
                  <a:pt x="294135" y="24575"/>
                  <a:pt x="297945" y="24479"/>
                  <a:pt x="300993" y="26098"/>
                </a:cubicBezTo>
                <a:cubicBezTo>
                  <a:pt x="314519" y="33052"/>
                  <a:pt x="328996" y="48768"/>
                  <a:pt x="321663" y="84773"/>
                </a:cubicBezTo>
                <a:cubicBezTo>
                  <a:pt x="320520" y="90488"/>
                  <a:pt x="314900" y="94202"/>
                  <a:pt x="309185" y="92964"/>
                </a:cubicBezTo>
                <a:cubicBezTo>
                  <a:pt x="303469" y="91821"/>
                  <a:pt x="299755" y="86201"/>
                  <a:pt x="300993" y="80486"/>
                </a:cubicBezTo>
                <a:cubicBezTo>
                  <a:pt x="305184" y="60103"/>
                  <a:pt x="300326" y="51625"/>
                  <a:pt x="295754" y="47720"/>
                </a:cubicBezTo>
                <a:cubicBezTo>
                  <a:pt x="257940" y="67437"/>
                  <a:pt x="210696" y="78200"/>
                  <a:pt x="161833" y="78200"/>
                </a:cubicBezTo>
                <a:cubicBezTo>
                  <a:pt x="112969" y="78200"/>
                  <a:pt x="65726" y="67437"/>
                  <a:pt x="27911" y="47720"/>
                </a:cubicBezTo>
                <a:cubicBezTo>
                  <a:pt x="23339" y="51625"/>
                  <a:pt x="18577" y="60103"/>
                  <a:pt x="22673" y="80486"/>
                </a:cubicBezTo>
                <a:lnTo>
                  <a:pt x="66869" y="296513"/>
                </a:lnTo>
                <a:cubicBezTo>
                  <a:pt x="70298" y="313468"/>
                  <a:pt x="76584" y="319659"/>
                  <a:pt x="78870" y="319849"/>
                </a:cubicBezTo>
                <a:cubicBezTo>
                  <a:pt x="81251" y="320040"/>
                  <a:pt x="89728" y="315278"/>
                  <a:pt x="100016" y="290703"/>
                </a:cubicBezTo>
                <a:cubicBezTo>
                  <a:pt x="113065" y="259556"/>
                  <a:pt x="136115" y="240887"/>
                  <a:pt x="161737" y="240887"/>
                </a:cubicBezTo>
                <a:cubicBezTo>
                  <a:pt x="187360" y="240887"/>
                  <a:pt x="210410" y="259461"/>
                  <a:pt x="223460" y="290703"/>
                </a:cubicBezTo>
                <a:cubicBezTo>
                  <a:pt x="233746" y="315278"/>
                  <a:pt x="242224" y="320135"/>
                  <a:pt x="244605" y="319849"/>
                </a:cubicBezTo>
                <a:cubicBezTo>
                  <a:pt x="246891" y="319659"/>
                  <a:pt x="253178" y="313468"/>
                  <a:pt x="256607" y="296513"/>
                </a:cubicBezTo>
                <a:lnTo>
                  <a:pt x="260226" y="278892"/>
                </a:lnTo>
                <a:cubicBezTo>
                  <a:pt x="261369" y="273177"/>
                  <a:pt x="266989" y="269462"/>
                  <a:pt x="272704" y="270701"/>
                </a:cubicBezTo>
                <a:cubicBezTo>
                  <a:pt x="278609" y="271748"/>
                  <a:pt x="282324" y="277273"/>
                  <a:pt x="281086" y="282988"/>
                </a:cubicBezTo>
                <a:lnTo>
                  <a:pt x="281086" y="282988"/>
                </a:lnTo>
                <a:close/>
                <a:moveTo>
                  <a:pt x="356714" y="161639"/>
                </a:moveTo>
                <a:lnTo>
                  <a:pt x="356714" y="204121"/>
                </a:lnTo>
                <a:cubicBezTo>
                  <a:pt x="356714" y="209931"/>
                  <a:pt x="351952" y="214694"/>
                  <a:pt x="346141" y="214694"/>
                </a:cubicBezTo>
                <a:lnTo>
                  <a:pt x="312232" y="214694"/>
                </a:lnTo>
                <a:lnTo>
                  <a:pt x="312232" y="248602"/>
                </a:lnTo>
                <a:cubicBezTo>
                  <a:pt x="312232" y="254413"/>
                  <a:pt x="307470" y="259175"/>
                  <a:pt x="301660" y="259175"/>
                </a:cubicBezTo>
                <a:lnTo>
                  <a:pt x="259179" y="259175"/>
                </a:lnTo>
                <a:cubicBezTo>
                  <a:pt x="253368" y="259175"/>
                  <a:pt x="248605" y="254413"/>
                  <a:pt x="248605" y="248602"/>
                </a:cubicBezTo>
                <a:lnTo>
                  <a:pt x="248605" y="214694"/>
                </a:lnTo>
                <a:lnTo>
                  <a:pt x="214696" y="214694"/>
                </a:lnTo>
                <a:cubicBezTo>
                  <a:pt x="208886" y="214694"/>
                  <a:pt x="204124" y="209931"/>
                  <a:pt x="204124" y="204121"/>
                </a:cubicBezTo>
                <a:lnTo>
                  <a:pt x="204124" y="161639"/>
                </a:lnTo>
                <a:cubicBezTo>
                  <a:pt x="204124" y="155829"/>
                  <a:pt x="208886" y="151067"/>
                  <a:pt x="214696" y="151067"/>
                </a:cubicBezTo>
                <a:lnTo>
                  <a:pt x="248605" y="151067"/>
                </a:lnTo>
                <a:lnTo>
                  <a:pt x="248605" y="117157"/>
                </a:lnTo>
                <a:cubicBezTo>
                  <a:pt x="248605" y="111347"/>
                  <a:pt x="253368" y="106585"/>
                  <a:pt x="259179" y="106585"/>
                </a:cubicBezTo>
                <a:lnTo>
                  <a:pt x="301660" y="106585"/>
                </a:lnTo>
                <a:cubicBezTo>
                  <a:pt x="307470" y="106585"/>
                  <a:pt x="312232" y="111347"/>
                  <a:pt x="312232" y="117157"/>
                </a:cubicBezTo>
                <a:lnTo>
                  <a:pt x="312232" y="151067"/>
                </a:lnTo>
                <a:lnTo>
                  <a:pt x="346141" y="151067"/>
                </a:lnTo>
                <a:cubicBezTo>
                  <a:pt x="352047" y="151067"/>
                  <a:pt x="356714" y="155829"/>
                  <a:pt x="356714" y="161639"/>
                </a:cubicBezTo>
                <a:lnTo>
                  <a:pt x="356714" y="161639"/>
                </a:lnTo>
                <a:close/>
                <a:moveTo>
                  <a:pt x="335664" y="172212"/>
                </a:moveTo>
                <a:lnTo>
                  <a:pt x="301755" y="172212"/>
                </a:lnTo>
                <a:cubicBezTo>
                  <a:pt x="295945" y="172212"/>
                  <a:pt x="291182" y="167450"/>
                  <a:pt x="291182" y="161639"/>
                </a:cubicBezTo>
                <a:lnTo>
                  <a:pt x="291182" y="127730"/>
                </a:lnTo>
                <a:lnTo>
                  <a:pt x="269847" y="127730"/>
                </a:lnTo>
                <a:lnTo>
                  <a:pt x="269847" y="161639"/>
                </a:lnTo>
                <a:cubicBezTo>
                  <a:pt x="269847" y="167450"/>
                  <a:pt x="265084" y="172212"/>
                  <a:pt x="259273" y="172212"/>
                </a:cubicBezTo>
                <a:lnTo>
                  <a:pt x="225364" y="172212"/>
                </a:lnTo>
                <a:lnTo>
                  <a:pt x="225364" y="193548"/>
                </a:lnTo>
                <a:lnTo>
                  <a:pt x="259273" y="193548"/>
                </a:lnTo>
                <a:cubicBezTo>
                  <a:pt x="265084" y="193548"/>
                  <a:pt x="269847" y="198311"/>
                  <a:pt x="269847" y="204121"/>
                </a:cubicBezTo>
                <a:lnTo>
                  <a:pt x="269847" y="238030"/>
                </a:lnTo>
                <a:lnTo>
                  <a:pt x="291182" y="238030"/>
                </a:lnTo>
                <a:lnTo>
                  <a:pt x="291182" y="204121"/>
                </a:lnTo>
                <a:cubicBezTo>
                  <a:pt x="291182" y="198311"/>
                  <a:pt x="295945" y="193548"/>
                  <a:pt x="301755" y="193548"/>
                </a:cubicBezTo>
                <a:lnTo>
                  <a:pt x="335664" y="193548"/>
                </a:lnTo>
                <a:lnTo>
                  <a:pt x="335664" y="17221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34441F-FB57-F34C-082D-25793DC4C93D}"/>
              </a:ext>
            </a:extLst>
          </p:cNvPr>
          <p:cNvSpPr txBox="1"/>
          <p:nvPr/>
        </p:nvSpPr>
        <p:spPr>
          <a:xfrm>
            <a:off x="3253293" y="4824158"/>
            <a:ext cx="399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B2627C-C43C-710B-85DB-F0F8F4BED403}"/>
              </a:ext>
            </a:extLst>
          </p:cNvPr>
          <p:cNvSpPr txBox="1"/>
          <p:nvPr/>
        </p:nvSpPr>
        <p:spPr>
          <a:xfrm>
            <a:off x="6785353" y="548532"/>
            <a:ext cx="5545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Система прокола </a:t>
            </a:r>
            <a:r>
              <a:rPr lang="en-US" sz="28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Re3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97A06E-8F2C-1300-D307-A133A4D133E7}"/>
              </a:ext>
            </a:extLst>
          </p:cNvPr>
          <p:cNvSpPr txBox="1"/>
          <p:nvPr/>
        </p:nvSpPr>
        <p:spPr>
          <a:xfrm>
            <a:off x="6997768" y="1264474"/>
            <a:ext cx="48973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- Усилие не требуется</a:t>
            </a:r>
          </a:p>
          <a:p>
            <a: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- Регрессивное расположение одного расширителя</a:t>
            </a:r>
          </a:p>
          <a:p>
            <a: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- Игла обратно втягивается в систему</a:t>
            </a:r>
          </a:p>
          <a:p>
            <a: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- Пеллеты располагаются/не распределяются в подкожные структуры</a:t>
            </a:r>
          </a:p>
          <a:p>
            <a:r>
              <a:rPr lang="ru-R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- Плунжер предотвращает возврат пеллет на поверхность, когда игла втягивается обратно, что сводит к минимуму риск выталкивания </a:t>
            </a:r>
          </a:p>
        </p:txBody>
      </p:sp>
      <p:sp>
        <p:nvSpPr>
          <p:cNvPr id="2" name="Rectangle 47">
            <a:extLst>
              <a:ext uri="{FF2B5EF4-FFF2-40B4-BE49-F238E27FC236}">
                <a16:creationId xmlns:a16="http://schemas.microsoft.com/office/drawing/2014/main" id="{82C9FA5D-EE18-0791-EE08-3A2A559C1036}"/>
              </a:ext>
            </a:extLst>
          </p:cNvPr>
          <p:cNvSpPr/>
          <p:nvPr/>
        </p:nvSpPr>
        <p:spPr>
          <a:xfrm rot="5400000">
            <a:off x="3221339" y="4792023"/>
            <a:ext cx="463351" cy="39944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0C6448-FC15-B5C7-87A5-B0125ABC27A8}"/>
              </a:ext>
            </a:extLst>
          </p:cNvPr>
          <p:cNvSpPr txBox="1"/>
          <p:nvPr/>
        </p:nvSpPr>
        <p:spPr>
          <a:xfrm>
            <a:off x="3253293" y="4853245"/>
            <a:ext cx="399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04</a:t>
            </a:r>
          </a:p>
        </p:txBody>
      </p:sp>
      <p:pic>
        <p:nvPicPr>
          <p:cNvPr id="15" name="Picture 10" descr="Image result for pellecome Re3">
            <a:extLst>
              <a:ext uri="{FF2B5EF4-FFF2-40B4-BE49-F238E27FC236}">
                <a16:creationId xmlns:a16="http://schemas.microsoft.com/office/drawing/2014/main" id="{167B2F56-441B-C667-4BC2-A1D56B612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2476" y="4746708"/>
            <a:ext cx="3439300" cy="169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8972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Box 383">
            <a:extLst>
              <a:ext uri="{FF2B5EF4-FFF2-40B4-BE49-F238E27FC236}">
                <a16:creationId xmlns:a16="http://schemas.microsoft.com/office/drawing/2014/main" id="{5C5A17DE-0030-4576-B81D-2CAB37F35EBA}"/>
              </a:ext>
            </a:extLst>
          </p:cNvPr>
          <p:cNvSpPr txBox="1"/>
          <p:nvPr/>
        </p:nvSpPr>
        <p:spPr>
          <a:xfrm>
            <a:off x="795445" y="625944"/>
            <a:ext cx="5575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Буква «Б» в ЗТБГ</a:t>
            </a:r>
            <a:endParaRPr lang="en-US" sz="4000" spc="300" dirty="0">
              <a:solidFill>
                <a:schemeClr val="tx1">
                  <a:lumMod val="85000"/>
                  <a:lumOff val="15000"/>
                </a:schemeClr>
              </a:solidFill>
              <a:latin typeface="Mada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D11133B3-0B61-4519-8478-D04C6644FF72}"/>
              </a:ext>
            </a:extLst>
          </p:cNvPr>
          <p:cNvSpPr txBox="1"/>
          <p:nvPr/>
        </p:nvSpPr>
        <p:spPr>
          <a:xfrm>
            <a:off x="866735" y="2113015"/>
            <a:ext cx="4206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Буква Б в слове ЗТБГ расшифровывается как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биоидентичный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.</a:t>
            </a:r>
          </a:p>
        </p:txBody>
      </p: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C90D54C2-2FAB-40DE-B7F8-BCA11C8C5A01}"/>
              </a:ext>
            </a:extLst>
          </p:cNvPr>
          <p:cNvCxnSpPr>
            <a:cxnSpLocks/>
          </p:cNvCxnSpPr>
          <p:nvPr/>
        </p:nvCxnSpPr>
        <p:spPr>
          <a:xfrm>
            <a:off x="946224" y="2830511"/>
            <a:ext cx="30066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Content Placeholder 5" descr="A picture containing table&#10;&#10;Description generated with high confidence">
            <a:extLst>
              <a:ext uri="{FF2B5EF4-FFF2-40B4-BE49-F238E27FC236}">
                <a16:creationId xmlns:a16="http://schemas.microsoft.com/office/drawing/2014/main" id="{E2DE9827-D361-C054-D221-297FCAA303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58186" y="2050129"/>
            <a:ext cx="5073650" cy="3382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691AD5-858D-DAB1-4306-A707E5DA1A55}"/>
              </a:ext>
            </a:extLst>
          </p:cNvPr>
          <p:cNvSpPr txBox="1"/>
          <p:nvPr/>
        </p:nvSpPr>
        <p:spPr>
          <a:xfrm>
            <a:off x="866734" y="2905411"/>
            <a:ext cx="42062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Любая модификация процесса приготовления смеси может привести к изменениям в структуре лекарственного средства; это называется «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биоаналогичный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» </a:t>
            </a:r>
          </a:p>
        </p:txBody>
      </p:sp>
      <p:cxnSp>
        <p:nvCxnSpPr>
          <p:cNvPr id="4" name="Straight Connector 391">
            <a:extLst>
              <a:ext uri="{FF2B5EF4-FFF2-40B4-BE49-F238E27FC236}">
                <a16:creationId xmlns:a16="http://schemas.microsoft.com/office/drawing/2014/main" id="{390D43A2-0048-F46C-0CAE-7E8167ED0B79}"/>
              </a:ext>
            </a:extLst>
          </p:cNvPr>
          <p:cNvCxnSpPr>
            <a:cxnSpLocks/>
          </p:cNvCxnSpPr>
          <p:nvPr/>
        </p:nvCxnSpPr>
        <p:spPr>
          <a:xfrm>
            <a:off x="946223" y="4446924"/>
            <a:ext cx="30066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B2B0F17-0C6F-6EEF-83F7-E578862CD052}"/>
              </a:ext>
            </a:extLst>
          </p:cNvPr>
          <p:cNvSpPr txBox="1"/>
          <p:nvPr/>
        </p:nvSpPr>
        <p:spPr>
          <a:xfrm>
            <a:off x="866734" y="4511110"/>
            <a:ext cx="42062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Термин «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биоидентичный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» относится к соединению с идентичным химическим веществом и молекулярной структурой в качестве естественного эндогенного гормона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78CA43-1AF0-EE22-DA39-643B988ACE54}"/>
              </a:ext>
            </a:extLst>
          </p:cNvPr>
          <p:cNvSpPr txBox="1"/>
          <p:nvPr/>
        </p:nvSpPr>
        <p:spPr>
          <a:xfrm>
            <a:off x="866734" y="6212276"/>
            <a:ext cx="9116732" cy="31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[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МакКемиш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, Клиническая фармакология и терапия, 2012 /</a:t>
            </a:r>
            <a:r>
              <a:rPr lang="id-ID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p409 A;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Файлз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id-ID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Mayo Clinic Proceedings, 2011 /p674 A]</a:t>
            </a:r>
          </a:p>
        </p:txBody>
      </p:sp>
    </p:spTree>
    <p:extLst>
      <p:ext uri="{BB962C8B-B14F-4D97-AF65-F5344CB8AC3E}">
        <p14:creationId xmlns:p14="http://schemas.microsoft.com/office/powerpoint/2010/main" val="26745212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2A1BC9CF-32D0-4FD5-98DC-0C50EE324420}"/>
              </a:ext>
            </a:extLst>
          </p:cNvPr>
          <p:cNvSpPr txBox="1"/>
          <p:nvPr/>
        </p:nvSpPr>
        <p:spPr>
          <a:xfrm>
            <a:off x="766001" y="2331678"/>
            <a:ext cx="359279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" panose="02000000000000000000" pitchFamily="2" charset="0"/>
              </a:rPr>
              <a:t>Процедурный комплект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" panose="02000000000000000000" pitchFamily="2" charset="0"/>
              </a:rPr>
              <a:t>Pellecome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" panose="02000000000000000000" pitchFamily="2" charset="0"/>
              </a:rPr>
              <a:t>    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5175C4B-6D65-4099-BF8D-9398D443BAAB}"/>
              </a:ext>
            </a:extLst>
          </p:cNvPr>
          <p:cNvSpPr txBox="1"/>
          <p:nvPr/>
        </p:nvSpPr>
        <p:spPr>
          <a:xfrm>
            <a:off x="8539751" y="1091200"/>
            <a:ext cx="2833955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cs typeface="Calibri Light" panose="020F0302020204030204" pitchFamily="34" charset="0"/>
              </a:rPr>
              <a:t>- Прозрачная повязка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9FF1986-A6CA-4621-8FE9-9ADA7C2E1374}"/>
              </a:ext>
            </a:extLst>
          </p:cNvPr>
          <p:cNvSpPr txBox="1"/>
          <p:nvPr/>
        </p:nvSpPr>
        <p:spPr>
          <a:xfrm>
            <a:off x="8537570" y="2714506"/>
            <a:ext cx="2833955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cs typeface="Calibri Light" panose="020F0302020204030204" pitchFamily="34" charset="0"/>
              </a:rPr>
              <a:t>- Игла 22 G длиной 2 дюйма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9CF3493-12A1-43A2-A470-9E1006B1B003}"/>
              </a:ext>
            </a:extLst>
          </p:cNvPr>
          <p:cNvSpPr txBox="1"/>
          <p:nvPr/>
        </p:nvSpPr>
        <p:spPr>
          <a:xfrm>
            <a:off x="8537569" y="3112595"/>
            <a:ext cx="2833955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cs typeface="Calibri Light" panose="020F0302020204030204" pitchFamily="34" charset="0"/>
              </a:rPr>
              <a:t>- Марлевый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cs typeface="Calibri Light" panose="020F0302020204030204" pitchFamily="34" charset="0"/>
              </a:rPr>
              <a:t>темпон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Mada"/>
              <a:cs typeface="Calibri Light" panose="020F03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9764989-BFF3-4657-8139-8E573A1E8E41}"/>
              </a:ext>
            </a:extLst>
          </p:cNvPr>
          <p:cNvSpPr txBox="1"/>
          <p:nvPr/>
        </p:nvSpPr>
        <p:spPr>
          <a:xfrm>
            <a:off x="8537569" y="3910870"/>
            <a:ext cx="2833955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cs typeface="Calibri Light" panose="020F0302020204030204" pitchFamily="34" charset="0"/>
              </a:rPr>
              <a:t>- Щипцы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058EF15-E91F-45E4-A7B8-5BC69DDFB9C3}"/>
              </a:ext>
            </a:extLst>
          </p:cNvPr>
          <p:cNvSpPr txBox="1"/>
          <p:nvPr/>
        </p:nvSpPr>
        <p:spPr>
          <a:xfrm>
            <a:off x="8538407" y="4236868"/>
            <a:ext cx="2833955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cs typeface="Calibri Light" panose="020F0302020204030204" pitchFamily="34" charset="0"/>
              </a:rPr>
              <a:t>- 6 пластырных полосок для бесшовного сведения краев ран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6437D9A-BC1B-4880-9A43-1E61EC9F6357}"/>
              </a:ext>
            </a:extLst>
          </p:cNvPr>
          <p:cNvCxnSpPr>
            <a:cxnSpLocks/>
          </p:cNvCxnSpPr>
          <p:nvPr/>
        </p:nvCxnSpPr>
        <p:spPr>
          <a:xfrm>
            <a:off x="8608613" y="3070976"/>
            <a:ext cx="2510316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E354630-26C0-4CC5-B984-6F79C4A4BCB0}"/>
              </a:ext>
            </a:extLst>
          </p:cNvPr>
          <p:cNvCxnSpPr>
            <a:cxnSpLocks/>
          </p:cNvCxnSpPr>
          <p:nvPr/>
        </p:nvCxnSpPr>
        <p:spPr>
          <a:xfrm>
            <a:off x="8608613" y="2248052"/>
            <a:ext cx="2510316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AF9AD72-AF7A-4C06-885F-42441848022D}"/>
              </a:ext>
            </a:extLst>
          </p:cNvPr>
          <p:cNvCxnSpPr>
            <a:cxnSpLocks/>
          </p:cNvCxnSpPr>
          <p:nvPr/>
        </p:nvCxnSpPr>
        <p:spPr>
          <a:xfrm>
            <a:off x="8608613" y="1454558"/>
            <a:ext cx="2510316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3486198-04CD-4652-B3AD-8772EE9DC192}"/>
              </a:ext>
            </a:extLst>
          </p:cNvPr>
          <p:cNvCxnSpPr>
            <a:cxnSpLocks/>
          </p:cNvCxnSpPr>
          <p:nvPr/>
        </p:nvCxnSpPr>
        <p:spPr>
          <a:xfrm>
            <a:off x="8608613" y="1864473"/>
            <a:ext cx="2510316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59">
            <a:extLst>
              <a:ext uri="{FF2B5EF4-FFF2-40B4-BE49-F238E27FC236}">
                <a16:creationId xmlns:a16="http://schemas.microsoft.com/office/drawing/2014/main" id="{5E221243-9A5B-1294-CE23-D24D971A9E8F}"/>
              </a:ext>
            </a:extLst>
          </p:cNvPr>
          <p:cNvCxnSpPr>
            <a:cxnSpLocks/>
          </p:cNvCxnSpPr>
          <p:nvPr/>
        </p:nvCxnSpPr>
        <p:spPr>
          <a:xfrm>
            <a:off x="8641778" y="4778047"/>
            <a:ext cx="2510316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59">
            <a:extLst>
              <a:ext uri="{FF2B5EF4-FFF2-40B4-BE49-F238E27FC236}">
                <a16:creationId xmlns:a16="http://schemas.microsoft.com/office/drawing/2014/main" id="{A7011BEF-5C31-0C1A-DE32-418A5841C328}"/>
              </a:ext>
            </a:extLst>
          </p:cNvPr>
          <p:cNvCxnSpPr>
            <a:cxnSpLocks/>
          </p:cNvCxnSpPr>
          <p:nvPr/>
        </p:nvCxnSpPr>
        <p:spPr>
          <a:xfrm>
            <a:off x="8608613" y="2670613"/>
            <a:ext cx="2510316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4257868-2055-9974-C9AA-4B07AD608545}"/>
              </a:ext>
            </a:extLst>
          </p:cNvPr>
          <p:cNvSpPr txBox="1"/>
          <p:nvPr/>
        </p:nvSpPr>
        <p:spPr>
          <a:xfrm>
            <a:off x="8537572" y="1495386"/>
            <a:ext cx="2833955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cs typeface="Calibri Light" panose="020F0302020204030204" pitchFamily="34" charset="0"/>
              </a:rPr>
              <a:t>- Салфетки, смоченные спиртом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63E9FD-1AB5-6B51-94D0-1AE8A062E0B7}"/>
              </a:ext>
            </a:extLst>
          </p:cNvPr>
          <p:cNvSpPr txBox="1"/>
          <p:nvPr/>
        </p:nvSpPr>
        <p:spPr>
          <a:xfrm>
            <a:off x="8537571" y="1902853"/>
            <a:ext cx="2833955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cs typeface="Calibri Light" panose="020F0302020204030204" pitchFamily="34" charset="0"/>
              </a:rPr>
              <a:t>- 20 мл шприц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9A7E9-FA4D-4342-468C-8D41C001B0B7}"/>
              </a:ext>
            </a:extLst>
          </p:cNvPr>
          <p:cNvSpPr txBox="1"/>
          <p:nvPr/>
        </p:nvSpPr>
        <p:spPr>
          <a:xfrm>
            <a:off x="8537570" y="2307039"/>
            <a:ext cx="2833955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cs typeface="Calibri Light" panose="020F0302020204030204" pitchFamily="34" charset="0"/>
              </a:rPr>
              <a:t>- Игла 18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cs typeface="Calibri Light" panose="020F0302020204030204" pitchFamily="34" charset="0"/>
              </a:rPr>
              <a:t>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FFBB08-1325-2A40-DDB3-B13F52B5B2B5}"/>
              </a:ext>
            </a:extLst>
          </p:cNvPr>
          <p:cNvSpPr txBox="1"/>
          <p:nvPr/>
        </p:nvSpPr>
        <p:spPr>
          <a:xfrm>
            <a:off x="8537568" y="4824334"/>
            <a:ext cx="2833955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cs typeface="Calibri Light" panose="020F0302020204030204" pitchFamily="34" charset="0"/>
              </a:rPr>
              <a:t>- 24 x 18-дюймовая салфетка с 4-дюймовым адгезионным слоем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BD11D3-EFCA-FF87-CB06-71B70377AF00}"/>
              </a:ext>
            </a:extLst>
          </p:cNvPr>
          <p:cNvSpPr txBox="1"/>
          <p:nvPr/>
        </p:nvSpPr>
        <p:spPr>
          <a:xfrm>
            <a:off x="8537569" y="3510820"/>
            <a:ext cx="2833955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cs typeface="Calibri Light" panose="020F0302020204030204" pitchFamily="34" charset="0"/>
              </a:rPr>
              <a:t>- Удерживающий колпачок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183F3F-BD6C-E66A-279A-181C36626519}"/>
              </a:ext>
            </a:extLst>
          </p:cNvPr>
          <p:cNvSpPr txBox="1"/>
          <p:nvPr/>
        </p:nvSpPr>
        <p:spPr>
          <a:xfrm>
            <a:off x="8608613" y="5423071"/>
            <a:ext cx="2833955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cs typeface="Calibri Light" panose="020F0302020204030204" pitchFamily="34" charset="0"/>
              </a:rPr>
              <a:t>- 4 тампонов из нетканого материала(2- 4x4 и 2-2x2)</a:t>
            </a:r>
          </a:p>
        </p:txBody>
      </p:sp>
      <p:cxnSp>
        <p:nvCxnSpPr>
          <p:cNvPr id="21" name="Straight Connector 59">
            <a:extLst>
              <a:ext uri="{FF2B5EF4-FFF2-40B4-BE49-F238E27FC236}">
                <a16:creationId xmlns:a16="http://schemas.microsoft.com/office/drawing/2014/main" id="{ACD6AE44-B6BF-6A20-84EE-4B592EABFA87}"/>
              </a:ext>
            </a:extLst>
          </p:cNvPr>
          <p:cNvCxnSpPr>
            <a:cxnSpLocks/>
          </p:cNvCxnSpPr>
          <p:nvPr/>
        </p:nvCxnSpPr>
        <p:spPr>
          <a:xfrm>
            <a:off x="8608613" y="3429000"/>
            <a:ext cx="2510316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59">
            <a:extLst>
              <a:ext uri="{FF2B5EF4-FFF2-40B4-BE49-F238E27FC236}">
                <a16:creationId xmlns:a16="http://schemas.microsoft.com/office/drawing/2014/main" id="{3BAF05E3-B9B7-1A9C-8521-CF496BC41DBE}"/>
              </a:ext>
            </a:extLst>
          </p:cNvPr>
          <p:cNvCxnSpPr>
            <a:cxnSpLocks/>
          </p:cNvCxnSpPr>
          <p:nvPr/>
        </p:nvCxnSpPr>
        <p:spPr>
          <a:xfrm>
            <a:off x="8641778" y="3861237"/>
            <a:ext cx="2510316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59">
            <a:extLst>
              <a:ext uri="{FF2B5EF4-FFF2-40B4-BE49-F238E27FC236}">
                <a16:creationId xmlns:a16="http://schemas.microsoft.com/office/drawing/2014/main" id="{308E36A6-87F6-D75B-6E69-DB6006D11C7A}"/>
              </a:ext>
            </a:extLst>
          </p:cNvPr>
          <p:cNvCxnSpPr>
            <a:cxnSpLocks/>
          </p:cNvCxnSpPr>
          <p:nvPr/>
        </p:nvCxnSpPr>
        <p:spPr>
          <a:xfrm>
            <a:off x="8608613" y="4252204"/>
            <a:ext cx="2510316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59">
            <a:extLst>
              <a:ext uri="{FF2B5EF4-FFF2-40B4-BE49-F238E27FC236}">
                <a16:creationId xmlns:a16="http://schemas.microsoft.com/office/drawing/2014/main" id="{4A72A150-A292-27A2-0388-EFA5D13DCCAD}"/>
              </a:ext>
            </a:extLst>
          </p:cNvPr>
          <p:cNvCxnSpPr>
            <a:cxnSpLocks/>
          </p:cNvCxnSpPr>
          <p:nvPr/>
        </p:nvCxnSpPr>
        <p:spPr>
          <a:xfrm>
            <a:off x="8641778" y="6008327"/>
            <a:ext cx="2510316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59">
            <a:extLst>
              <a:ext uri="{FF2B5EF4-FFF2-40B4-BE49-F238E27FC236}">
                <a16:creationId xmlns:a16="http://schemas.microsoft.com/office/drawing/2014/main" id="{C5EEEB2F-6394-78B3-379B-35A269AA0F7A}"/>
              </a:ext>
            </a:extLst>
          </p:cNvPr>
          <p:cNvCxnSpPr>
            <a:cxnSpLocks/>
          </p:cNvCxnSpPr>
          <p:nvPr/>
        </p:nvCxnSpPr>
        <p:spPr>
          <a:xfrm>
            <a:off x="8641778" y="5397933"/>
            <a:ext cx="2510316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684915E-06AC-FCBF-B996-A2711F1EA6E7}"/>
              </a:ext>
            </a:extLst>
          </p:cNvPr>
          <p:cNvSpPr txBox="1"/>
          <p:nvPr/>
        </p:nvSpPr>
        <p:spPr>
          <a:xfrm>
            <a:off x="766001" y="4218647"/>
            <a:ext cx="3538322" cy="9233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cs typeface="Calibri Light" panose="020F0302020204030204" pitchFamily="34" charset="0"/>
              </a:rPr>
              <a:t>В состав усовершенствованного процедурного комплекта Re3 входит: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da"/>
              <a:cs typeface="Calibri Light" panose="020F0302020204030204" pitchFamily="34" charset="0"/>
            </a:endParaRPr>
          </a:p>
        </p:txBody>
      </p:sp>
      <p:pic>
        <p:nvPicPr>
          <p:cNvPr id="38" name="Рисунок 3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BD22B08-31D3-00AE-5E1B-E74AC311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529" y="1588687"/>
            <a:ext cx="3809246" cy="3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895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A6D12C9-C40F-4322-8622-341901428481}"/>
              </a:ext>
            </a:extLst>
          </p:cNvPr>
          <p:cNvSpPr/>
          <p:nvPr/>
        </p:nvSpPr>
        <p:spPr>
          <a:xfrm>
            <a:off x="3431994" y="0"/>
            <a:ext cx="5095438" cy="6858000"/>
          </a:xfrm>
          <a:prstGeom prst="rect">
            <a:avLst/>
          </a:prstGeom>
          <a:gradFill flip="none" rotWithShape="1">
            <a:gsLst>
              <a:gs pos="99000">
                <a:schemeClr val="accent2"/>
              </a:gs>
              <a:gs pos="0">
                <a:schemeClr val="accent1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3C46C3-64BD-4C4C-B0DC-D1F8E0A52E6D}"/>
              </a:ext>
            </a:extLst>
          </p:cNvPr>
          <p:cNvSpPr/>
          <p:nvPr/>
        </p:nvSpPr>
        <p:spPr>
          <a:xfrm>
            <a:off x="151280" y="2052099"/>
            <a:ext cx="33692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cs typeface="Poppins" panose="02000000000000000000" pitchFamily="2" charset="0"/>
              </a:rPr>
              <a:t>Перспективы</a:t>
            </a:r>
          </a:p>
          <a:p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cs typeface="Poppins" panose="02000000000000000000" pitchFamily="2" charset="0"/>
              </a:rPr>
              <a:t>в России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Mada"/>
              <a:cs typeface="Poppins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EC91A8-6AB6-4748-A9FE-EFEF72187C15}"/>
              </a:ext>
            </a:extLst>
          </p:cNvPr>
          <p:cNvSpPr txBox="1"/>
          <p:nvPr/>
        </p:nvSpPr>
        <p:spPr>
          <a:xfrm>
            <a:off x="894777" y="4373012"/>
            <a:ext cx="2485112" cy="701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Потенциальных </a:t>
            </a:r>
          </a:p>
          <a:p>
            <a:pPr>
              <a:lnSpc>
                <a:spcPct val="1130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клиентов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d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9AD5F6-AD2F-42EC-B9BD-D58FA6B97974}"/>
              </a:ext>
            </a:extLst>
          </p:cNvPr>
          <p:cNvSpPr txBox="1"/>
          <p:nvPr/>
        </p:nvSpPr>
        <p:spPr>
          <a:xfrm>
            <a:off x="894777" y="3831685"/>
            <a:ext cx="1329422" cy="55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</a:pPr>
            <a:r>
              <a:rPr lang="ru-RU" sz="28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Mada"/>
              </a:rPr>
              <a:t>10М</a:t>
            </a:r>
            <a:r>
              <a:rPr lang="en-US" sz="28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Mada"/>
              </a:rPr>
              <a:t>+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36F2895-D6AE-4F90-AAC3-AB034EECF206}"/>
              </a:ext>
            </a:extLst>
          </p:cNvPr>
          <p:cNvSpPr/>
          <p:nvPr/>
        </p:nvSpPr>
        <p:spPr>
          <a:xfrm>
            <a:off x="8850526" y="1233676"/>
            <a:ext cx="3092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Mada"/>
                <a:cs typeface="Poppins" panose="02000000000000000000" pitchFamily="2" charset="0"/>
              </a:rPr>
              <a:t>Новинка на рынке</a:t>
            </a:r>
            <a:endParaRPr lang="en-US" dirty="0">
              <a:solidFill>
                <a:schemeClr val="accent1"/>
              </a:solidFill>
              <a:latin typeface="Mada"/>
              <a:cs typeface="Poppins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59A8D8-D203-4BBF-B4A3-2C467E64CA20}"/>
              </a:ext>
            </a:extLst>
          </p:cNvPr>
          <p:cNvSpPr txBox="1"/>
          <p:nvPr/>
        </p:nvSpPr>
        <p:spPr>
          <a:xfrm>
            <a:off x="8850527" y="1662272"/>
            <a:ext cx="2590462" cy="74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Данные товар пока практически не представлен на рынке медицинских услуг.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6" name="Freeform 124">
            <a:extLst>
              <a:ext uri="{FF2B5EF4-FFF2-40B4-BE49-F238E27FC236}">
                <a16:creationId xmlns:a16="http://schemas.microsoft.com/office/drawing/2014/main" id="{64FAD614-B575-4923-84AE-0981885E6140}"/>
              </a:ext>
            </a:extLst>
          </p:cNvPr>
          <p:cNvSpPr>
            <a:spLocks noEditPoints="1"/>
          </p:cNvSpPr>
          <p:nvPr/>
        </p:nvSpPr>
        <p:spPr bwMode="auto">
          <a:xfrm>
            <a:off x="8637646" y="1345302"/>
            <a:ext cx="158462" cy="114300"/>
          </a:xfrm>
          <a:custGeom>
            <a:avLst/>
            <a:gdLst>
              <a:gd name="T0" fmla="*/ 86 w 204"/>
              <a:gd name="T1" fmla="*/ 148 h 148"/>
              <a:gd name="T2" fmla="*/ 75 w 204"/>
              <a:gd name="T3" fmla="*/ 142 h 148"/>
              <a:gd name="T4" fmla="*/ 10 w 204"/>
              <a:gd name="T5" fmla="*/ 82 h 148"/>
              <a:gd name="T6" fmla="*/ 7 w 204"/>
              <a:gd name="T7" fmla="*/ 60 h 148"/>
              <a:gd name="T8" fmla="*/ 29 w 204"/>
              <a:gd name="T9" fmla="*/ 38 h 148"/>
              <a:gd name="T10" fmla="*/ 36 w 204"/>
              <a:gd name="T11" fmla="*/ 36 h 148"/>
              <a:gd name="T12" fmla="*/ 48 w 204"/>
              <a:gd name="T13" fmla="*/ 42 h 148"/>
              <a:gd name="T14" fmla="*/ 77 w 204"/>
              <a:gd name="T15" fmla="*/ 71 h 148"/>
              <a:gd name="T16" fmla="*/ 87 w 204"/>
              <a:gd name="T17" fmla="*/ 76 h 148"/>
              <a:gd name="T18" fmla="*/ 95 w 204"/>
              <a:gd name="T19" fmla="*/ 71 h 148"/>
              <a:gd name="T20" fmla="*/ 158 w 204"/>
              <a:gd name="T21" fmla="*/ 4 h 148"/>
              <a:gd name="T22" fmla="*/ 168 w 204"/>
              <a:gd name="T23" fmla="*/ 0 h 148"/>
              <a:gd name="T24" fmla="*/ 178 w 204"/>
              <a:gd name="T25" fmla="*/ 4 h 148"/>
              <a:gd name="T26" fmla="*/ 200 w 204"/>
              <a:gd name="T27" fmla="*/ 26 h 148"/>
              <a:gd name="T28" fmla="*/ 204 w 204"/>
              <a:gd name="T29" fmla="*/ 35 h 148"/>
              <a:gd name="T30" fmla="*/ 198 w 204"/>
              <a:gd name="T31" fmla="*/ 47 h 148"/>
              <a:gd name="T32" fmla="*/ 99 w 204"/>
              <a:gd name="T33" fmla="*/ 142 h 148"/>
              <a:gd name="T34" fmla="*/ 86 w 204"/>
              <a:gd name="T35" fmla="*/ 148 h 148"/>
              <a:gd name="T36" fmla="*/ 34 w 204"/>
              <a:gd name="T37" fmla="*/ 44 h 148"/>
              <a:gd name="T38" fmla="*/ 12 w 204"/>
              <a:gd name="T39" fmla="*/ 65 h 148"/>
              <a:gd name="T40" fmla="*/ 15 w 204"/>
              <a:gd name="T41" fmla="*/ 76 h 148"/>
              <a:gd name="T42" fmla="*/ 80 w 204"/>
              <a:gd name="T43" fmla="*/ 137 h 148"/>
              <a:gd name="T44" fmla="*/ 86 w 204"/>
              <a:gd name="T45" fmla="*/ 141 h 148"/>
              <a:gd name="T46" fmla="*/ 94 w 204"/>
              <a:gd name="T47" fmla="*/ 137 h 148"/>
              <a:gd name="T48" fmla="*/ 193 w 204"/>
              <a:gd name="T49" fmla="*/ 42 h 148"/>
              <a:gd name="T50" fmla="*/ 197 w 204"/>
              <a:gd name="T51" fmla="*/ 35 h 148"/>
              <a:gd name="T52" fmla="*/ 195 w 204"/>
              <a:gd name="T53" fmla="*/ 31 h 148"/>
              <a:gd name="T54" fmla="*/ 195 w 204"/>
              <a:gd name="T55" fmla="*/ 31 h 148"/>
              <a:gd name="T56" fmla="*/ 174 w 204"/>
              <a:gd name="T57" fmla="*/ 10 h 148"/>
              <a:gd name="T58" fmla="*/ 168 w 204"/>
              <a:gd name="T59" fmla="*/ 7 h 148"/>
              <a:gd name="T60" fmla="*/ 163 w 204"/>
              <a:gd name="T61" fmla="*/ 9 h 148"/>
              <a:gd name="T62" fmla="*/ 101 w 204"/>
              <a:gd name="T63" fmla="*/ 76 h 148"/>
              <a:gd name="T64" fmla="*/ 87 w 204"/>
              <a:gd name="T65" fmla="*/ 84 h 148"/>
              <a:gd name="T66" fmla="*/ 72 w 204"/>
              <a:gd name="T67" fmla="*/ 76 h 148"/>
              <a:gd name="T68" fmla="*/ 43 w 204"/>
              <a:gd name="T69" fmla="*/ 47 h 148"/>
              <a:gd name="T70" fmla="*/ 36 w 204"/>
              <a:gd name="T71" fmla="*/ 43 h 148"/>
              <a:gd name="T72" fmla="*/ 34 w 204"/>
              <a:gd name="T73" fmla="*/ 44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148">
                <a:moveTo>
                  <a:pt x="86" y="148"/>
                </a:moveTo>
                <a:cubicBezTo>
                  <a:pt x="83" y="148"/>
                  <a:pt x="79" y="147"/>
                  <a:pt x="75" y="142"/>
                </a:cubicBezTo>
                <a:cubicBezTo>
                  <a:pt x="10" y="82"/>
                  <a:pt x="10" y="82"/>
                  <a:pt x="10" y="82"/>
                </a:cubicBezTo>
                <a:cubicBezTo>
                  <a:pt x="6" y="78"/>
                  <a:pt x="0" y="69"/>
                  <a:pt x="7" y="60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8"/>
                  <a:pt x="32" y="36"/>
                  <a:pt x="36" y="36"/>
                </a:cubicBezTo>
                <a:cubicBezTo>
                  <a:pt x="39" y="36"/>
                  <a:pt x="44" y="37"/>
                  <a:pt x="48" y="42"/>
                </a:cubicBezTo>
                <a:cubicBezTo>
                  <a:pt x="77" y="71"/>
                  <a:pt x="77" y="71"/>
                  <a:pt x="77" y="71"/>
                </a:cubicBezTo>
                <a:cubicBezTo>
                  <a:pt x="78" y="72"/>
                  <a:pt x="82" y="76"/>
                  <a:pt x="87" y="76"/>
                </a:cubicBezTo>
                <a:cubicBezTo>
                  <a:pt x="90" y="76"/>
                  <a:pt x="92" y="75"/>
                  <a:pt x="95" y="71"/>
                </a:cubicBezTo>
                <a:cubicBezTo>
                  <a:pt x="158" y="4"/>
                  <a:pt x="158" y="4"/>
                  <a:pt x="158" y="4"/>
                </a:cubicBezTo>
                <a:cubicBezTo>
                  <a:pt x="159" y="3"/>
                  <a:pt x="162" y="0"/>
                  <a:pt x="168" y="0"/>
                </a:cubicBezTo>
                <a:cubicBezTo>
                  <a:pt x="172" y="0"/>
                  <a:pt x="175" y="2"/>
                  <a:pt x="178" y="4"/>
                </a:cubicBezTo>
                <a:cubicBezTo>
                  <a:pt x="200" y="26"/>
                  <a:pt x="200" y="26"/>
                  <a:pt x="200" y="26"/>
                </a:cubicBezTo>
                <a:cubicBezTo>
                  <a:pt x="201" y="27"/>
                  <a:pt x="204" y="30"/>
                  <a:pt x="204" y="35"/>
                </a:cubicBezTo>
                <a:cubicBezTo>
                  <a:pt x="204" y="39"/>
                  <a:pt x="202" y="43"/>
                  <a:pt x="198" y="47"/>
                </a:cubicBezTo>
                <a:cubicBezTo>
                  <a:pt x="99" y="142"/>
                  <a:pt x="99" y="142"/>
                  <a:pt x="99" y="142"/>
                </a:cubicBezTo>
                <a:cubicBezTo>
                  <a:pt x="99" y="142"/>
                  <a:pt x="93" y="148"/>
                  <a:pt x="86" y="148"/>
                </a:cubicBezTo>
                <a:close/>
                <a:moveTo>
                  <a:pt x="34" y="44"/>
                </a:moveTo>
                <a:cubicBezTo>
                  <a:pt x="12" y="65"/>
                  <a:pt x="12" y="65"/>
                  <a:pt x="12" y="65"/>
                </a:cubicBezTo>
                <a:cubicBezTo>
                  <a:pt x="8" y="70"/>
                  <a:pt x="15" y="76"/>
                  <a:pt x="15" y="76"/>
                </a:cubicBezTo>
                <a:cubicBezTo>
                  <a:pt x="80" y="137"/>
                  <a:pt x="80" y="137"/>
                  <a:pt x="80" y="137"/>
                </a:cubicBezTo>
                <a:cubicBezTo>
                  <a:pt x="82" y="140"/>
                  <a:pt x="84" y="141"/>
                  <a:pt x="86" y="141"/>
                </a:cubicBezTo>
                <a:cubicBezTo>
                  <a:pt x="90" y="141"/>
                  <a:pt x="93" y="138"/>
                  <a:pt x="94" y="137"/>
                </a:cubicBezTo>
                <a:cubicBezTo>
                  <a:pt x="193" y="42"/>
                  <a:pt x="193" y="42"/>
                  <a:pt x="193" y="42"/>
                </a:cubicBezTo>
                <a:cubicBezTo>
                  <a:pt x="195" y="40"/>
                  <a:pt x="197" y="37"/>
                  <a:pt x="197" y="35"/>
                </a:cubicBezTo>
                <a:cubicBezTo>
                  <a:pt x="197" y="33"/>
                  <a:pt x="195" y="31"/>
                  <a:pt x="195" y="31"/>
                </a:cubicBezTo>
                <a:cubicBezTo>
                  <a:pt x="195" y="31"/>
                  <a:pt x="195" y="31"/>
                  <a:pt x="195" y="31"/>
                </a:cubicBezTo>
                <a:cubicBezTo>
                  <a:pt x="174" y="10"/>
                  <a:pt x="174" y="10"/>
                  <a:pt x="174" y="10"/>
                </a:cubicBezTo>
                <a:cubicBezTo>
                  <a:pt x="172" y="8"/>
                  <a:pt x="170" y="7"/>
                  <a:pt x="168" y="7"/>
                </a:cubicBezTo>
                <a:cubicBezTo>
                  <a:pt x="165" y="7"/>
                  <a:pt x="163" y="9"/>
                  <a:pt x="163" y="9"/>
                </a:cubicBezTo>
                <a:cubicBezTo>
                  <a:pt x="101" y="76"/>
                  <a:pt x="101" y="76"/>
                  <a:pt x="101" y="76"/>
                </a:cubicBezTo>
                <a:cubicBezTo>
                  <a:pt x="97" y="81"/>
                  <a:pt x="92" y="84"/>
                  <a:pt x="87" y="84"/>
                </a:cubicBezTo>
                <a:cubicBezTo>
                  <a:pt x="78" y="84"/>
                  <a:pt x="72" y="76"/>
                  <a:pt x="72" y="76"/>
                </a:cubicBezTo>
                <a:cubicBezTo>
                  <a:pt x="43" y="47"/>
                  <a:pt x="43" y="47"/>
                  <a:pt x="43" y="47"/>
                </a:cubicBezTo>
                <a:cubicBezTo>
                  <a:pt x="41" y="44"/>
                  <a:pt x="38" y="43"/>
                  <a:pt x="36" y="43"/>
                </a:cubicBezTo>
                <a:cubicBezTo>
                  <a:pt x="35" y="43"/>
                  <a:pt x="34" y="43"/>
                  <a:pt x="34" y="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A1359EE-10DD-4CDE-BE96-B9517E7A9403}"/>
              </a:ext>
            </a:extLst>
          </p:cNvPr>
          <p:cNvSpPr/>
          <p:nvPr/>
        </p:nvSpPr>
        <p:spPr>
          <a:xfrm>
            <a:off x="8850526" y="2775374"/>
            <a:ext cx="3092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/>
                </a:solidFill>
                <a:latin typeface="Mada"/>
                <a:cs typeface="Poppins" panose="02000000000000000000" pitchFamily="2" charset="0"/>
              </a:rPr>
              <a:t>Многократная терапия</a:t>
            </a:r>
            <a:endParaRPr lang="en-US" dirty="0">
              <a:solidFill>
                <a:schemeClr val="accent2"/>
              </a:solidFill>
              <a:latin typeface="Mada"/>
              <a:cs typeface="Poppins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542B7CE-DE14-4BEF-821C-425019DCF8AE}"/>
              </a:ext>
            </a:extLst>
          </p:cNvPr>
          <p:cNvSpPr txBox="1"/>
          <p:nvPr/>
        </p:nvSpPr>
        <p:spPr>
          <a:xfrm>
            <a:off x="8850526" y="3144706"/>
            <a:ext cx="2590463" cy="74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Действие вещества усваивается в течении нескольких недель но сама терапия длится до года.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8" name="Freeform 124">
            <a:extLst>
              <a:ext uri="{FF2B5EF4-FFF2-40B4-BE49-F238E27FC236}">
                <a16:creationId xmlns:a16="http://schemas.microsoft.com/office/drawing/2014/main" id="{8A82BDB8-77D0-431B-A413-DD944E742511}"/>
              </a:ext>
            </a:extLst>
          </p:cNvPr>
          <p:cNvSpPr>
            <a:spLocks noEditPoints="1"/>
          </p:cNvSpPr>
          <p:nvPr/>
        </p:nvSpPr>
        <p:spPr bwMode="auto">
          <a:xfrm>
            <a:off x="8637646" y="2848955"/>
            <a:ext cx="158462" cy="114300"/>
          </a:xfrm>
          <a:custGeom>
            <a:avLst/>
            <a:gdLst>
              <a:gd name="T0" fmla="*/ 86 w 204"/>
              <a:gd name="T1" fmla="*/ 148 h 148"/>
              <a:gd name="T2" fmla="*/ 75 w 204"/>
              <a:gd name="T3" fmla="*/ 142 h 148"/>
              <a:gd name="T4" fmla="*/ 10 w 204"/>
              <a:gd name="T5" fmla="*/ 82 h 148"/>
              <a:gd name="T6" fmla="*/ 7 w 204"/>
              <a:gd name="T7" fmla="*/ 60 h 148"/>
              <a:gd name="T8" fmla="*/ 29 w 204"/>
              <a:gd name="T9" fmla="*/ 38 h 148"/>
              <a:gd name="T10" fmla="*/ 36 w 204"/>
              <a:gd name="T11" fmla="*/ 36 h 148"/>
              <a:gd name="T12" fmla="*/ 48 w 204"/>
              <a:gd name="T13" fmla="*/ 42 h 148"/>
              <a:gd name="T14" fmla="*/ 77 w 204"/>
              <a:gd name="T15" fmla="*/ 71 h 148"/>
              <a:gd name="T16" fmla="*/ 87 w 204"/>
              <a:gd name="T17" fmla="*/ 76 h 148"/>
              <a:gd name="T18" fmla="*/ 95 w 204"/>
              <a:gd name="T19" fmla="*/ 71 h 148"/>
              <a:gd name="T20" fmla="*/ 158 w 204"/>
              <a:gd name="T21" fmla="*/ 4 h 148"/>
              <a:gd name="T22" fmla="*/ 168 w 204"/>
              <a:gd name="T23" fmla="*/ 0 h 148"/>
              <a:gd name="T24" fmla="*/ 178 w 204"/>
              <a:gd name="T25" fmla="*/ 4 h 148"/>
              <a:gd name="T26" fmla="*/ 200 w 204"/>
              <a:gd name="T27" fmla="*/ 26 h 148"/>
              <a:gd name="T28" fmla="*/ 204 w 204"/>
              <a:gd name="T29" fmla="*/ 35 h 148"/>
              <a:gd name="T30" fmla="*/ 198 w 204"/>
              <a:gd name="T31" fmla="*/ 47 h 148"/>
              <a:gd name="T32" fmla="*/ 99 w 204"/>
              <a:gd name="T33" fmla="*/ 142 h 148"/>
              <a:gd name="T34" fmla="*/ 86 w 204"/>
              <a:gd name="T35" fmla="*/ 148 h 148"/>
              <a:gd name="T36" fmla="*/ 34 w 204"/>
              <a:gd name="T37" fmla="*/ 44 h 148"/>
              <a:gd name="T38" fmla="*/ 12 w 204"/>
              <a:gd name="T39" fmla="*/ 65 h 148"/>
              <a:gd name="T40" fmla="*/ 15 w 204"/>
              <a:gd name="T41" fmla="*/ 76 h 148"/>
              <a:gd name="T42" fmla="*/ 80 w 204"/>
              <a:gd name="T43" fmla="*/ 137 h 148"/>
              <a:gd name="T44" fmla="*/ 86 w 204"/>
              <a:gd name="T45" fmla="*/ 141 h 148"/>
              <a:gd name="T46" fmla="*/ 94 w 204"/>
              <a:gd name="T47" fmla="*/ 137 h 148"/>
              <a:gd name="T48" fmla="*/ 193 w 204"/>
              <a:gd name="T49" fmla="*/ 42 h 148"/>
              <a:gd name="T50" fmla="*/ 197 w 204"/>
              <a:gd name="T51" fmla="*/ 35 h 148"/>
              <a:gd name="T52" fmla="*/ 195 w 204"/>
              <a:gd name="T53" fmla="*/ 31 h 148"/>
              <a:gd name="T54" fmla="*/ 195 w 204"/>
              <a:gd name="T55" fmla="*/ 31 h 148"/>
              <a:gd name="T56" fmla="*/ 174 w 204"/>
              <a:gd name="T57" fmla="*/ 10 h 148"/>
              <a:gd name="T58" fmla="*/ 168 w 204"/>
              <a:gd name="T59" fmla="*/ 7 h 148"/>
              <a:gd name="T60" fmla="*/ 163 w 204"/>
              <a:gd name="T61" fmla="*/ 9 h 148"/>
              <a:gd name="T62" fmla="*/ 101 w 204"/>
              <a:gd name="T63" fmla="*/ 76 h 148"/>
              <a:gd name="T64" fmla="*/ 87 w 204"/>
              <a:gd name="T65" fmla="*/ 84 h 148"/>
              <a:gd name="T66" fmla="*/ 72 w 204"/>
              <a:gd name="T67" fmla="*/ 76 h 148"/>
              <a:gd name="T68" fmla="*/ 43 w 204"/>
              <a:gd name="T69" fmla="*/ 47 h 148"/>
              <a:gd name="T70" fmla="*/ 36 w 204"/>
              <a:gd name="T71" fmla="*/ 43 h 148"/>
              <a:gd name="T72" fmla="*/ 34 w 204"/>
              <a:gd name="T73" fmla="*/ 44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148">
                <a:moveTo>
                  <a:pt x="86" y="148"/>
                </a:moveTo>
                <a:cubicBezTo>
                  <a:pt x="83" y="148"/>
                  <a:pt x="79" y="147"/>
                  <a:pt x="75" y="142"/>
                </a:cubicBezTo>
                <a:cubicBezTo>
                  <a:pt x="10" y="82"/>
                  <a:pt x="10" y="82"/>
                  <a:pt x="10" y="82"/>
                </a:cubicBezTo>
                <a:cubicBezTo>
                  <a:pt x="6" y="78"/>
                  <a:pt x="0" y="69"/>
                  <a:pt x="7" y="60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8"/>
                  <a:pt x="32" y="36"/>
                  <a:pt x="36" y="36"/>
                </a:cubicBezTo>
                <a:cubicBezTo>
                  <a:pt x="39" y="36"/>
                  <a:pt x="44" y="37"/>
                  <a:pt x="48" y="42"/>
                </a:cubicBezTo>
                <a:cubicBezTo>
                  <a:pt x="77" y="71"/>
                  <a:pt x="77" y="71"/>
                  <a:pt x="77" y="71"/>
                </a:cubicBezTo>
                <a:cubicBezTo>
                  <a:pt x="78" y="72"/>
                  <a:pt x="82" y="76"/>
                  <a:pt x="87" y="76"/>
                </a:cubicBezTo>
                <a:cubicBezTo>
                  <a:pt x="90" y="76"/>
                  <a:pt x="92" y="75"/>
                  <a:pt x="95" y="71"/>
                </a:cubicBezTo>
                <a:cubicBezTo>
                  <a:pt x="158" y="4"/>
                  <a:pt x="158" y="4"/>
                  <a:pt x="158" y="4"/>
                </a:cubicBezTo>
                <a:cubicBezTo>
                  <a:pt x="159" y="3"/>
                  <a:pt x="162" y="0"/>
                  <a:pt x="168" y="0"/>
                </a:cubicBezTo>
                <a:cubicBezTo>
                  <a:pt x="172" y="0"/>
                  <a:pt x="175" y="2"/>
                  <a:pt x="178" y="4"/>
                </a:cubicBezTo>
                <a:cubicBezTo>
                  <a:pt x="200" y="26"/>
                  <a:pt x="200" y="26"/>
                  <a:pt x="200" y="26"/>
                </a:cubicBezTo>
                <a:cubicBezTo>
                  <a:pt x="201" y="27"/>
                  <a:pt x="204" y="30"/>
                  <a:pt x="204" y="35"/>
                </a:cubicBezTo>
                <a:cubicBezTo>
                  <a:pt x="204" y="39"/>
                  <a:pt x="202" y="43"/>
                  <a:pt x="198" y="47"/>
                </a:cubicBezTo>
                <a:cubicBezTo>
                  <a:pt x="99" y="142"/>
                  <a:pt x="99" y="142"/>
                  <a:pt x="99" y="142"/>
                </a:cubicBezTo>
                <a:cubicBezTo>
                  <a:pt x="99" y="142"/>
                  <a:pt x="93" y="148"/>
                  <a:pt x="86" y="148"/>
                </a:cubicBezTo>
                <a:close/>
                <a:moveTo>
                  <a:pt x="34" y="44"/>
                </a:moveTo>
                <a:cubicBezTo>
                  <a:pt x="12" y="65"/>
                  <a:pt x="12" y="65"/>
                  <a:pt x="12" y="65"/>
                </a:cubicBezTo>
                <a:cubicBezTo>
                  <a:pt x="8" y="70"/>
                  <a:pt x="15" y="76"/>
                  <a:pt x="15" y="76"/>
                </a:cubicBezTo>
                <a:cubicBezTo>
                  <a:pt x="80" y="137"/>
                  <a:pt x="80" y="137"/>
                  <a:pt x="80" y="137"/>
                </a:cubicBezTo>
                <a:cubicBezTo>
                  <a:pt x="82" y="140"/>
                  <a:pt x="84" y="141"/>
                  <a:pt x="86" y="141"/>
                </a:cubicBezTo>
                <a:cubicBezTo>
                  <a:pt x="90" y="141"/>
                  <a:pt x="93" y="138"/>
                  <a:pt x="94" y="137"/>
                </a:cubicBezTo>
                <a:cubicBezTo>
                  <a:pt x="193" y="42"/>
                  <a:pt x="193" y="42"/>
                  <a:pt x="193" y="42"/>
                </a:cubicBezTo>
                <a:cubicBezTo>
                  <a:pt x="195" y="40"/>
                  <a:pt x="197" y="37"/>
                  <a:pt x="197" y="35"/>
                </a:cubicBezTo>
                <a:cubicBezTo>
                  <a:pt x="197" y="33"/>
                  <a:pt x="195" y="31"/>
                  <a:pt x="195" y="31"/>
                </a:cubicBezTo>
                <a:cubicBezTo>
                  <a:pt x="195" y="31"/>
                  <a:pt x="195" y="31"/>
                  <a:pt x="195" y="31"/>
                </a:cubicBezTo>
                <a:cubicBezTo>
                  <a:pt x="174" y="10"/>
                  <a:pt x="174" y="10"/>
                  <a:pt x="174" y="10"/>
                </a:cubicBezTo>
                <a:cubicBezTo>
                  <a:pt x="172" y="8"/>
                  <a:pt x="170" y="7"/>
                  <a:pt x="168" y="7"/>
                </a:cubicBezTo>
                <a:cubicBezTo>
                  <a:pt x="165" y="7"/>
                  <a:pt x="163" y="9"/>
                  <a:pt x="163" y="9"/>
                </a:cubicBezTo>
                <a:cubicBezTo>
                  <a:pt x="101" y="76"/>
                  <a:pt x="101" y="76"/>
                  <a:pt x="101" y="76"/>
                </a:cubicBezTo>
                <a:cubicBezTo>
                  <a:pt x="97" y="81"/>
                  <a:pt x="92" y="84"/>
                  <a:pt x="87" y="84"/>
                </a:cubicBezTo>
                <a:cubicBezTo>
                  <a:pt x="78" y="84"/>
                  <a:pt x="72" y="76"/>
                  <a:pt x="72" y="76"/>
                </a:cubicBezTo>
                <a:cubicBezTo>
                  <a:pt x="43" y="47"/>
                  <a:pt x="43" y="47"/>
                  <a:pt x="43" y="47"/>
                </a:cubicBezTo>
                <a:cubicBezTo>
                  <a:pt x="41" y="44"/>
                  <a:pt x="38" y="43"/>
                  <a:pt x="36" y="43"/>
                </a:cubicBezTo>
                <a:cubicBezTo>
                  <a:pt x="35" y="43"/>
                  <a:pt x="34" y="43"/>
                  <a:pt x="34" y="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BAB5403-5878-4BA8-A854-74AA33E18835}"/>
              </a:ext>
            </a:extLst>
          </p:cNvPr>
          <p:cNvSpPr/>
          <p:nvPr/>
        </p:nvSpPr>
        <p:spPr>
          <a:xfrm>
            <a:off x="8850526" y="4287318"/>
            <a:ext cx="3092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/>
                </a:solidFill>
                <a:latin typeface="Mada"/>
                <a:cs typeface="Poppins" panose="02000000000000000000" pitchFamily="2" charset="0"/>
              </a:rPr>
              <a:t>Универсальность</a:t>
            </a:r>
            <a:endParaRPr lang="en-US" dirty="0">
              <a:solidFill>
                <a:schemeClr val="accent3"/>
              </a:solidFill>
              <a:latin typeface="Mada"/>
              <a:cs typeface="Poppins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A77CE94-DFBC-4D1B-A395-BBA7F57580DD}"/>
              </a:ext>
            </a:extLst>
          </p:cNvPr>
          <p:cNvSpPr txBox="1"/>
          <p:nvPr/>
        </p:nvSpPr>
        <p:spPr>
          <a:xfrm>
            <a:off x="8850527" y="4715914"/>
            <a:ext cx="2590462" cy="74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Терапия позволяет улучшить не только показатели здоровья но и внешнего вида.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2" name="Freeform 124">
            <a:extLst>
              <a:ext uri="{FF2B5EF4-FFF2-40B4-BE49-F238E27FC236}">
                <a16:creationId xmlns:a16="http://schemas.microsoft.com/office/drawing/2014/main" id="{03CDD894-0213-490D-A467-C7C901504126}"/>
              </a:ext>
            </a:extLst>
          </p:cNvPr>
          <p:cNvSpPr>
            <a:spLocks noEditPoints="1"/>
          </p:cNvSpPr>
          <p:nvPr/>
        </p:nvSpPr>
        <p:spPr bwMode="auto">
          <a:xfrm>
            <a:off x="8637646" y="4394826"/>
            <a:ext cx="158462" cy="114300"/>
          </a:xfrm>
          <a:custGeom>
            <a:avLst/>
            <a:gdLst>
              <a:gd name="T0" fmla="*/ 86 w 204"/>
              <a:gd name="T1" fmla="*/ 148 h 148"/>
              <a:gd name="T2" fmla="*/ 75 w 204"/>
              <a:gd name="T3" fmla="*/ 142 h 148"/>
              <a:gd name="T4" fmla="*/ 10 w 204"/>
              <a:gd name="T5" fmla="*/ 82 h 148"/>
              <a:gd name="T6" fmla="*/ 7 w 204"/>
              <a:gd name="T7" fmla="*/ 60 h 148"/>
              <a:gd name="T8" fmla="*/ 29 w 204"/>
              <a:gd name="T9" fmla="*/ 38 h 148"/>
              <a:gd name="T10" fmla="*/ 36 w 204"/>
              <a:gd name="T11" fmla="*/ 36 h 148"/>
              <a:gd name="T12" fmla="*/ 48 w 204"/>
              <a:gd name="T13" fmla="*/ 42 h 148"/>
              <a:gd name="T14" fmla="*/ 77 w 204"/>
              <a:gd name="T15" fmla="*/ 71 h 148"/>
              <a:gd name="T16" fmla="*/ 87 w 204"/>
              <a:gd name="T17" fmla="*/ 76 h 148"/>
              <a:gd name="T18" fmla="*/ 95 w 204"/>
              <a:gd name="T19" fmla="*/ 71 h 148"/>
              <a:gd name="T20" fmla="*/ 158 w 204"/>
              <a:gd name="T21" fmla="*/ 4 h 148"/>
              <a:gd name="T22" fmla="*/ 168 w 204"/>
              <a:gd name="T23" fmla="*/ 0 h 148"/>
              <a:gd name="T24" fmla="*/ 178 w 204"/>
              <a:gd name="T25" fmla="*/ 4 h 148"/>
              <a:gd name="T26" fmla="*/ 200 w 204"/>
              <a:gd name="T27" fmla="*/ 26 h 148"/>
              <a:gd name="T28" fmla="*/ 204 w 204"/>
              <a:gd name="T29" fmla="*/ 35 h 148"/>
              <a:gd name="T30" fmla="*/ 198 w 204"/>
              <a:gd name="T31" fmla="*/ 47 h 148"/>
              <a:gd name="T32" fmla="*/ 99 w 204"/>
              <a:gd name="T33" fmla="*/ 142 h 148"/>
              <a:gd name="T34" fmla="*/ 86 w 204"/>
              <a:gd name="T35" fmla="*/ 148 h 148"/>
              <a:gd name="T36" fmla="*/ 34 w 204"/>
              <a:gd name="T37" fmla="*/ 44 h 148"/>
              <a:gd name="T38" fmla="*/ 12 w 204"/>
              <a:gd name="T39" fmla="*/ 65 h 148"/>
              <a:gd name="T40" fmla="*/ 15 w 204"/>
              <a:gd name="T41" fmla="*/ 76 h 148"/>
              <a:gd name="T42" fmla="*/ 80 w 204"/>
              <a:gd name="T43" fmla="*/ 137 h 148"/>
              <a:gd name="T44" fmla="*/ 86 w 204"/>
              <a:gd name="T45" fmla="*/ 141 h 148"/>
              <a:gd name="T46" fmla="*/ 94 w 204"/>
              <a:gd name="T47" fmla="*/ 137 h 148"/>
              <a:gd name="T48" fmla="*/ 193 w 204"/>
              <a:gd name="T49" fmla="*/ 42 h 148"/>
              <a:gd name="T50" fmla="*/ 197 w 204"/>
              <a:gd name="T51" fmla="*/ 35 h 148"/>
              <a:gd name="T52" fmla="*/ 195 w 204"/>
              <a:gd name="T53" fmla="*/ 31 h 148"/>
              <a:gd name="T54" fmla="*/ 195 w 204"/>
              <a:gd name="T55" fmla="*/ 31 h 148"/>
              <a:gd name="T56" fmla="*/ 174 w 204"/>
              <a:gd name="T57" fmla="*/ 10 h 148"/>
              <a:gd name="T58" fmla="*/ 168 w 204"/>
              <a:gd name="T59" fmla="*/ 7 h 148"/>
              <a:gd name="T60" fmla="*/ 163 w 204"/>
              <a:gd name="T61" fmla="*/ 9 h 148"/>
              <a:gd name="T62" fmla="*/ 101 w 204"/>
              <a:gd name="T63" fmla="*/ 76 h 148"/>
              <a:gd name="T64" fmla="*/ 87 w 204"/>
              <a:gd name="T65" fmla="*/ 84 h 148"/>
              <a:gd name="T66" fmla="*/ 72 w 204"/>
              <a:gd name="T67" fmla="*/ 76 h 148"/>
              <a:gd name="T68" fmla="*/ 43 w 204"/>
              <a:gd name="T69" fmla="*/ 47 h 148"/>
              <a:gd name="T70" fmla="*/ 36 w 204"/>
              <a:gd name="T71" fmla="*/ 43 h 148"/>
              <a:gd name="T72" fmla="*/ 34 w 204"/>
              <a:gd name="T73" fmla="*/ 44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148">
                <a:moveTo>
                  <a:pt x="86" y="148"/>
                </a:moveTo>
                <a:cubicBezTo>
                  <a:pt x="83" y="148"/>
                  <a:pt x="79" y="147"/>
                  <a:pt x="75" y="142"/>
                </a:cubicBezTo>
                <a:cubicBezTo>
                  <a:pt x="10" y="82"/>
                  <a:pt x="10" y="82"/>
                  <a:pt x="10" y="82"/>
                </a:cubicBezTo>
                <a:cubicBezTo>
                  <a:pt x="6" y="78"/>
                  <a:pt x="0" y="69"/>
                  <a:pt x="7" y="60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8"/>
                  <a:pt x="32" y="36"/>
                  <a:pt x="36" y="36"/>
                </a:cubicBezTo>
                <a:cubicBezTo>
                  <a:pt x="39" y="36"/>
                  <a:pt x="44" y="37"/>
                  <a:pt x="48" y="42"/>
                </a:cubicBezTo>
                <a:cubicBezTo>
                  <a:pt x="77" y="71"/>
                  <a:pt x="77" y="71"/>
                  <a:pt x="77" y="71"/>
                </a:cubicBezTo>
                <a:cubicBezTo>
                  <a:pt x="78" y="72"/>
                  <a:pt x="82" y="76"/>
                  <a:pt x="87" y="76"/>
                </a:cubicBezTo>
                <a:cubicBezTo>
                  <a:pt x="90" y="76"/>
                  <a:pt x="92" y="75"/>
                  <a:pt x="95" y="71"/>
                </a:cubicBezTo>
                <a:cubicBezTo>
                  <a:pt x="158" y="4"/>
                  <a:pt x="158" y="4"/>
                  <a:pt x="158" y="4"/>
                </a:cubicBezTo>
                <a:cubicBezTo>
                  <a:pt x="159" y="3"/>
                  <a:pt x="162" y="0"/>
                  <a:pt x="168" y="0"/>
                </a:cubicBezTo>
                <a:cubicBezTo>
                  <a:pt x="172" y="0"/>
                  <a:pt x="175" y="2"/>
                  <a:pt x="178" y="4"/>
                </a:cubicBezTo>
                <a:cubicBezTo>
                  <a:pt x="200" y="26"/>
                  <a:pt x="200" y="26"/>
                  <a:pt x="200" y="26"/>
                </a:cubicBezTo>
                <a:cubicBezTo>
                  <a:pt x="201" y="27"/>
                  <a:pt x="204" y="30"/>
                  <a:pt x="204" y="35"/>
                </a:cubicBezTo>
                <a:cubicBezTo>
                  <a:pt x="204" y="39"/>
                  <a:pt x="202" y="43"/>
                  <a:pt x="198" y="47"/>
                </a:cubicBezTo>
                <a:cubicBezTo>
                  <a:pt x="99" y="142"/>
                  <a:pt x="99" y="142"/>
                  <a:pt x="99" y="142"/>
                </a:cubicBezTo>
                <a:cubicBezTo>
                  <a:pt x="99" y="142"/>
                  <a:pt x="93" y="148"/>
                  <a:pt x="86" y="148"/>
                </a:cubicBezTo>
                <a:close/>
                <a:moveTo>
                  <a:pt x="34" y="44"/>
                </a:moveTo>
                <a:cubicBezTo>
                  <a:pt x="12" y="65"/>
                  <a:pt x="12" y="65"/>
                  <a:pt x="12" y="65"/>
                </a:cubicBezTo>
                <a:cubicBezTo>
                  <a:pt x="8" y="70"/>
                  <a:pt x="15" y="76"/>
                  <a:pt x="15" y="76"/>
                </a:cubicBezTo>
                <a:cubicBezTo>
                  <a:pt x="80" y="137"/>
                  <a:pt x="80" y="137"/>
                  <a:pt x="80" y="137"/>
                </a:cubicBezTo>
                <a:cubicBezTo>
                  <a:pt x="82" y="140"/>
                  <a:pt x="84" y="141"/>
                  <a:pt x="86" y="141"/>
                </a:cubicBezTo>
                <a:cubicBezTo>
                  <a:pt x="90" y="141"/>
                  <a:pt x="93" y="138"/>
                  <a:pt x="94" y="137"/>
                </a:cubicBezTo>
                <a:cubicBezTo>
                  <a:pt x="193" y="42"/>
                  <a:pt x="193" y="42"/>
                  <a:pt x="193" y="42"/>
                </a:cubicBezTo>
                <a:cubicBezTo>
                  <a:pt x="195" y="40"/>
                  <a:pt x="197" y="37"/>
                  <a:pt x="197" y="35"/>
                </a:cubicBezTo>
                <a:cubicBezTo>
                  <a:pt x="197" y="33"/>
                  <a:pt x="195" y="31"/>
                  <a:pt x="195" y="31"/>
                </a:cubicBezTo>
                <a:cubicBezTo>
                  <a:pt x="195" y="31"/>
                  <a:pt x="195" y="31"/>
                  <a:pt x="195" y="31"/>
                </a:cubicBezTo>
                <a:cubicBezTo>
                  <a:pt x="174" y="10"/>
                  <a:pt x="174" y="10"/>
                  <a:pt x="174" y="10"/>
                </a:cubicBezTo>
                <a:cubicBezTo>
                  <a:pt x="172" y="8"/>
                  <a:pt x="170" y="7"/>
                  <a:pt x="168" y="7"/>
                </a:cubicBezTo>
                <a:cubicBezTo>
                  <a:pt x="165" y="7"/>
                  <a:pt x="163" y="9"/>
                  <a:pt x="163" y="9"/>
                </a:cubicBezTo>
                <a:cubicBezTo>
                  <a:pt x="101" y="76"/>
                  <a:pt x="101" y="76"/>
                  <a:pt x="101" y="76"/>
                </a:cubicBezTo>
                <a:cubicBezTo>
                  <a:pt x="97" y="81"/>
                  <a:pt x="92" y="84"/>
                  <a:pt x="87" y="84"/>
                </a:cubicBezTo>
                <a:cubicBezTo>
                  <a:pt x="78" y="84"/>
                  <a:pt x="72" y="76"/>
                  <a:pt x="72" y="76"/>
                </a:cubicBezTo>
                <a:cubicBezTo>
                  <a:pt x="43" y="47"/>
                  <a:pt x="43" y="47"/>
                  <a:pt x="43" y="47"/>
                </a:cubicBezTo>
                <a:cubicBezTo>
                  <a:pt x="41" y="44"/>
                  <a:pt x="38" y="43"/>
                  <a:pt x="36" y="43"/>
                </a:cubicBezTo>
                <a:cubicBezTo>
                  <a:pt x="35" y="43"/>
                  <a:pt x="34" y="43"/>
                  <a:pt x="34" y="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9292DDC-B67D-C38B-AD4B-5A640C253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994" y="1481634"/>
            <a:ext cx="5095438" cy="310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85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DA2398-CDE0-4520-BA43-0704D3EE0ABB}"/>
              </a:ext>
            </a:extLst>
          </p:cNvPr>
          <p:cNvSpPr/>
          <p:nvPr/>
        </p:nvSpPr>
        <p:spPr>
          <a:xfrm>
            <a:off x="4540469" y="2774731"/>
            <a:ext cx="6811743" cy="32466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6E6135-3C35-45D5-8227-0F8B34044239}"/>
              </a:ext>
            </a:extLst>
          </p:cNvPr>
          <p:cNvSpPr/>
          <p:nvPr/>
        </p:nvSpPr>
        <p:spPr>
          <a:xfrm>
            <a:off x="4540468" y="836614"/>
            <a:ext cx="6811744" cy="174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40F5C1-80EF-40D3-A9F3-EE010B4072A4}"/>
              </a:ext>
            </a:extLst>
          </p:cNvPr>
          <p:cNvGrpSpPr/>
          <p:nvPr/>
        </p:nvGrpSpPr>
        <p:grpSpPr>
          <a:xfrm>
            <a:off x="839787" y="836614"/>
            <a:ext cx="3700681" cy="1748932"/>
            <a:chOff x="839787" y="836614"/>
            <a:chExt cx="3700681" cy="17489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9F13DDB-8CEB-42EC-9990-A4288C103B7E}"/>
                </a:ext>
              </a:extLst>
            </p:cNvPr>
            <p:cNvGrpSpPr/>
            <p:nvPr/>
          </p:nvGrpSpPr>
          <p:grpSpPr>
            <a:xfrm>
              <a:off x="839787" y="836614"/>
              <a:ext cx="3700681" cy="1748932"/>
              <a:chOff x="839787" y="836614"/>
              <a:chExt cx="3700681" cy="1748932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6BAD8B0-34D4-45B0-B96C-E9CD6185F707}"/>
                  </a:ext>
                </a:extLst>
              </p:cNvPr>
              <p:cNvSpPr/>
              <p:nvPr/>
            </p:nvSpPr>
            <p:spPr>
              <a:xfrm>
                <a:off x="839787" y="836614"/>
                <a:ext cx="3700681" cy="17489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1270000" dist="381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14DF384C-D176-42A7-9ED1-CA0C797C33AA}"/>
                  </a:ext>
                </a:extLst>
              </p:cNvPr>
              <p:cNvSpPr/>
              <p:nvPr/>
            </p:nvSpPr>
            <p:spPr>
              <a:xfrm rot="16200000">
                <a:off x="4385828" y="1652282"/>
                <a:ext cx="191684" cy="117596"/>
              </a:xfrm>
              <a:prstGeom prst="triangle">
                <a:avLst/>
              </a:prstGeom>
              <a:solidFill>
                <a:schemeClr val="bg1"/>
              </a:solidFill>
              <a:ln w="10160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>
                  <a:latin typeface="Calibri Light" panose="020F0302020204030204" pitchFamily="34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228E15B-9741-4E65-8ADE-76F8401771CE}"/>
                </a:ext>
              </a:extLst>
            </p:cNvPr>
            <p:cNvGrpSpPr/>
            <p:nvPr/>
          </p:nvGrpSpPr>
          <p:grpSpPr>
            <a:xfrm>
              <a:off x="1003812" y="1075448"/>
              <a:ext cx="2898049" cy="1154858"/>
              <a:chOff x="996034" y="1140143"/>
              <a:chExt cx="2898049" cy="1154858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F45779-33C9-4B3B-82DE-9575B19B482A}"/>
                  </a:ext>
                </a:extLst>
              </p:cNvPr>
              <p:cNvSpPr txBox="1"/>
              <p:nvPr/>
            </p:nvSpPr>
            <p:spPr>
              <a:xfrm>
                <a:off x="996034" y="1140143"/>
                <a:ext cx="28980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solidFill>
                      <a:schemeClr val="bg1"/>
                    </a:solidFill>
                    <a:latin typeface="Mada"/>
                  </a:rPr>
                  <a:t>Приобрести через:</a:t>
                </a:r>
                <a:endParaRPr lang="en-ID" sz="2000" dirty="0">
                  <a:solidFill>
                    <a:schemeClr val="bg1"/>
                  </a:solidFill>
                  <a:latin typeface="Mada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D8AEA1-5674-4DF4-918E-18AB6EC82A81}"/>
                  </a:ext>
                </a:extLst>
              </p:cNvPr>
              <p:cNvSpPr txBox="1"/>
              <p:nvPr/>
            </p:nvSpPr>
            <p:spPr>
              <a:xfrm>
                <a:off x="996034" y="1522948"/>
                <a:ext cx="2898049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  <a:latin typeface="Mada"/>
                  </a:rPr>
                  <a:t>lekarstvaisrael.com</a:t>
                </a:r>
                <a:endParaRPr lang="en-ID" sz="2200" dirty="0">
                  <a:solidFill>
                    <a:schemeClr val="bg1"/>
                  </a:solidFill>
                  <a:latin typeface="Mada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289BFC-BDE4-4107-94E9-B34200C3C256}"/>
                  </a:ext>
                </a:extLst>
              </p:cNvPr>
              <p:cNvSpPr txBox="1"/>
              <p:nvPr/>
            </p:nvSpPr>
            <p:spPr>
              <a:xfrm>
                <a:off x="996034" y="1987224"/>
                <a:ext cx="28980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chemeClr val="bg1"/>
                    </a:solidFill>
                    <a:latin typeface="Mada"/>
                  </a:rPr>
                  <a:t>Лекарства из Израиля</a:t>
                </a:r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520DC0-27A9-44BC-B5F5-EF2FBBCC96DE}"/>
                </a:ext>
              </a:extLst>
            </p:cNvPr>
            <p:cNvSpPr/>
            <p:nvPr/>
          </p:nvSpPr>
          <p:spPr>
            <a:xfrm>
              <a:off x="3372966" y="1364025"/>
              <a:ext cx="768286" cy="694110"/>
            </a:xfrm>
            <a:custGeom>
              <a:avLst/>
              <a:gdLst>
                <a:gd name="connsiteX0" fmla="*/ 269938 w 430149"/>
                <a:gd name="connsiteY0" fmla="*/ 62770 h 388619"/>
                <a:gd name="connsiteX1" fmla="*/ 269938 w 430149"/>
                <a:gd name="connsiteY1" fmla="*/ 47816 h 388619"/>
                <a:gd name="connsiteX2" fmla="*/ 288512 w 430149"/>
                <a:gd name="connsiteY2" fmla="*/ 29242 h 388619"/>
                <a:gd name="connsiteX3" fmla="*/ 303467 w 430149"/>
                <a:gd name="connsiteY3" fmla="*/ 29242 h 388619"/>
                <a:gd name="connsiteX4" fmla="*/ 303467 w 430149"/>
                <a:gd name="connsiteY4" fmla="*/ 44196 h 388619"/>
                <a:gd name="connsiteX5" fmla="*/ 284893 w 430149"/>
                <a:gd name="connsiteY5" fmla="*/ 62770 h 388619"/>
                <a:gd name="connsiteX6" fmla="*/ 277463 w 430149"/>
                <a:gd name="connsiteY6" fmla="*/ 65818 h 388619"/>
                <a:gd name="connsiteX7" fmla="*/ 269938 w 430149"/>
                <a:gd name="connsiteY7" fmla="*/ 62770 h 388619"/>
                <a:gd name="connsiteX8" fmla="*/ 269938 w 430149"/>
                <a:gd name="connsiteY8" fmla="*/ 62770 h 388619"/>
                <a:gd name="connsiteX9" fmla="*/ 187071 w 430149"/>
                <a:gd name="connsiteY9" fmla="*/ 62770 h 388619"/>
                <a:gd name="connsiteX10" fmla="*/ 194500 w 430149"/>
                <a:gd name="connsiteY10" fmla="*/ 65818 h 388619"/>
                <a:gd name="connsiteX11" fmla="*/ 201930 w 430149"/>
                <a:gd name="connsiteY11" fmla="*/ 62770 h 388619"/>
                <a:gd name="connsiteX12" fmla="*/ 201930 w 430149"/>
                <a:gd name="connsiteY12" fmla="*/ 47816 h 388619"/>
                <a:gd name="connsiteX13" fmla="*/ 183356 w 430149"/>
                <a:gd name="connsiteY13" fmla="*/ 29242 h 388619"/>
                <a:gd name="connsiteX14" fmla="*/ 168402 w 430149"/>
                <a:gd name="connsiteY14" fmla="*/ 29242 h 388619"/>
                <a:gd name="connsiteX15" fmla="*/ 168402 w 430149"/>
                <a:gd name="connsiteY15" fmla="*/ 44196 h 388619"/>
                <a:gd name="connsiteX16" fmla="*/ 187071 w 430149"/>
                <a:gd name="connsiteY16" fmla="*/ 62770 h 388619"/>
                <a:gd name="connsiteX17" fmla="*/ 237268 w 430149"/>
                <a:gd name="connsiteY17" fmla="*/ 47339 h 388619"/>
                <a:gd name="connsiteX18" fmla="*/ 247841 w 430149"/>
                <a:gd name="connsiteY18" fmla="*/ 36767 h 388619"/>
                <a:gd name="connsiteX19" fmla="*/ 247841 w 430149"/>
                <a:gd name="connsiteY19" fmla="*/ 10573 h 388619"/>
                <a:gd name="connsiteX20" fmla="*/ 237268 w 430149"/>
                <a:gd name="connsiteY20" fmla="*/ 0 h 388619"/>
                <a:gd name="connsiteX21" fmla="*/ 226695 w 430149"/>
                <a:gd name="connsiteY21" fmla="*/ 10573 h 388619"/>
                <a:gd name="connsiteX22" fmla="*/ 226695 w 430149"/>
                <a:gd name="connsiteY22" fmla="*/ 36767 h 388619"/>
                <a:gd name="connsiteX23" fmla="*/ 237268 w 430149"/>
                <a:gd name="connsiteY23" fmla="*/ 47339 h 388619"/>
                <a:gd name="connsiteX24" fmla="*/ 237268 w 430149"/>
                <a:gd name="connsiteY24" fmla="*/ 47339 h 388619"/>
                <a:gd name="connsiteX25" fmla="*/ 337852 w 430149"/>
                <a:gd name="connsiteY25" fmla="*/ 218789 h 388619"/>
                <a:gd name="connsiteX26" fmla="*/ 338614 w 430149"/>
                <a:gd name="connsiteY26" fmla="*/ 229743 h 388619"/>
                <a:gd name="connsiteX27" fmla="*/ 329279 w 430149"/>
                <a:gd name="connsiteY27" fmla="*/ 235458 h 388619"/>
                <a:gd name="connsiteX28" fmla="*/ 230505 w 430149"/>
                <a:gd name="connsiteY28" fmla="*/ 235458 h 388619"/>
                <a:gd name="connsiteX29" fmla="*/ 219932 w 430149"/>
                <a:gd name="connsiteY29" fmla="*/ 224885 h 388619"/>
                <a:gd name="connsiteX30" fmla="*/ 219932 w 430149"/>
                <a:gd name="connsiteY30" fmla="*/ 168497 h 388619"/>
                <a:gd name="connsiteX31" fmla="*/ 230505 w 430149"/>
                <a:gd name="connsiteY31" fmla="*/ 157925 h 388619"/>
                <a:gd name="connsiteX32" fmla="*/ 289274 w 430149"/>
                <a:gd name="connsiteY32" fmla="*/ 157925 h 388619"/>
                <a:gd name="connsiteX33" fmla="*/ 297847 w 430149"/>
                <a:gd name="connsiteY33" fmla="*/ 162401 h 388619"/>
                <a:gd name="connsiteX34" fmla="*/ 337852 w 430149"/>
                <a:gd name="connsiteY34" fmla="*/ 218789 h 388619"/>
                <a:gd name="connsiteX35" fmla="*/ 308800 w 430149"/>
                <a:gd name="connsiteY35" fmla="*/ 214313 h 388619"/>
                <a:gd name="connsiteX36" fmla="*/ 283750 w 430149"/>
                <a:gd name="connsiteY36" fmla="*/ 179070 h 388619"/>
                <a:gd name="connsiteX37" fmla="*/ 240983 w 430149"/>
                <a:gd name="connsiteY37" fmla="*/ 179070 h 388619"/>
                <a:gd name="connsiteX38" fmla="*/ 240983 w 430149"/>
                <a:gd name="connsiteY38" fmla="*/ 214313 h 388619"/>
                <a:gd name="connsiteX39" fmla="*/ 308800 w 430149"/>
                <a:gd name="connsiteY39" fmla="*/ 214313 h 388619"/>
                <a:gd name="connsiteX40" fmla="*/ 144685 w 430149"/>
                <a:gd name="connsiteY40" fmla="*/ 185452 h 388619"/>
                <a:gd name="connsiteX41" fmla="*/ 126397 w 430149"/>
                <a:gd name="connsiteY41" fmla="*/ 185452 h 388619"/>
                <a:gd name="connsiteX42" fmla="*/ 126397 w 430149"/>
                <a:gd name="connsiteY42" fmla="*/ 167164 h 388619"/>
                <a:gd name="connsiteX43" fmla="*/ 115824 w 430149"/>
                <a:gd name="connsiteY43" fmla="*/ 156591 h 388619"/>
                <a:gd name="connsiteX44" fmla="*/ 105251 w 430149"/>
                <a:gd name="connsiteY44" fmla="*/ 167164 h 388619"/>
                <a:gd name="connsiteX45" fmla="*/ 105251 w 430149"/>
                <a:gd name="connsiteY45" fmla="*/ 185452 h 388619"/>
                <a:gd name="connsiteX46" fmla="*/ 86963 w 430149"/>
                <a:gd name="connsiteY46" fmla="*/ 185452 h 388619"/>
                <a:gd name="connsiteX47" fmla="*/ 76391 w 430149"/>
                <a:gd name="connsiteY47" fmla="*/ 196025 h 388619"/>
                <a:gd name="connsiteX48" fmla="*/ 86963 w 430149"/>
                <a:gd name="connsiteY48" fmla="*/ 206597 h 388619"/>
                <a:gd name="connsiteX49" fmla="*/ 105251 w 430149"/>
                <a:gd name="connsiteY49" fmla="*/ 206597 h 388619"/>
                <a:gd name="connsiteX50" fmla="*/ 105251 w 430149"/>
                <a:gd name="connsiteY50" fmla="*/ 224885 h 388619"/>
                <a:gd name="connsiteX51" fmla="*/ 115824 w 430149"/>
                <a:gd name="connsiteY51" fmla="*/ 235458 h 388619"/>
                <a:gd name="connsiteX52" fmla="*/ 126397 w 430149"/>
                <a:gd name="connsiteY52" fmla="*/ 224885 h 388619"/>
                <a:gd name="connsiteX53" fmla="*/ 126397 w 430149"/>
                <a:gd name="connsiteY53" fmla="*/ 206597 h 388619"/>
                <a:gd name="connsiteX54" fmla="*/ 144685 w 430149"/>
                <a:gd name="connsiteY54" fmla="*/ 206597 h 388619"/>
                <a:gd name="connsiteX55" fmla="*/ 155258 w 430149"/>
                <a:gd name="connsiteY55" fmla="*/ 196025 h 388619"/>
                <a:gd name="connsiteX56" fmla="*/ 144685 w 430149"/>
                <a:gd name="connsiteY56" fmla="*/ 185452 h 388619"/>
                <a:gd name="connsiteX57" fmla="*/ 144685 w 430149"/>
                <a:gd name="connsiteY57" fmla="*/ 185452 h 388619"/>
                <a:gd name="connsiteX58" fmla="*/ 378142 w 430149"/>
                <a:gd name="connsiteY58" fmla="*/ 337566 h 388619"/>
                <a:gd name="connsiteX59" fmla="*/ 363855 w 430149"/>
                <a:gd name="connsiteY59" fmla="*/ 367475 h 388619"/>
                <a:gd name="connsiteX60" fmla="*/ 419576 w 430149"/>
                <a:gd name="connsiteY60" fmla="*/ 367475 h 388619"/>
                <a:gd name="connsiteX61" fmla="*/ 430149 w 430149"/>
                <a:gd name="connsiteY61" fmla="*/ 378047 h 388619"/>
                <a:gd name="connsiteX62" fmla="*/ 419576 w 430149"/>
                <a:gd name="connsiteY62" fmla="*/ 388620 h 388619"/>
                <a:gd name="connsiteX63" fmla="*/ 11144 w 430149"/>
                <a:gd name="connsiteY63" fmla="*/ 388620 h 388619"/>
                <a:gd name="connsiteX64" fmla="*/ 571 w 430149"/>
                <a:gd name="connsiteY64" fmla="*/ 378047 h 388619"/>
                <a:gd name="connsiteX65" fmla="*/ 11144 w 430149"/>
                <a:gd name="connsiteY65" fmla="*/ 367475 h 388619"/>
                <a:gd name="connsiteX66" fmla="*/ 66866 w 430149"/>
                <a:gd name="connsiteY66" fmla="*/ 367475 h 388619"/>
                <a:gd name="connsiteX67" fmla="*/ 52578 w 430149"/>
                <a:gd name="connsiteY67" fmla="*/ 337566 h 388619"/>
                <a:gd name="connsiteX68" fmla="*/ 10573 w 430149"/>
                <a:gd name="connsiteY68" fmla="*/ 337566 h 388619"/>
                <a:gd name="connsiteX69" fmla="*/ 0 w 430149"/>
                <a:gd name="connsiteY69" fmla="*/ 326993 h 388619"/>
                <a:gd name="connsiteX70" fmla="*/ 0 w 430149"/>
                <a:gd name="connsiteY70" fmla="*/ 122777 h 388619"/>
                <a:gd name="connsiteX71" fmla="*/ 10573 w 430149"/>
                <a:gd name="connsiteY71" fmla="*/ 112205 h 388619"/>
                <a:gd name="connsiteX72" fmla="*/ 202025 w 430149"/>
                <a:gd name="connsiteY72" fmla="*/ 112205 h 388619"/>
                <a:gd name="connsiteX73" fmla="*/ 202025 w 430149"/>
                <a:gd name="connsiteY73" fmla="*/ 98203 h 388619"/>
                <a:gd name="connsiteX74" fmla="*/ 237077 w 430149"/>
                <a:gd name="connsiteY74" fmla="*/ 63151 h 388619"/>
                <a:gd name="connsiteX75" fmla="*/ 237458 w 430149"/>
                <a:gd name="connsiteY75" fmla="*/ 63151 h 388619"/>
                <a:gd name="connsiteX76" fmla="*/ 272510 w 430149"/>
                <a:gd name="connsiteY76" fmla="*/ 98203 h 388619"/>
                <a:gd name="connsiteX77" fmla="*/ 272510 w 430149"/>
                <a:gd name="connsiteY77" fmla="*/ 112205 h 388619"/>
                <a:gd name="connsiteX78" fmla="*/ 317468 w 430149"/>
                <a:gd name="connsiteY78" fmla="*/ 112205 h 388619"/>
                <a:gd name="connsiteX79" fmla="*/ 326041 w 430149"/>
                <a:gd name="connsiteY79" fmla="*/ 116681 h 388619"/>
                <a:gd name="connsiteX80" fmla="*/ 428149 w 430149"/>
                <a:gd name="connsiteY80" fmla="*/ 260509 h 388619"/>
                <a:gd name="connsiteX81" fmla="*/ 430054 w 430149"/>
                <a:gd name="connsiteY81" fmla="*/ 266605 h 388619"/>
                <a:gd name="connsiteX82" fmla="*/ 430054 w 430149"/>
                <a:gd name="connsiteY82" fmla="*/ 326993 h 388619"/>
                <a:gd name="connsiteX83" fmla="*/ 419481 w 430149"/>
                <a:gd name="connsiteY83" fmla="*/ 337566 h 388619"/>
                <a:gd name="connsiteX84" fmla="*/ 378142 w 430149"/>
                <a:gd name="connsiteY84" fmla="*/ 337566 h 388619"/>
                <a:gd name="connsiteX85" fmla="*/ 223075 w 430149"/>
                <a:gd name="connsiteY85" fmla="*/ 112205 h 388619"/>
                <a:gd name="connsiteX86" fmla="*/ 251365 w 430149"/>
                <a:gd name="connsiteY86" fmla="*/ 112205 h 388619"/>
                <a:gd name="connsiteX87" fmla="*/ 251365 w 430149"/>
                <a:gd name="connsiteY87" fmla="*/ 98203 h 388619"/>
                <a:gd name="connsiteX88" fmla="*/ 237458 w 430149"/>
                <a:gd name="connsiteY88" fmla="*/ 84201 h 388619"/>
                <a:gd name="connsiteX89" fmla="*/ 237077 w 430149"/>
                <a:gd name="connsiteY89" fmla="*/ 84201 h 388619"/>
                <a:gd name="connsiteX90" fmla="*/ 223075 w 430149"/>
                <a:gd name="connsiteY90" fmla="*/ 98203 h 388619"/>
                <a:gd name="connsiteX91" fmla="*/ 223075 w 430149"/>
                <a:gd name="connsiteY91" fmla="*/ 112205 h 388619"/>
                <a:gd name="connsiteX92" fmla="*/ 153734 w 430149"/>
                <a:gd name="connsiteY92" fmla="*/ 326993 h 388619"/>
                <a:gd name="connsiteX93" fmla="*/ 113252 w 430149"/>
                <a:gd name="connsiteY93" fmla="*/ 286512 h 388619"/>
                <a:gd name="connsiteX94" fmla="*/ 72771 w 430149"/>
                <a:gd name="connsiteY94" fmla="*/ 326993 h 388619"/>
                <a:gd name="connsiteX95" fmla="*/ 113252 w 430149"/>
                <a:gd name="connsiteY95" fmla="*/ 367475 h 388619"/>
                <a:gd name="connsiteX96" fmla="*/ 153734 w 430149"/>
                <a:gd name="connsiteY96" fmla="*/ 326993 h 388619"/>
                <a:gd name="connsiteX97" fmla="*/ 153734 w 430149"/>
                <a:gd name="connsiteY97" fmla="*/ 326993 h 388619"/>
                <a:gd name="connsiteX98" fmla="*/ 271082 w 430149"/>
                <a:gd name="connsiteY98" fmla="*/ 367475 h 388619"/>
                <a:gd name="connsiteX99" fmla="*/ 256794 w 430149"/>
                <a:gd name="connsiteY99" fmla="*/ 337566 h 388619"/>
                <a:gd name="connsiteX100" fmla="*/ 174022 w 430149"/>
                <a:gd name="connsiteY100" fmla="*/ 337566 h 388619"/>
                <a:gd name="connsiteX101" fmla="*/ 159734 w 430149"/>
                <a:gd name="connsiteY101" fmla="*/ 367475 h 388619"/>
                <a:gd name="connsiteX102" fmla="*/ 271082 w 430149"/>
                <a:gd name="connsiteY102" fmla="*/ 367475 h 388619"/>
                <a:gd name="connsiteX103" fmla="*/ 357950 w 430149"/>
                <a:gd name="connsiteY103" fmla="*/ 326993 h 388619"/>
                <a:gd name="connsiteX104" fmla="*/ 317468 w 430149"/>
                <a:gd name="connsiteY104" fmla="*/ 286512 h 388619"/>
                <a:gd name="connsiteX105" fmla="*/ 276987 w 430149"/>
                <a:gd name="connsiteY105" fmla="*/ 326993 h 388619"/>
                <a:gd name="connsiteX106" fmla="*/ 317468 w 430149"/>
                <a:gd name="connsiteY106" fmla="*/ 367475 h 388619"/>
                <a:gd name="connsiteX107" fmla="*/ 357950 w 430149"/>
                <a:gd name="connsiteY107" fmla="*/ 326993 h 388619"/>
                <a:gd name="connsiteX108" fmla="*/ 357950 w 430149"/>
                <a:gd name="connsiteY108" fmla="*/ 326993 h 388619"/>
                <a:gd name="connsiteX109" fmla="*/ 378142 w 430149"/>
                <a:gd name="connsiteY109" fmla="*/ 316421 h 388619"/>
                <a:gd name="connsiteX110" fmla="*/ 409004 w 430149"/>
                <a:gd name="connsiteY110" fmla="*/ 316421 h 388619"/>
                <a:gd name="connsiteX111" fmla="*/ 409004 w 430149"/>
                <a:gd name="connsiteY111" fmla="*/ 269939 h 388619"/>
                <a:gd name="connsiteX112" fmla="*/ 312039 w 430149"/>
                <a:gd name="connsiteY112" fmla="*/ 133255 h 388619"/>
                <a:gd name="connsiteX113" fmla="*/ 21050 w 430149"/>
                <a:gd name="connsiteY113" fmla="*/ 133255 h 388619"/>
                <a:gd name="connsiteX114" fmla="*/ 21050 w 430149"/>
                <a:gd name="connsiteY114" fmla="*/ 316325 h 388619"/>
                <a:gd name="connsiteX115" fmla="*/ 52578 w 430149"/>
                <a:gd name="connsiteY115" fmla="*/ 316325 h 388619"/>
                <a:gd name="connsiteX116" fmla="*/ 113252 w 430149"/>
                <a:gd name="connsiteY116" fmla="*/ 265271 h 388619"/>
                <a:gd name="connsiteX117" fmla="*/ 173926 w 430149"/>
                <a:gd name="connsiteY117" fmla="*/ 316325 h 388619"/>
                <a:gd name="connsiteX118" fmla="*/ 256699 w 430149"/>
                <a:gd name="connsiteY118" fmla="*/ 316325 h 388619"/>
                <a:gd name="connsiteX119" fmla="*/ 317373 w 430149"/>
                <a:gd name="connsiteY119" fmla="*/ 265271 h 388619"/>
                <a:gd name="connsiteX120" fmla="*/ 378142 w 430149"/>
                <a:gd name="connsiteY120" fmla="*/ 316421 h 388619"/>
                <a:gd name="connsiteX121" fmla="*/ 378142 w 430149"/>
                <a:gd name="connsiteY121" fmla="*/ 316421 h 388619"/>
                <a:gd name="connsiteX122" fmla="*/ 317468 w 430149"/>
                <a:gd name="connsiteY122" fmla="*/ 315278 h 388619"/>
                <a:gd name="connsiteX123" fmla="*/ 305753 w 430149"/>
                <a:gd name="connsiteY123" fmla="*/ 326993 h 388619"/>
                <a:gd name="connsiteX124" fmla="*/ 317468 w 430149"/>
                <a:gd name="connsiteY124" fmla="*/ 338709 h 388619"/>
                <a:gd name="connsiteX125" fmla="*/ 329184 w 430149"/>
                <a:gd name="connsiteY125" fmla="*/ 326993 h 388619"/>
                <a:gd name="connsiteX126" fmla="*/ 317468 w 430149"/>
                <a:gd name="connsiteY126" fmla="*/ 315278 h 388619"/>
                <a:gd name="connsiteX127" fmla="*/ 317468 w 430149"/>
                <a:gd name="connsiteY127" fmla="*/ 315278 h 388619"/>
                <a:gd name="connsiteX128" fmla="*/ 113252 w 430149"/>
                <a:gd name="connsiteY128" fmla="*/ 315278 h 388619"/>
                <a:gd name="connsiteX129" fmla="*/ 101537 w 430149"/>
                <a:gd name="connsiteY129" fmla="*/ 326993 h 388619"/>
                <a:gd name="connsiteX130" fmla="*/ 113252 w 430149"/>
                <a:gd name="connsiteY130" fmla="*/ 338709 h 388619"/>
                <a:gd name="connsiteX131" fmla="*/ 124968 w 430149"/>
                <a:gd name="connsiteY131" fmla="*/ 326993 h 388619"/>
                <a:gd name="connsiteX132" fmla="*/ 113252 w 430149"/>
                <a:gd name="connsiteY132" fmla="*/ 315278 h 388619"/>
                <a:gd name="connsiteX133" fmla="*/ 113252 w 430149"/>
                <a:gd name="connsiteY133" fmla="*/ 315278 h 388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430149" h="388619">
                  <a:moveTo>
                    <a:pt x="269938" y="62770"/>
                  </a:moveTo>
                  <a:cubicBezTo>
                    <a:pt x="265843" y="58674"/>
                    <a:pt x="265843" y="51911"/>
                    <a:pt x="269938" y="47816"/>
                  </a:cubicBezTo>
                  <a:lnTo>
                    <a:pt x="288512" y="29242"/>
                  </a:lnTo>
                  <a:cubicBezTo>
                    <a:pt x="292608" y="25146"/>
                    <a:pt x="299275" y="25146"/>
                    <a:pt x="303467" y="29242"/>
                  </a:cubicBezTo>
                  <a:cubicBezTo>
                    <a:pt x="307562" y="33338"/>
                    <a:pt x="307562" y="40005"/>
                    <a:pt x="303467" y="44196"/>
                  </a:cubicBezTo>
                  <a:lnTo>
                    <a:pt x="284893" y="62770"/>
                  </a:lnTo>
                  <a:cubicBezTo>
                    <a:pt x="282797" y="64865"/>
                    <a:pt x="280130" y="65818"/>
                    <a:pt x="277463" y="65818"/>
                  </a:cubicBezTo>
                  <a:cubicBezTo>
                    <a:pt x="274796" y="65818"/>
                    <a:pt x="271939" y="64865"/>
                    <a:pt x="269938" y="62770"/>
                  </a:cubicBezTo>
                  <a:lnTo>
                    <a:pt x="269938" y="62770"/>
                  </a:lnTo>
                  <a:close/>
                  <a:moveTo>
                    <a:pt x="187071" y="62770"/>
                  </a:moveTo>
                  <a:cubicBezTo>
                    <a:pt x="189167" y="64865"/>
                    <a:pt x="191834" y="65818"/>
                    <a:pt x="194500" y="65818"/>
                  </a:cubicBezTo>
                  <a:cubicBezTo>
                    <a:pt x="197167" y="65818"/>
                    <a:pt x="199930" y="64770"/>
                    <a:pt x="201930" y="62770"/>
                  </a:cubicBezTo>
                  <a:cubicBezTo>
                    <a:pt x="206026" y="58674"/>
                    <a:pt x="206026" y="51911"/>
                    <a:pt x="201930" y="47816"/>
                  </a:cubicBezTo>
                  <a:lnTo>
                    <a:pt x="183356" y="29242"/>
                  </a:lnTo>
                  <a:cubicBezTo>
                    <a:pt x="179260" y="25146"/>
                    <a:pt x="172593" y="25146"/>
                    <a:pt x="168402" y="29242"/>
                  </a:cubicBezTo>
                  <a:cubicBezTo>
                    <a:pt x="164306" y="33338"/>
                    <a:pt x="164306" y="40005"/>
                    <a:pt x="168402" y="44196"/>
                  </a:cubicBezTo>
                  <a:lnTo>
                    <a:pt x="187071" y="62770"/>
                  </a:lnTo>
                  <a:close/>
                  <a:moveTo>
                    <a:pt x="237268" y="47339"/>
                  </a:moveTo>
                  <a:cubicBezTo>
                    <a:pt x="243078" y="47339"/>
                    <a:pt x="247841" y="42577"/>
                    <a:pt x="247841" y="36767"/>
                  </a:cubicBezTo>
                  <a:lnTo>
                    <a:pt x="247841" y="10573"/>
                  </a:lnTo>
                  <a:cubicBezTo>
                    <a:pt x="247841" y="4763"/>
                    <a:pt x="243078" y="0"/>
                    <a:pt x="237268" y="0"/>
                  </a:cubicBezTo>
                  <a:cubicBezTo>
                    <a:pt x="231458" y="0"/>
                    <a:pt x="226695" y="4763"/>
                    <a:pt x="226695" y="10573"/>
                  </a:cubicBezTo>
                  <a:lnTo>
                    <a:pt x="226695" y="36767"/>
                  </a:lnTo>
                  <a:cubicBezTo>
                    <a:pt x="226695" y="42672"/>
                    <a:pt x="231362" y="47339"/>
                    <a:pt x="237268" y="47339"/>
                  </a:cubicBezTo>
                  <a:lnTo>
                    <a:pt x="237268" y="47339"/>
                  </a:lnTo>
                  <a:close/>
                  <a:moveTo>
                    <a:pt x="337852" y="218789"/>
                  </a:moveTo>
                  <a:cubicBezTo>
                    <a:pt x="340138" y="222028"/>
                    <a:pt x="340424" y="226219"/>
                    <a:pt x="338614" y="229743"/>
                  </a:cubicBezTo>
                  <a:cubicBezTo>
                    <a:pt x="336804" y="233267"/>
                    <a:pt x="333184" y="235458"/>
                    <a:pt x="329279" y="235458"/>
                  </a:cubicBezTo>
                  <a:lnTo>
                    <a:pt x="230505" y="235458"/>
                  </a:lnTo>
                  <a:cubicBezTo>
                    <a:pt x="224695" y="235458"/>
                    <a:pt x="219932" y="230696"/>
                    <a:pt x="219932" y="224885"/>
                  </a:cubicBezTo>
                  <a:lnTo>
                    <a:pt x="219932" y="168497"/>
                  </a:lnTo>
                  <a:cubicBezTo>
                    <a:pt x="219932" y="162687"/>
                    <a:pt x="224695" y="157925"/>
                    <a:pt x="230505" y="157925"/>
                  </a:cubicBezTo>
                  <a:lnTo>
                    <a:pt x="289274" y="157925"/>
                  </a:lnTo>
                  <a:cubicBezTo>
                    <a:pt x="292703" y="157925"/>
                    <a:pt x="295942" y="159544"/>
                    <a:pt x="297847" y="162401"/>
                  </a:cubicBezTo>
                  <a:lnTo>
                    <a:pt x="337852" y="218789"/>
                  </a:lnTo>
                  <a:close/>
                  <a:moveTo>
                    <a:pt x="308800" y="214313"/>
                  </a:moveTo>
                  <a:lnTo>
                    <a:pt x="283750" y="179070"/>
                  </a:lnTo>
                  <a:lnTo>
                    <a:pt x="240983" y="179070"/>
                  </a:lnTo>
                  <a:lnTo>
                    <a:pt x="240983" y="214313"/>
                  </a:lnTo>
                  <a:lnTo>
                    <a:pt x="308800" y="214313"/>
                  </a:lnTo>
                  <a:close/>
                  <a:moveTo>
                    <a:pt x="144685" y="185452"/>
                  </a:moveTo>
                  <a:lnTo>
                    <a:pt x="126397" y="185452"/>
                  </a:lnTo>
                  <a:lnTo>
                    <a:pt x="126397" y="167164"/>
                  </a:lnTo>
                  <a:cubicBezTo>
                    <a:pt x="126397" y="161354"/>
                    <a:pt x="121634" y="156591"/>
                    <a:pt x="115824" y="156591"/>
                  </a:cubicBezTo>
                  <a:cubicBezTo>
                    <a:pt x="110014" y="156591"/>
                    <a:pt x="105251" y="161354"/>
                    <a:pt x="105251" y="167164"/>
                  </a:cubicBezTo>
                  <a:lnTo>
                    <a:pt x="105251" y="185452"/>
                  </a:lnTo>
                  <a:lnTo>
                    <a:pt x="86963" y="185452"/>
                  </a:lnTo>
                  <a:cubicBezTo>
                    <a:pt x="81153" y="185452"/>
                    <a:pt x="76391" y="190214"/>
                    <a:pt x="76391" y="196025"/>
                  </a:cubicBezTo>
                  <a:cubicBezTo>
                    <a:pt x="76391" y="201835"/>
                    <a:pt x="81153" y="206597"/>
                    <a:pt x="86963" y="206597"/>
                  </a:cubicBezTo>
                  <a:lnTo>
                    <a:pt x="105251" y="206597"/>
                  </a:lnTo>
                  <a:lnTo>
                    <a:pt x="105251" y="224885"/>
                  </a:lnTo>
                  <a:cubicBezTo>
                    <a:pt x="105251" y="230696"/>
                    <a:pt x="110014" y="235458"/>
                    <a:pt x="115824" y="235458"/>
                  </a:cubicBezTo>
                  <a:cubicBezTo>
                    <a:pt x="121634" y="235458"/>
                    <a:pt x="126397" y="230696"/>
                    <a:pt x="126397" y="224885"/>
                  </a:cubicBezTo>
                  <a:lnTo>
                    <a:pt x="126397" y="206597"/>
                  </a:lnTo>
                  <a:lnTo>
                    <a:pt x="144685" y="206597"/>
                  </a:lnTo>
                  <a:cubicBezTo>
                    <a:pt x="150495" y="206597"/>
                    <a:pt x="155258" y="201835"/>
                    <a:pt x="155258" y="196025"/>
                  </a:cubicBezTo>
                  <a:cubicBezTo>
                    <a:pt x="155258" y="190214"/>
                    <a:pt x="150495" y="185452"/>
                    <a:pt x="144685" y="185452"/>
                  </a:cubicBezTo>
                  <a:lnTo>
                    <a:pt x="144685" y="185452"/>
                  </a:lnTo>
                  <a:close/>
                  <a:moveTo>
                    <a:pt x="378142" y="337566"/>
                  </a:moveTo>
                  <a:cubicBezTo>
                    <a:pt x="376142" y="348901"/>
                    <a:pt x="371094" y="359188"/>
                    <a:pt x="363855" y="367475"/>
                  </a:cubicBezTo>
                  <a:lnTo>
                    <a:pt x="419576" y="367475"/>
                  </a:lnTo>
                  <a:cubicBezTo>
                    <a:pt x="425387" y="367475"/>
                    <a:pt x="430149" y="372237"/>
                    <a:pt x="430149" y="378047"/>
                  </a:cubicBezTo>
                  <a:cubicBezTo>
                    <a:pt x="430149" y="383857"/>
                    <a:pt x="425387" y="388620"/>
                    <a:pt x="419576" y="388620"/>
                  </a:cubicBezTo>
                  <a:lnTo>
                    <a:pt x="11144" y="388620"/>
                  </a:lnTo>
                  <a:cubicBezTo>
                    <a:pt x="5334" y="388620"/>
                    <a:pt x="571" y="383857"/>
                    <a:pt x="571" y="378047"/>
                  </a:cubicBezTo>
                  <a:cubicBezTo>
                    <a:pt x="571" y="372237"/>
                    <a:pt x="5334" y="367475"/>
                    <a:pt x="11144" y="367475"/>
                  </a:cubicBezTo>
                  <a:lnTo>
                    <a:pt x="66866" y="367475"/>
                  </a:lnTo>
                  <a:cubicBezTo>
                    <a:pt x="59626" y="359188"/>
                    <a:pt x="54483" y="348901"/>
                    <a:pt x="52578" y="337566"/>
                  </a:cubicBezTo>
                  <a:lnTo>
                    <a:pt x="10573" y="337566"/>
                  </a:lnTo>
                  <a:cubicBezTo>
                    <a:pt x="4763" y="337566"/>
                    <a:pt x="0" y="332804"/>
                    <a:pt x="0" y="326993"/>
                  </a:cubicBezTo>
                  <a:lnTo>
                    <a:pt x="0" y="122777"/>
                  </a:lnTo>
                  <a:cubicBezTo>
                    <a:pt x="0" y="116967"/>
                    <a:pt x="4763" y="112205"/>
                    <a:pt x="10573" y="112205"/>
                  </a:cubicBezTo>
                  <a:lnTo>
                    <a:pt x="202025" y="112205"/>
                  </a:lnTo>
                  <a:lnTo>
                    <a:pt x="202025" y="98203"/>
                  </a:lnTo>
                  <a:cubicBezTo>
                    <a:pt x="202025" y="78867"/>
                    <a:pt x="217742" y="63151"/>
                    <a:pt x="237077" y="63151"/>
                  </a:cubicBezTo>
                  <a:lnTo>
                    <a:pt x="237458" y="63151"/>
                  </a:lnTo>
                  <a:cubicBezTo>
                    <a:pt x="256794" y="63151"/>
                    <a:pt x="272510" y="78867"/>
                    <a:pt x="272510" y="98203"/>
                  </a:cubicBezTo>
                  <a:lnTo>
                    <a:pt x="272510" y="112205"/>
                  </a:lnTo>
                  <a:lnTo>
                    <a:pt x="317468" y="112205"/>
                  </a:lnTo>
                  <a:cubicBezTo>
                    <a:pt x="320897" y="112205"/>
                    <a:pt x="324136" y="113824"/>
                    <a:pt x="326041" y="116681"/>
                  </a:cubicBezTo>
                  <a:lnTo>
                    <a:pt x="428149" y="260509"/>
                  </a:lnTo>
                  <a:cubicBezTo>
                    <a:pt x="429387" y="262319"/>
                    <a:pt x="430054" y="264414"/>
                    <a:pt x="430054" y="266605"/>
                  </a:cubicBezTo>
                  <a:lnTo>
                    <a:pt x="430054" y="326993"/>
                  </a:lnTo>
                  <a:cubicBezTo>
                    <a:pt x="430054" y="332804"/>
                    <a:pt x="425291" y="337566"/>
                    <a:pt x="419481" y="337566"/>
                  </a:cubicBezTo>
                  <a:lnTo>
                    <a:pt x="378142" y="337566"/>
                  </a:lnTo>
                  <a:close/>
                  <a:moveTo>
                    <a:pt x="223075" y="112205"/>
                  </a:moveTo>
                  <a:lnTo>
                    <a:pt x="251365" y="112205"/>
                  </a:lnTo>
                  <a:lnTo>
                    <a:pt x="251365" y="98203"/>
                  </a:lnTo>
                  <a:cubicBezTo>
                    <a:pt x="251365" y="90488"/>
                    <a:pt x="245078" y="84201"/>
                    <a:pt x="237458" y="84201"/>
                  </a:cubicBezTo>
                  <a:lnTo>
                    <a:pt x="237077" y="84201"/>
                  </a:lnTo>
                  <a:cubicBezTo>
                    <a:pt x="229362" y="84201"/>
                    <a:pt x="223075" y="90488"/>
                    <a:pt x="223075" y="98203"/>
                  </a:cubicBezTo>
                  <a:lnTo>
                    <a:pt x="223075" y="112205"/>
                  </a:lnTo>
                  <a:close/>
                  <a:moveTo>
                    <a:pt x="153734" y="326993"/>
                  </a:moveTo>
                  <a:cubicBezTo>
                    <a:pt x="153734" y="304705"/>
                    <a:pt x="135541" y="286512"/>
                    <a:pt x="113252" y="286512"/>
                  </a:cubicBezTo>
                  <a:cubicBezTo>
                    <a:pt x="90964" y="286512"/>
                    <a:pt x="72771" y="304705"/>
                    <a:pt x="72771" y="326993"/>
                  </a:cubicBezTo>
                  <a:cubicBezTo>
                    <a:pt x="72771" y="349282"/>
                    <a:pt x="90964" y="367475"/>
                    <a:pt x="113252" y="367475"/>
                  </a:cubicBezTo>
                  <a:cubicBezTo>
                    <a:pt x="135541" y="367475"/>
                    <a:pt x="153734" y="349282"/>
                    <a:pt x="153734" y="326993"/>
                  </a:cubicBezTo>
                  <a:lnTo>
                    <a:pt x="153734" y="326993"/>
                  </a:lnTo>
                  <a:close/>
                  <a:moveTo>
                    <a:pt x="271082" y="367475"/>
                  </a:moveTo>
                  <a:cubicBezTo>
                    <a:pt x="263842" y="359188"/>
                    <a:pt x="258699" y="348901"/>
                    <a:pt x="256794" y="337566"/>
                  </a:cubicBezTo>
                  <a:lnTo>
                    <a:pt x="174022" y="337566"/>
                  </a:lnTo>
                  <a:cubicBezTo>
                    <a:pt x="172021" y="348901"/>
                    <a:pt x="166973" y="359188"/>
                    <a:pt x="159734" y="367475"/>
                  </a:cubicBezTo>
                  <a:lnTo>
                    <a:pt x="271082" y="367475"/>
                  </a:lnTo>
                  <a:close/>
                  <a:moveTo>
                    <a:pt x="357950" y="326993"/>
                  </a:moveTo>
                  <a:cubicBezTo>
                    <a:pt x="357950" y="304705"/>
                    <a:pt x="339757" y="286512"/>
                    <a:pt x="317468" y="286512"/>
                  </a:cubicBezTo>
                  <a:cubicBezTo>
                    <a:pt x="295180" y="286512"/>
                    <a:pt x="276987" y="304705"/>
                    <a:pt x="276987" y="326993"/>
                  </a:cubicBezTo>
                  <a:cubicBezTo>
                    <a:pt x="276987" y="349282"/>
                    <a:pt x="295180" y="367475"/>
                    <a:pt x="317468" y="367475"/>
                  </a:cubicBezTo>
                  <a:cubicBezTo>
                    <a:pt x="339757" y="367475"/>
                    <a:pt x="357950" y="349282"/>
                    <a:pt x="357950" y="326993"/>
                  </a:cubicBezTo>
                  <a:lnTo>
                    <a:pt x="357950" y="326993"/>
                  </a:lnTo>
                  <a:close/>
                  <a:moveTo>
                    <a:pt x="378142" y="316421"/>
                  </a:moveTo>
                  <a:lnTo>
                    <a:pt x="409004" y="316421"/>
                  </a:lnTo>
                  <a:lnTo>
                    <a:pt x="409004" y="269939"/>
                  </a:lnTo>
                  <a:lnTo>
                    <a:pt x="312039" y="133255"/>
                  </a:lnTo>
                  <a:lnTo>
                    <a:pt x="21050" y="133255"/>
                  </a:lnTo>
                  <a:lnTo>
                    <a:pt x="21050" y="316325"/>
                  </a:lnTo>
                  <a:lnTo>
                    <a:pt x="52578" y="316325"/>
                  </a:lnTo>
                  <a:cubicBezTo>
                    <a:pt x="57626" y="287369"/>
                    <a:pt x="82867" y="265271"/>
                    <a:pt x="113252" y="265271"/>
                  </a:cubicBezTo>
                  <a:cubicBezTo>
                    <a:pt x="143637" y="265271"/>
                    <a:pt x="168974" y="287369"/>
                    <a:pt x="173926" y="316325"/>
                  </a:cubicBezTo>
                  <a:lnTo>
                    <a:pt x="256699" y="316325"/>
                  </a:lnTo>
                  <a:cubicBezTo>
                    <a:pt x="261747" y="287369"/>
                    <a:pt x="286988" y="265271"/>
                    <a:pt x="317373" y="265271"/>
                  </a:cubicBezTo>
                  <a:cubicBezTo>
                    <a:pt x="347853" y="265367"/>
                    <a:pt x="373094" y="287465"/>
                    <a:pt x="378142" y="316421"/>
                  </a:cubicBezTo>
                  <a:lnTo>
                    <a:pt x="378142" y="316421"/>
                  </a:lnTo>
                  <a:close/>
                  <a:moveTo>
                    <a:pt x="317468" y="315278"/>
                  </a:moveTo>
                  <a:cubicBezTo>
                    <a:pt x="310991" y="315278"/>
                    <a:pt x="305753" y="320516"/>
                    <a:pt x="305753" y="326993"/>
                  </a:cubicBezTo>
                  <a:cubicBezTo>
                    <a:pt x="305753" y="333470"/>
                    <a:pt x="310991" y="338709"/>
                    <a:pt x="317468" y="338709"/>
                  </a:cubicBezTo>
                  <a:cubicBezTo>
                    <a:pt x="323945" y="338709"/>
                    <a:pt x="329184" y="333470"/>
                    <a:pt x="329184" y="326993"/>
                  </a:cubicBezTo>
                  <a:cubicBezTo>
                    <a:pt x="329089" y="320516"/>
                    <a:pt x="323850" y="315278"/>
                    <a:pt x="317468" y="315278"/>
                  </a:cubicBezTo>
                  <a:lnTo>
                    <a:pt x="317468" y="315278"/>
                  </a:lnTo>
                  <a:close/>
                  <a:moveTo>
                    <a:pt x="113252" y="315278"/>
                  </a:moveTo>
                  <a:cubicBezTo>
                    <a:pt x="106775" y="315278"/>
                    <a:pt x="101537" y="320516"/>
                    <a:pt x="101537" y="326993"/>
                  </a:cubicBezTo>
                  <a:cubicBezTo>
                    <a:pt x="101537" y="333470"/>
                    <a:pt x="106775" y="338709"/>
                    <a:pt x="113252" y="338709"/>
                  </a:cubicBezTo>
                  <a:cubicBezTo>
                    <a:pt x="119729" y="338709"/>
                    <a:pt x="124968" y="333470"/>
                    <a:pt x="124968" y="326993"/>
                  </a:cubicBezTo>
                  <a:cubicBezTo>
                    <a:pt x="124873" y="320516"/>
                    <a:pt x="119634" y="315278"/>
                    <a:pt x="113252" y="315278"/>
                  </a:cubicBezTo>
                  <a:lnTo>
                    <a:pt x="113252" y="31527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43FD4E-D289-4586-A354-53821F9DE8D5}"/>
              </a:ext>
            </a:extLst>
          </p:cNvPr>
          <p:cNvGrpSpPr/>
          <p:nvPr/>
        </p:nvGrpSpPr>
        <p:grpSpPr>
          <a:xfrm>
            <a:off x="5232347" y="1142775"/>
            <a:ext cx="3032433" cy="1139112"/>
            <a:chOff x="5232347" y="1142775"/>
            <a:chExt cx="3032433" cy="1139112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57ED2255-6068-457F-B098-89DBF5FE682E}"/>
                </a:ext>
              </a:extLst>
            </p:cNvPr>
            <p:cNvSpPr/>
            <p:nvPr/>
          </p:nvSpPr>
          <p:spPr>
            <a:xfrm rot="5400000">
              <a:off x="5202424" y="1172698"/>
              <a:ext cx="433882" cy="374036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254000" dir="5400000" sx="90000" sy="9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BBFBD2-3010-408F-A813-9AF5CDD109E7}"/>
                </a:ext>
              </a:extLst>
            </p:cNvPr>
            <p:cNvSpPr txBox="1"/>
            <p:nvPr/>
          </p:nvSpPr>
          <p:spPr>
            <a:xfrm>
              <a:off x="5752343" y="1175050"/>
              <a:ext cx="2205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da"/>
                  <a:ea typeface="Roboto Light" panose="02000000000000000000" pitchFamily="2" charset="0"/>
                  <a:cs typeface="Open Sans Light" panose="020B0306030504020204" pitchFamily="34" charset="0"/>
                </a:rPr>
                <a:t>Адрес</a:t>
              </a:r>
              <a:r>
                <a:rPr lang="en-US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da"/>
                  <a:ea typeface="Roboto Light" panose="02000000000000000000" pitchFamily="2" charset="0"/>
                  <a:cs typeface="Open Sans Light" panose="020B0306030504020204" pitchFamily="34" charset="0"/>
                </a:rPr>
                <a:t>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6C9B83-F8DC-4AA9-A404-45DB3945A39D}"/>
                </a:ext>
              </a:extLst>
            </p:cNvPr>
            <p:cNvSpPr txBox="1"/>
            <p:nvPr/>
          </p:nvSpPr>
          <p:spPr>
            <a:xfrm>
              <a:off x="5752344" y="1652035"/>
              <a:ext cx="2512436" cy="629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s-E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da"/>
                  <a:ea typeface="Roboto Light" panose="02000000000000000000" pitchFamily="2" charset="0"/>
                  <a:cs typeface="Open Sans Light" panose="020B0306030504020204" pitchFamily="34" charset="0"/>
                </a:rPr>
                <a:t>4230251, Israel Netanya HaSharon, Yerushalayim 17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endParaRPr>
            </a:p>
          </p:txBody>
        </p:sp>
        <p:sp>
          <p:nvSpPr>
            <p:cNvPr id="27" name="Freeform 127">
              <a:extLst>
                <a:ext uri="{FF2B5EF4-FFF2-40B4-BE49-F238E27FC236}">
                  <a16:creationId xmlns:a16="http://schemas.microsoft.com/office/drawing/2014/main" id="{15521065-0FF6-4DC4-8F79-0314985B3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9969" y="1239942"/>
              <a:ext cx="178792" cy="239548"/>
            </a:xfrm>
            <a:custGeom>
              <a:avLst/>
              <a:gdLst>
                <a:gd name="T0" fmla="*/ 29445154 w 453"/>
                <a:gd name="T1" fmla="*/ 78678142 h 609"/>
                <a:gd name="T2" fmla="*/ 29445154 w 453"/>
                <a:gd name="T3" fmla="*/ 78678142 h 609"/>
                <a:gd name="T4" fmla="*/ 0 w 453"/>
                <a:gd name="T5" fmla="*/ 29245613 h 609"/>
                <a:gd name="T6" fmla="*/ 29445154 w 453"/>
                <a:gd name="T7" fmla="*/ 0 h 609"/>
                <a:gd name="T8" fmla="*/ 58889948 w 453"/>
                <a:gd name="T9" fmla="*/ 29245613 h 609"/>
                <a:gd name="T10" fmla="*/ 29445154 w 453"/>
                <a:gd name="T11" fmla="*/ 78678142 h 609"/>
                <a:gd name="T12" fmla="*/ 29445154 w 453"/>
                <a:gd name="T13" fmla="*/ 10093638 h 609"/>
                <a:gd name="T14" fmla="*/ 29445154 w 453"/>
                <a:gd name="T15" fmla="*/ 10093638 h 609"/>
                <a:gd name="T16" fmla="*/ 10162289 w 453"/>
                <a:gd name="T17" fmla="*/ 29245613 h 609"/>
                <a:gd name="T18" fmla="*/ 29445154 w 453"/>
                <a:gd name="T19" fmla="*/ 49432889 h 609"/>
                <a:gd name="T20" fmla="*/ 49769732 w 453"/>
                <a:gd name="T21" fmla="*/ 29245613 h 609"/>
                <a:gd name="T22" fmla="*/ 29445154 w 453"/>
                <a:gd name="T23" fmla="*/ 10093638 h 6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53" h="609">
                  <a:moveTo>
                    <a:pt x="226" y="608"/>
                  </a:moveTo>
                  <a:lnTo>
                    <a:pt x="226" y="608"/>
                  </a:lnTo>
                  <a:cubicBezTo>
                    <a:pt x="226" y="608"/>
                    <a:pt x="0" y="354"/>
                    <a:pt x="0" y="226"/>
                  </a:cubicBezTo>
                  <a:cubicBezTo>
                    <a:pt x="0" y="106"/>
                    <a:pt x="106" y="0"/>
                    <a:pt x="226" y="0"/>
                  </a:cubicBezTo>
                  <a:cubicBezTo>
                    <a:pt x="354" y="0"/>
                    <a:pt x="452" y="106"/>
                    <a:pt x="452" y="226"/>
                  </a:cubicBezTo>
                  <a:cubicBezTo>
                    <a:pt x="452" y="354"/>
                    <a:pt x="226" y="608"/>
                    <a:pt x="226" y="608"/>
                  </a:cubicBezTo>
                  <a:close/>
                  <a:moveTo>
                    <a:pt x="226" y="78"/>
                  </a:moveTo>
                  <a:lnTo>
                    <a:pt x="226" y="78"/>
                  </a:lnTo>
                  <a:cubicBezTo>
                    <a:pt x="149" y="78"/>
                    <a:pt x="78" y="149"/>
                    <a:pt x="78" y="226"/>
                  </a:cubicBezTo>
                  <a:cubicBezTo>
                    <a:pt x="78" y="311"/>
                    <a:pt x="149" y="382"/>
                    <a:pt x="226" y="382"/>
                  </a:cubicBezTo>
                  <a:cubicBezTo>
                    <a:pt x="311" y="382"/>
                    <a:pt x="382" y="311"/>
                    <a:pt x="382" y="226"/>
                  </a:cubicBezTo>
                  <a:cubicBezTo>
                    <a:pt x="382" y="149"/>
                    <a:pt x="311" y="78"/>
                    <a:pt x="226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5E32411-1E4D-456A-AB54-A1C443BE59D0}"/>
              </a:ext>
            </a:extLst>
          </p:cNvPr>
          <p:cNvGrpSpPr/>
          <p:nvPr/>
        </p:nvGrpSpPr>
        <p:grpSpPr>
          <a:xfrm>
            <a:off x="8264780" y="1142775"/>
            <a:ext cx="2725033" cy="1136611"/>
            <a:chOff x="8264780" y="1142775"/>
            <a:chExt cx="2725033" cy="1136611"/>
          </a:xfrm>
        </p:grpSpPr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09824820-6608-411C-8EF4-120950A219E8}"/>
                </a:ext>
              </a:extLst>
            </p:cNvPr>
            <p:cNvSpPr/>
            <p:nvPr/>
          </p:nvSpPr>
          <p:spPr>
            <a:xfrm rot="5400000">
              <a:off x="8234857" y="1172698"/>
              <a:ext cx="433882" cy="374036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254000" dir="5400000" sx="90000" sy="9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BEE15C-962C-48C5-8FC2-2CFFF11249E5}"/>
                </a:ext>
              </a:extLst>
            </p:cNvPr>
            <p:cNvSpPr txBox="1"/>
            <p:nvPr/>
          </p:nvSpPr>
          <p:spPr>
            <a:xfrm>
              <a:off x="8784776" y="1175050"/>
              <a:ext cx="2205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da"/>
                  <a:ea typeface="Roboto Light" panose="02000000000000000000" pitchFamily="2" charset="0"/>
                  <a:cs typeface="Open Sans Light" panose="020B0306030504020204" pitchFamily="34" charset="0"/>
                </a:rPr>
                <a:t>Mail &amp; Tel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AFF7F2-33CF-4EC8-A66A-A20DDF23DC5A}"/>
                </a:ext>
              </a:extLst>
            </p:cNvPr>
            <p:cNvSpPr txBox="1"/>
            <p:nvPr/>
          </p:nvSpPr>
          <p:spPr>
            <a:xfrm>
              <a:off x="8784777" y="1652035"/>
              <a:ext cx="2205036" cy="627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da"/>
                  <a:ea typeface="Roboto Light" panose="02000000000000000000" pitchFamily="2" charset="0"/>
                  <a:cs typeface="Open Sans Light" panose="020B0306030504020204" pitchFamily="34" charset="0"/>
                  <a:hlinkClick r:id="rId2"/>
                </a:rPr>
                <a:t>life@lekarstvaisrael.com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da"/>
                  <a:ea typeface="Roboto Light" panose="02000000000000000000" pitchFamily="2" charset="0"/>
                  <a:cs typeface="Open Sans Light" panose="020B0306030504020204" pitchFamily="34" charset="0"/>
                </a:rPr>
                <a:t>+7 (495)10-911-19</a:t>
              </a:r>
            </a:p>
          </p:txBody>
        </p:sp>
        <p:sp>
          <p:nvSpPr>
            <p:cNvPr id="28" name="Freeform 110">
              <a:extLst>
                <a:ext uri="{FF2B5EF4-FFF2-40B4-BE49-F238E27FC236}">
                  <a16:creationId xmlns:a16="http://schemas.microsoft.com/office/drawing/2014/main" id="{51EC8040-CDE3-470F-B899-B7D7161CF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2388" y="1271186"/>
              <a:ext cx="218820" cy="177061"/>
            </a:xfrm>
            <a:custGeom>
              <a:avLst/>
              <a:gdLst>
                <a:gd name="T0" fmla="*/ 199860 w 462"/>
                <a:gd name="T1" fmla="*/ 4060 h 373"/>
                <a:gd name="T2" fmla="*/ 199860 w 462"/>
                <a:gd name="T3" fmla="*/ 4060 h 373"/>
                <a:gd name="T4" fmla="*/ 4051 w 462"/>
                <a:gd name="T5" fmla="*/ 72182 h 373"/>
                <a:gd name="T6" fmla="*/ 4051 w 462"/>
                <a:gd name="T7" fmla="*/ 76243 h 373"/>
                <a:gd name="T8" fmla="*/ 44113 w 462"/>
                <a:gd name="T9" fmla="*/ 96093 h 373"/>
                <a:gd name="T10" fmla="*/ 44113 w 462"/>
                <a:gd name="T11" fmla="*/ 96093 h 373"/>
                <a:gd name="T12" fmla="*/ 72021 w 462"/>
                <a:gd name="T13" fmla="*/ 103762 h 373"/>
                <a:gd name="T14" fmla="*/ 195358 w 462"/>
                <a:gd name="T15" fmla="*/ 15790 h 373"/>
                <a:gd name="T16" fmla="*/ 195358 w 462"/>
                <a:gd name="T17" fmla="*/ 15790 h 373"/>
                <a:gd name="T18" fmla="*/ 108032 w 462"/>
                <a:gd name="T19" fmla="*/ 111883 h 373"/>
                <a:gd name="T20" fmla="*/ 108032 w 462"/>
                <a:gd name="T21" fmla="*/ 111883 h 373"/>
                <a:gd name="T22" fmla="*/ 103981 w 462"/>
                <a:gd name="T23" fmla="*/ 115943 h 373"/>
                <a:gd name="T24" fmla="*/ 108032 w 462"/>
                <a:gd name="T25" fmla="*/ 120003 h 373"/>
                <a:gd name="T26" fmla="*/ 108032 w 462"/>
                <a:gd name="T27" fmla="*/ 120003 h 373"/>
                <a:gd name="T28" fmla="*/ 163399 w 462"/>
                <a:gd name="T29" fmla="*/ 152034 h 373"/>
                <a:gd name="T30" fmla="*/ 175552 w 462"/>
                <a:gd name="T31" fmla="*/ 147974 h 373"/>
                <a:gd name="T32" fmla="*/ 207512 w 462"/>
                <a:gd name="T33" fmla="*/ 8121 h 373"/>
                <a:gd name="T34" fmla="*/ 199860 w 462"/>
                <a:gd name="T35" fmla="*/ 4060 h 373"/>
                <a:gd name="T36" fmla="*/ 72021 w 462"/>
                <a:gd name="T37" fmla="*/ 163764 h 373"/>
                <a:gd name="T38" fmla="*/ 72021 w 462"/>
                <a:gd name="T39" fmla="*/ 163764 h 373"/>
                <a:gd name="T40" fmla="*/ 76073 w 462"/>
                <a:gd name="T41" fmla="*/ 167824 h 373"/>
                <a:gd name="T42" fmla="*/ 108032 w 462"/>
                <a:gd name="T43" fmla="*/ 139853 h 373"/>
                <a:gd name="T44" fmla="*/ 72021 w 462"/>
                <a:gd name="T45" fmla="*/ 120003 h 373"/>
                <a:gd name="T46" fmla="*/ 72021 w 462"/>
                <a:gd name="T47" fmla="*/ 163764 h 3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62" h="373">
                  <a:moveTo>
                    <a:pt x="444" y="9"/>
                  </a:moveTo>
                  <a:lnTo>
                    <a:pt x="444" y="9"/>
                  </a:lnTo>
                  <a:cubicBezTo>
                    <a:pt x="434" y="9"/>
                    <a:pt x="18" y="160"/>
                    <a:pt x="9" y="160"/>
                  </a:cubicBezTo>
                  <a:cubicBezTo>
                    <a:pt x="0" y="160"/>
                    <a:pt x="0" y="169"/>
                    <a:pt x="9" y="169"/>
                  </a:cubicBezTo>
                  <a:cubicBezTo>
                    <a:pt x="18" y="177"/>
                    <a:pt x="98" y="213"/>
                    <a:pt x="98" y="213"/>
                  </a:cubicBezTo>
                  <a:cubicBezTo>
                    <a:pt x="160" y="230"/>
                    <a:pt x="160" y="230"/>
                    <a:pt x="160" y="230"/>
                  </a:cubicBezTo>
                  <a:cubicBezTo>
                    <a:pt x="160" y="230"/>
                    <a:pt x="425" y="35"/>
                    <a:pt x="434" y="35"/>
                  </a:cubicBezTo>
                  <a:cubicBezTo>
                    <a:pt x="434" y="26"/>
                    <a:pt x="434" y="35"/>
                    <a:pt x="434" y="35"/>
                  </a:cubicBezTo>
                  <a:lnTo>
                    <a:pt x="240" y="248"/>
                  </a:lnTo>
                  <a:cubicBezTo>
                    <a:pt x="231" y="257"/>
                    <a:pt x="231" y="257"/>
                    <a:pt x="231" y="257"/>
                  </a:cubicBezTo>
                  <a:cubicBezTo>
                    <a:pt x="240" y="266"/>
                    <a:pt x="240" y="266"/>
                    <a:pt x="240" y="266"/>
                  </a:cubicBezTo>
                  <a:cubicBezTo>
                    <a:pt x="240" y="266"/>
                    <a:pt x="363" y="328"/>
                    <a:pt x="363" y="337"/>
                  </a:cubicBezTo>
                  <a:cubicBezTo>
                    <a:pt x="372" y="337"/>
                    <a:pt x="381" y="337"/>
                    <a:pt x="390" y="328"/>
                  </a:cubicBezTo>
                  <a:cubicBezTo>
                    <a:pt x="390" y="319"/>
                    <a:pt x="461" y="26"/>
                    <a:pt x="461" y="18"/>
                  </a:cubicBezTo>
                  <a:cubicBezTo>
                    <a:pt x="461" y="9"/>
                    <a:pt x="453" y="0"/>
                    <a:pt x="444" y="9"/>
                  </a:cubicBezTo>
                  <a:close/>
                  <a:moveTo>
                    <a:pt x="160" y="363"/>
                  </a:moveTo>
                  <a:lnTo>
                    <a:pt x="160" y="363"/>
                  </a:lnTo>
                  <a:cubicBezTo>
                    <a:pt x="160" y="372"/>
                    <a:pt x="160" y="372"/>
                    <a:pt x="169" y="372"/>
                  </a:cubicBezTo>
                  <a:cubicBezTo>
                    <a:pt x="169" y="363"/>
                    <a:pt x="240" y="310"/>
                    <a:pt x="240" y="310"/>
                  </a:cubicBezTo>
                  <a:cubicBezTo>
                    <a:pt x="160" y="266"/>
                    <a:pt x="160" y="266"/>
                    <a:pt x="160" y="266"/>
                  </a:cubicBezTo>
                  <a:lnTo>
                    <a:pt x="160" y="3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B9B8887-7108-4E36-BAA2-278825709ED8}"/>
              </a:ext>
            </a:extLst>
          </p:cNvPr>
          <p:cNvSpPr txBox="1"/>
          <p:nvPr/>
        </p:nvSpPr>
        <p:spPr>
          <a:xfrm>
            <a:off x="839787" y="2689899"/>
            <a:ext cx="34686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30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Мы сотрудничаем с официальными компаниями, которые осуществляют официальную доставку лекарств из Израиля в Россию.</a:t>
            </a:r>
          </a:p>
          <a:p>
            <a:r>
              <a:rPr lang="ru-RU" spc="30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Доставка лекарств из Израиля в Россию сопровождается всеми нужными документами и декларациями.</a:t>
            </a:r>
            <a:endParaRPr lang="en-US" spc="300" dirty="0">
              <a:solidFill>
                <a:schemeClr val="tx1">
                  <a:lumMod val="75000"/>
                  <a:lumOff val="25000"/>
                </a:schemeClr>
              </a:solidFill>
              <a:latin typeface="Mada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43" name="Freeform 127">
            <a:extLst>
              <a:ext uri="{FF2B5EF4-FFF2-40B4-BE49-F238E27FC236}">
                <a16:creationId xmlns:a16="http://schemas.microsoft.com/office/drawing/2014/main" id="{540FA1D4-C299-408C-92C6-8E25F18A9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7023" y="4728769"/>
            <a:ext cx="375506" cy="503108"/>
          </a:xfrm>
          <a:custGeom>
            <a:avLst/>
            <a:gdLst>
              <a:gd name="T0" fmla="*/ 29445154 w 453"/>
              <a:gd name="T1" fmla="*/ 78678142 h 609"/>
              <a:gd name="T2" fmla="*/ 29445154 w 453"/>
              <a:gd name="T3" fmla="*/ 78678142 h 609"/>
              <a:gd name="T4" fmla="*/ 0 w 453"/>
              <a:gd name="T5" fmla="*/ 29245613 h 609"/>
              <a:gd name="T6" fmla="*/ 29445154 w 453"/>
              <a:gd name="T7" fmla="*/ 0 h 609"/>
              <a:gd name="T8" fmla="*/ 58889948 w 453"/>
              <a:gd name="T9" fmla="*/ 29245613 h 609"/>
              <a:gd name="T10" fmla="*/ 29445154 w 453"/>
              <a:gd name="T11" fmla="*/ 78678142 h 609"/>
              <a:gd name="T12" fmla="*/ 29445154 w 453"/>
              <a:gd name="T13" fmla="*/ 10093638 h 609"/>
              <a:gd name="T14" fmla="*/ 29445154 w 453"/>
              <a:gd name="T15" fmla="*/ 10093638 h 609"/>
              <a:gd name="T16" fmla="*/ 10162289 w 453"/>
              <a:gd name="T17" fmla="*/ 29245613 h 609"/>
              <a:gd name="T18" fmla="*/ 29445154 w 453"/>
              <a:gd name="T19" fmla="*/ 49432889 h 609"/>
              <a:gd name="T20" fmla="*/ 49769732 w 453"/>
              <a:gd name="T21" fmla="*/ 29245613 h 609"/>
              <a:gd name="T22" fmla="*/ 29445154 w 453"/>
              <a:gd name="T23" fmla="*/ 10093638 h 6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53" h="609">
                <a:moveTo>
                  <a:pt x="226" y="608"/>
                </a:moveTo>
                <a:lnTo>
                  <a:pt x="226" y="608"/>
                </a:lnTo>
                <a:cubicBezTo>
                  <a:pt x="226" y="608"/>
                  <a:pt x="0" y="354"/>
                  <a:pt x="0" y="226"/>
                </a:cubicBezTo>
                <a:cubicBezTo>
                  <a:pt x="0" y="106"/>
                  <a:pt x="106" y="0"/>
                  <a:pt x="226" y="0"/>
                </a:cubicBezTo>
                <a:cubicBezTo>
                  <a:pt x="354" y="0"/>
                  <a:pt x="452" y="106"/>
                  <a:pt x="452" y="226"/>
                </a:cubicBezTo>
                <a:cubicBezTo>
                  <a:pt x="452" y="354"/>
                  <a:pt x="226" y="608"/>
                  <a:pt x="226" y="608"/>
                </a:cubicBezTo>
                <a:close/>
                <a:moveTo>
                  <a:pt x="226" y="78"/>
                </a:moveTo>
                <a:lnTo>
                  <a:pt x="226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6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6" y="78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D6C21CA-EC2C-4326-A9A5-26066C01EEF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t="10245" b="10245"/>
          <a:stretch/>
        </p:blipFill>
        <p:spPr/>
      </p:pic>
    </p:spTree>
    <p:extLst>
      <p:ext uri="{BB962C8B-B14F-4D97-AF65-F5344CB8AC3E}">
        <p14:creationId xmlns:p14="http://schemas.microsoft.com/office/powerpoint/2010/main" val="371562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E8AECD-0F31-4A77-8BE9-53A1523B9158}"/>
              </a:ext>
            </a:extLst>
          </p:cNvPr>
          <p:cNvGrpSpPr/>
          <p:nvPr/>
        </p:nvGrpSpPr>
        <p:grpSpPr>
          <a:xfrm>
            <a:off x="1181736" y="1647066"/>
            <a:ext cx="1637670" cy="4898971"/>
            <a:chOff x="986410" y="1755648"/>
            <a:chExt cx="1411522" cy="4222464"/>
          </a:xfrm>
          <a:effectLst>
            <a:outerShdw blurRad="762000" dist="127000" dir="5400000" sx="90000" sy="90000" algn="t" rotWithShape="0">
              <a:prstClr val="black">
                <a:alpha val="15000"/>
              </a:prstClr>
            </a:outerShdw>
          </a:effectLst>
        </p:grpSpPr>
        <p:sp>
          <p:nvSpPr>
            <p:cNvPr id="3" name="Freeform 223">
              <a:extLst>
                <a:ext uri="{FF2B5EF4-FFF2-40B4-BE49-F238E27FC236}">
                  <a16:creationId xmlns:a16="http://schemas.microsoft.com/office/drawing/2014/main" id="{D23FCA16-045B-4EC9-A616-D2EAA07A6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073" y="2823745"/>
              <a:ext cx="17398" cy="14372"/>
            </a:xfrm>
            <a:custGeom>
              <a:avLst/>
              <a:gdLst>
                <a:gd name="T0" fmla="*/ 4 w 10"/>
                <a:gd name="T1" fmla="*/ 8 h 8"/>
                <a:gd name="T2" fmla="*/ 6 w 10"/>
                <a:gd name="T3" fmla="*/ 8 h 8"/>
                <a:gd name="T4" fmla="*/ 10 w 10"/>
                <a:gd name="T5" fmla="*/ 4 h 8"/>
                <a:gd name="T6" fmla="*/ 6 w 10"/>
                <a:gd name="T7" fmla="*/ 0 h 8"/>
                <a:gd name="T8" fmla="*/ 4 w 10"/>
                <a:gd name="T9" fmla="*/ 0 h 8"/>
                <a:gd name="T10" fmla="*/ 0 w 10"/>
                <a:gd name="T11" fmla="*/ 4 h 8"/>
                <a:gd name="T12" fmla="*/ 4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4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10" y="6"/>
                    <a:pt x="10" y="4"/>
                  </a:cubicBezTo>
                  <a:cubicBezTo>
                    <a:pt x="10" y="2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</a:path>
              </a:pathLst>
            </a:custGeom>
            <a:solidFill>
              <a:srgbClr val="478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4" name="Freeform 232">
              <a:extLst>
                <a:ext uri="{FF2B5EF4-FFF2-40B4-BE49-F238E27FC236}">
                  <a16:creationId xmlns:a16="http://schemas.microsoft.com/office/drawing/2014/main" id="{BEB72ED6-C8AF-4971-AD17-FFE136503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073" y="3633896"/>
              <a:ext cx="17398" cy="14372"/>
            </a:xfrm>
            <a:custGeom>
              <a:avLst/>
              <a:gdLst>
                <a:gd name="T0" fmla="*/ 4 w 10"/>
                <a:gd name="T1" fmla="*/ 8 h 8"/>
                <a:gd name="T2" fmla="*/ 6 w 10"/>
                <a:gd name="T3" fmla="*/ 8 h 8"/>
                <a:gd name="T4" fmla="*/ 10 w 10"/>
                <a:gd name="T5" fmla="*/ 4 h 8"/>
                <a:gd name="T6" fmla="*/ 6 w 10"/>
                <a:gd name="T7" fmla="*/ 0 h 8"/>
                <a:gd name="T8" fmla="*/ 4 w 10"/>
                <a:gd name="T9" fmla="*/ 0 h 8"/>
                <a:gd name="T10" fmla="*/ 0 w 10"/>
                <a:gd name="T11" fmla="*/ 4 h 8"/>
                <a:gd name="T12" fmla="*/ 4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4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10" y="6"/>
                    <a:pt x="10" y="4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</a:path>
              </a:pathLst>
            </a:custGeom>
            <a:solidFill>
              <a:srgbClr val="00A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5" name="Freeform 238">
              <a:extLst>
                <a:ext uri="{FF2B5EF4-FFF2-40B4-BE49-F238E27FC236}">
                  <a16:creationId xmlns:a16="http://schemas.microsoft.com/office/drawing/2014/main" id="{8C3D5CA4-0B91-499E-B1E9-30C93682E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073" y="4443289"/>
              <a:ext cx="17398" cy="14372"/>
            </a:xfrm>
            <a:custGeom>
              <a:avLst/>
              <a:gdLst>
                <a:gd name="T0" fmla="*/ 4 w 10"/>
                <a:gd name="T1" fmla="*/ 8 h 8"/>
                <a:gd name="T2" fmla="*/ 6 w 10"/>
                <a:gd name="T3" fmla="*/ 8 h 8"/>
                <a:gd name="T4" fmla="*/ 10 w 10"/>
                <a:gd name="T5" fmla="*/ 4 h 8"/>
                <a:gd name="T6" fmla="*/ 6 w 10"/>
                <a:gd name="T7" fmla="*/ 0 h 8"/>
                <a:gd name="T8" fmla="*/ 4 w 10"/>
                <a:gd name="T9" fmla="*/ 0 h 8"/>
                <a:gd name="T10" fmla="*/ 0 w 10"/>
                <a:gd name="T11" fmla="*/ 4 h 8"/>
                <a:gd name="T12" fmla="*/ 4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4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10" y="7"/>
                    <a:pt x="10" y="4"/>
                  </a:cubicBezTo>
                  <a:cubicBezTo>
                    <a:pt x="10" y="2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</a:path>
              </a:pathLst>
            </a:custGeom>
            <a:solidFill>
              <a:srgbClr val="00A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6" name="Freeform 243">
              <a:extLst>
                <a:ext uri="{FF2B5EF4-FFF2-40B4-BE49-F238E27FC236}">
                  <a16:creationId xmlns:a16="http://schemas.microsoft.com/office/drawing/2014/main" id="{85DDA3C5-A628-400D-95E2-E1F6BF2E2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073" y="5253440"/>
              <a:ext cx="17398" cy="14372"/>
            </a:xfrm>
            <a:custGeom>
              <a:avLst/>
              <a:gdLst>
                <a:gd name="T0" fmla="*/ 4 w 10"/>
                <a:gd name="T1" fmla="*/ 8 h 8"/>
                <a:gd name="T2" fmla="*/ 6 w 10"/>
                <a:gd name="T3" fmla="*/ 8 h 8"/>
                <a:gd name="T4" fmla="*/ 10 w 10"/>
                <a:gd name="T5" fmla="*/ 4 h 8"/>
                <a:gd name="T6" fmla="*/ 6 w 10"/>
                <a:gd name="T7" fmla="*/ 0 h 8"/>
                <a:gd name="T8" fmla="*/ 4 w 10"/>
                <a:gd name="T9" fmla="*/ 0 h 8"/>
                <a:gd name="T10" fmla="*/ 0 w 10"/>
                <a:gd name="T11" fmla="*/ 4 h 8"/>
                <a:gd name="T12" fmla="*/ 4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4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10" y="6"/>
                    <a:pt x="10" y="4"/>
                  </a:cubicBezTo>
                  <a:cubicBezTo>
                    <a:pt x="10" y="2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</a:path>
              </a:pathLst>
            </a:custGeom>
            <a:solidFill>
              <a:srgbClr val="00A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7" name="Freeform 246">
              <a:extLst>
                <a:ext uri="{FF2B5EF4-FFF2-40B4-BE49-F238E27FC236}">
                  <a16:creationId xmlns:a16="http://schemas.microsoft.com/office/drawing/2014/main" id="{2CEF615C-0847-48FA-99C2-B4D67BB121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410" y="1755648"/>
              <a:ext cx="1411522" cy="4222464"/>
            </a:xfrm>
            <a:custGeom>
              <a:avLst/>
              <a:gdLst>
                <a:gd name="T0" fmla="*/ 757 w 788"/>
                <a:gd name="T1" fmla="*/ 726 h 2360"/>
                <a:gd name="T2" fmla="*/ 694 w 788"/>
                <a:gd name="T3" fmla="*/ 424 h 2360"/>
                <a:gd name="T4" fmla="*/ 577 w 788"/>
                <a:gd name="T5" fmla="*/ 393 h 2360"/>
                <a:gd name="T6" fmla="*/ 506 w 788"/>
                <a:gd name="T7" fmla="*/ 266 h 2360"/>
                <a:gd name="T8" fmla="*/ 532 w 788"/>
                <a:gd name="T9" fmla="*/ 150 h 2360"/>
                <a:gd name="T10" fmla="*/ 394 w 788"/>
                <a:gd name="T11" fmla="*/ 0 h 2360"/>
                <a:gd name="T12" fmla="*/ 255 w 788"/>
                <a:gd name="T13" fmla="*/ 150 h 2360"/>
                <a:gd name="T14" fmla="*/ 253 w 788"/>
                <a:gd name="T15" fmla="*/ 227 h 2360"/>
                <a:gd name="T16" fmla="*/ 290 w 788"/>
                <a:gd name="T17" fmla="*/ 354 h 2360"/>
                <a:gd name="T18" fmla="*/ 203 w 788"/>
                <a:gd name="T19" fmla="*/ 393 h 2360"/>
                <a:gd name="T20" fmla="*/ 36 w 788"/>
                <a:gd name="T21" fmla="*/ 629 h 2360"/>
                <a:gd name="T22" fmla="*/ 37 w 788"/>
                <a:gd name="T23" fmla="*/ 855 h 2360"/>
                <a:gd name="T24" fmla="*/ 15 w 788"/>
                <a:gd name="T25" fmla="*/ 1067 h 2360"/>
                <a:gd name="T26" fmla="*/ 21 w 788"/>
                <a:gd name="T27" fmla="*/ 1335 h 2360"/>
                <a:gd name="T28" fmla="*/ 97 w 788"/>
                <a:gd name="T29" fmla="*/ 1439 h 2360"/>
                <a:gd name="T30" fmla="*/ 154 w 788"/>
                <a:gd name="T31" fmla="*/ 1435 h 2360"/>
                <a:gd name="T32" fmla="*/ 220 w 788"/>
                <a:gd name="T33" fmla="*/ 1653 h 2360"/>
                <a:gd name="T34" fmla="*/ 217 w 788"/>
                <a:gd name="T35" fmla="*/ 1786 h 2360"/>
                <a:gd name="T36" fmla="*/ 287 w 788"/>
                <a:gd name="T37" fmla="*/ 2223 h 2360"/>
                <a:gd name="T38" fmla="*/ 278 w 788"/>
                <a:gd name="T39" fmla="*/ 2258 h 2360"/>
                <a:gd name="T40" fmla="*/ 230 w 788"/>
                <a:gd name="T41" fmla="*/ 2316 h 2360"/>
                <a:gd name="T42" fmla="*/ 366 w 788"/>
                <a:gd name="T43" fmla="*/ 2360 h 2360"/>
                <a:gd name="T44" fmla="*/ 421 w 788"/>
                <a:gd name="T45" fmla="*/ 2360 h 2360"/>
                <a:gd name="T46" fmla="*/ 557 w 788"/>
                <a:gd name="T47" fmla="*/ 2316 h 2360"/>
                <a:gd name="T48" fmla="*/ 510 w 788"/>
                <a:gd name="T49" fmla="*/ 2258 h 2360"/>
                <a:gd name="T50" fmla="*/ 500 w 788"/>
                <a:gd name="T51" fmla="*/ 2223 h 2360"/>
                <a:gd name="T52" fmla="*/ 571 w 788"/>
                <a:gd name="T53" fmla="*/ 1786 h 2360"/>
                <a:gd name="T54" fmla="*/ 568 w 788"/>
                <a:gd name="T55" fmla="*/ 1653 h 2360"/>
                <a:gd name="T56" fmla="*/ 634 w 788"/>
                <a:gd name="T57" fmla="*/ 1435 h 2360"/>
                <a:gd name="T58" fmla="*/ 666 w 788"/>
                <a:gd name="T59" fmla="*/ 1446 h 2360"/>
                <a:gd name="T60" fmla="*/ 766 w 788"/>
                <a:gd name="T61" fmla="*/ 1386 h 2360"/>
                <a:gd name="T62" fmla="*/ 759 w 788"/>
                <a:gd name="T63" fmla="*/ 1218 h 2360"/>
                <a:gd name="T64" fmla="*/ 781 w 788"/>
                <a:gd name="T65" fmla="*/ 996 h 2360"/>
                <a:gd name="T66" fmla="*/ 593 w 788"/>
                <a:gd name="T67" fmla="*/ 896 h 2360"/>
                <a:gd name="T68" fmla="*/ 591 w 788"/>
                <a:gd name="T69" fmla="*/ 879 h 2360"/>
                <a:gd name="T70" fmla="*/ 197 w 788"/>
                <a:gd name="T71" fmla="*/ 879 h 2360"/>
                <a:gd name="T72" fmla="*/ 195 w 788"/>
                <a:gd name="T73" fmla="*/ 896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8" h="2360">
                  <a:moveTo>
                    <a:pt x="751" y="855"/>
                  </a:moveTo>
                  <a:cubicBezTo>
                    <a:pt x="756" y="818"/>
                    <a:pt x="757" y="775"/>
                    <a:pt x="757" y="726"/>
                  </a:cubicBezTo>
                  <a:cubicBezTo>
                    <a:pt x="756" y="679"/>
                    <a:pt x="752" y="641"/>
                    <a:pt x="751" y="629"/>
                  </a:cubicBezTo>
                  <a:cubicBezTo>
                    <a:pt x="770" y="522"/>
                    <a:pt x="731" y="459"/>
                    <a:pt x="694" y="424"/>
                  </a:cubicBezTo>
                  <a:cubicBezTo>
                    <a:pt x="667" y="398"/>
                    <a:pt x="619" y="393"/>
                    <a:pt x="585" y="393"/>
                  </a:cubicBezTo>
                  <a:cubicBezTo>
                    <a:pt x="582" y="393"/>
                    <a:pt x="579" y="393"/>
                    <a:pt x="577" y="393"/>
                  </a:cubicBezTo>
                  <a:cubicBezTo>
                    <a:pt x="552" y="381"/>
                    <a:pt x="517" y="364"/>
                    <a:pt x="497" y="354"/>
                  </a:cubicBezTo>
                  <a:cubicBezTo>
                    <a:pt x="498" y="305"/>
                    <a:pt x="503" y="278"/>
                    <a:pt x="506" y="266"/>
                  </a:cubicBezTo>
                  <a:cubicBezTo>
                    <a:pt x="536" y="249"/>
                    <a:pt x="542" y="201"/>
                    <a:pt x="544" y="185"/>
                  </a:cubicBezTo>
                  <a:cubicBezTo>
                    <a:pt x="545" y="170"/>
                    <a:pt x="540" y="159"/>
                    <a:pt x="532" y="150"/>
                  </a:cubicBezTo>
                  <a:cubicBezTo>
                    <a:pt x="532" y="105"/>
                    <a:pt x="532" y="105"/>
                    <a:pt x="532" y="105"/>
                  </a:cubicBezTo>
                  <a:cubicBezTo>
                    <a:pt x="532" y="40"/>
                    <a:pt x="479" y="0"/>
                    <a:pt x="394" y="0"/>
                  </a:cubicBezTo>
                  <a:cubicBezTo>
                    <a:pt x="308" y="0"/>
                    <a:pt x="255" y="40"/>
                    <a:pt x="255" y="105"/>
                  </a:cubicBezTo>
                  <a:cubicBezTo>
                    <a:pt x="255" y="150"/>
                    <a:pt x="255" y="150"/>
                    <a:pt x="255" y="150"/>
                  </a:cubicBezTo>
                  <a:cubicBezTo>
                    <a:pt x="248" y="159"/>
                    <a:pt x="242" y="170"/>
                    <a:pt x="244" y="185"/>
                  </a:cubicBezTo>
                  <a:cubicBezTo>
                    <a:pt x="244" y="188"/>
                    <a:pt x="246" y="208"/>
                    <a:pt x="253" y="227"/>
                  </a:cubicBezTo>
                  <a:cubicBezTo>
                    <a:pt x="261" y="248"/>
                    <a:pt x="271" y="260"/>
                    <a:pt x="281" y="266"/>
                  </a:cubicBezTo>
                  <a:cubicBezTo>
                    <a:pt x="284" y="278"/>
                    <a:pt x="289" y="304"/>
                    <a:pt x="290" y="354"/>
                  </a:cubicBezTo>
                  <a:cubicBezTo>
                    <a:pt x="271" y="364"/>
                    <a:pt x="236" y="381"/>
                    <a:pt x="211" y="393"/>
                  </a:cubicBezTo>
                  <a:cubicBezTo>
                    <a:pt x="209" y="393"/>
                    <a:pt x="206" y="393"/>
                    <a:pt x="203" y="393"/>
                  </a:cubicBezTo>
                  <a:cubicBezTo>
                    <a:pt x="168" y="393"/>
                    <a:pt x="121" y="398"/>
                    <a:pt x="93" y="424"/>
                  </a:cubicBezTo>
                  <a:cubicBezTo>
                    <a:pt x="56" y="459"/>
                    <a:pt x="17" y="522"/>
                    <a:pt x="36" y="629"/>
                  </a:cubicBezTo>
                  <a:cubicBezTo>
                    <a:pt x="35" y="641"/>
                    <a:pt x="32" y="679"/>
                    <a:pt x="31" y="726"/>
                  </a:cubicBezTo>
                  <a:cubicBezTo>
                    <a:pt x="30" y="775"/>
                    <a:pt x="32" y="818"/>
                    <a:pt x="37" y="855"/>
                  </a:cubicBezTo>
                  <a:cubicBezTo>
                    <a:pt x="25" y="875"/>
                    <a:pt x="0" y="931"/>
                    <a:pt x="6" y="996"/>
                  </a:cubicBezTo>
                  <a:cubicBezTo>
                    <a:pt x="9" y="1021"/>
                    <a:pt x="12" y="1044"/>
                    <a:pt x="15" y="1067"/>
                  </a:cubicBezTo>
                  <a:cubicBezTo>
                    <a:pt x="22" y="1113"/>
                    <a:pt x="28" y="1161"/>
                    <a:pt x="28" y="1218"/>
                  </a:cubicBezTo>
                  <a:cubicBezTo>
                    <a:pt x="28" y="1267"/>
                    <a:pt x="24" y="1308"/>
                    <a:pt x="21" y="1335"/>
                  </a:cubicBezTo>
                  <a:cubicBezTo>
                    <a:pt x="17" y="1365"/>
                    <a:pt x="16" y="1376"/>
                    <a:pt x="21" y="1386"/>
                  </a:cubicBezTo>
                  <a:cubicBezTo>
                    <a:pt x="25" y="1393"/>
                    <a:pt x="29" y="1402"/>
                    <a:pt x="97" y="1439"/>
                  </a:cubicBezTo>
                  <a:cubicBezTo>
                    <a:pt x="105" y="1444"/>
                    <a:pt x="113" y="1446"/>
                    <a:pt x="122" y="1446"/>
                  </a:cubicBezTo>
                  <a:cubicBezTo>
                    <a:pt x="133" y="1446"/>
                    <a:pt x="145" y="1442"/>
                    <a:pt x="154" y="1435"/>
                  </a:cubicBezTo>
                  <a:cubicBezTo>
                    <a:pt x="158" y="1431"/>
                    <a:pt x="164" y="1425"/>
                    <a:pt x="170" y="1418"/>
                  </a:cubicBezTo>
                  <a:cubicBezTo>
                    <a:pt x="185" y="1516"/>
                    <a:pt x="207" y="1603"/>
                    <a:pt x="220" y="1653"/>
                  </a:cubicBezTo>
                  <a:cubicBezTo>
                    <a:pt x="224" y="1668"/>
                    <a:pt x="227" y="1680"/>
                    <a:pt x="228" y="1684"/>
                  </a:cubicBezTo>
                  <a:cubicBezTo>
                    <a:pt x="232" y="1710"/>
                    <a:pt x="229" y="1761"/>
                    <a:pt x="217" y="1786"/>
                  </a:cubicBezTo>
                  <a:cubicBezTo>
                    <a:pt x="197" y="1828"/>
                    <a:pt x="199" y="1934"/>
                    <a:pt x="236" y="2038"/>
                  </a:cubicBezTo>
                  <a:cubicBezTo>
                    <a:pt x="268" y="2128"/>
                    <a:pt x="283" y="2200"/>
                    <a:pt x="287" y="2223"/>
                  </a:cubicBezTo>
                  <a:cubicBezTo>
                    <a:pt x="283" y="2227"/>
                    <a:pt x="279" y="2233"/>
                    <a:pt x="278" y="2241"/>
                  </a:cubicBezTo>
                  <a:cubicBezTo>
                    <a:pt x="277" y="2247"/>
                    <a:pt x="277" y="2252"/>
                    <a:pt x="278" y="2258"/>
                  </a:cubicBezTo>
                  <a:cubicBezTo>
                    <a:pt x="276" y="2259"/>
                    <a:pt x="274" y="2261"/>
                    <a:pt x="272" y="2263"/>
                  </a:cubicBezTo>
                  <a:cubicBezTo>
                    <a:pt x="243" y="2287"/>
                    <a:pt x="230" y="2299"/>
                    <a:pt x="230" y="2316"/>
                  </a:cubicBezTo>
                  <a:cubicBezTo>
                    <a:pt x="230" y="2356"/>
                    <a:pt x="256" y="2360"/>
                    <a:pt x="267" y="2360"/>
                  </a:cubicBezTo>
                  <a:cubicBezTo>
                    <a:pt x="366" y="2360"/>
                    <a:pt x="366" y="2360"/>
                    <a:pt x="366" y="2360"/>
                  </a:cubicBezTo>
                  <a:cubicBezTo>
                    <a:pt x="376" y="2360"/>
                    <a:pt x="386" y="2359"/>
                    <a:pt x="394" y="2353"/>
                  </a:cubicBezTo>
                  <a:cubicBezTo>
                    <a:pt x="402" y="2359"/>
                    <a:pt x="412" y="2360"/>
                    <a:pt x="421" y="2360"/>
                  </a:cubicBezTo>
                  <a:cubicBezTo>
                    <a:pt x="520" y="2360"/>
                    <a:pt x="520" y="2360"/>
                    <a:pt x="520" y="2360"/>
                  </a:cubicBezTo>
                  <a:cubicBezTo>
                    <a:pt x="531" y="2360"/>
                    <a:pt x="557" y="2356"/>
                    <a:pt x="557" y="2316"/>
                  </a:cubicBezTo>
                  <a:cubicBezTo>
                    <a:pt x="557" y="2299"/>
                    <a:pt x="544" y="2287"/>
                    <a:pt x="515" y="2263"/>
                  </a:cubicBezTo>
                  <a:cubicBezTo>
                    <a:pt x="513" y="2261"/>
                    <a:pt x="511" y="2259"/>
                    <a:pt x="510" y="2258"/>
                  </a:cubicBezTo>
                  <a:cubicBezTo>
                    <a:pt x="510" y="2252"/>
                    <a:pt x="511" y="2247"/>
                    <a:pt x="510" y="2241"/>
                  </a:cubicBezTo>
                  <a:cubicBezTo>
                    <a:pt x="508" y="2233"/>
                    <a:pt x="504" y="2227"/>
                    <a:pt x="500" y="2223"/>
                  </a:cubicBezTo>
                  <a:cubicBezTo>
                    <a:pt x="505" y="2200"/>
                    <a:pt x="520" y="2128"/>
                    <a:pt x="552" y="2038"/>
                  </a:cubicBezTo>
                  <a:cubicBezTo>
                    <a:pt x="589" y="1934"/>
                    <a:pt x="590" y="1828"/>
                    <a:pt x="571" y="1786"/>
                  </a:cubicBezTo>
                  <a:cubicBezTo>
                    <a:pt x="559" y="1761"/>
                    <a:pt x="555" y="1710"/>
                    <a:pt x="560" y="1684"/>
                  </a:cubicBezTo>
                  <a:cubicBezTo>
                    <a:pt x="561" y="1680"/>
                    <a:pt x="564" y="1668"/>
                    <a:pt x="568" y="1653"/>
                  </a:cubicBezTo>
                  <a:cubicBezTo>
                    <a:pt x="580" y="1603"/>
                    <a:pt x="602" y="1516"/>
                    <a:pt x="618" y="1418"/>
                  </a:cubicBezTo>
                  <a:cubicBezTo>
                    <a:pt x="624" y="1425"/>
                    <a:pt x="630" y="1431"/>
                    <a:pt x="634" y="1435"/>
                  </a:cubicBezTo>
                  <a:cubicBezTo>
                    <a:pt x="642" y="1442"/>
                    <a:pt x="654" y="1446"/>
                    <a:pt x="666" y="1446"/>
                  </a:cubicBezTo>
                  <a:cubicBezTo>
                    <a:pt x="666" y="1446"/>
                    <a:pt x="666" y="1446"/>
                    <a:pt x="666" y="1446"/>
                  </a:cubicBezTo>
                  <a:cubicBezTo>
                    <a:pt x="675" y="1446"/>
                    <a:pt x="683" y="1444"/>
                    <a:pt x="690" y="1439"/>
                  </a:cubicBezTo>
                  <a:cubicBezTo>
                    <a:pt x="758" y="1402"/>
                    <a:pt x="763" y="1393"/>
                    <a:pt x="766" y="1386"/>
                  </a:cubicBezTo>
                  <a:cubicBezTo>
                    <a:pt x="771" y="1376"/>
                    <a:pt x="770" y="1365"/>
                    <a:pt x="767" y="1335"/>
                  </a:cubicBezTo>
                  <a:cubicBezTo>
                    <a:pt x="764" y="1308"/>
                    <a:pt x="759" y="1267"/>
                    <a:pt x="759" y="1218"/>
                  </a:cubicBezTo>
                  <a:cubicBezTo>
                    <a:pt x="759" y="1161"/>
                    <a:pt x="766" y="1113"/>
                    <a:pt x="772" y="1067"/>
                  </a:cubicBezTo>
                  <a:cubicBezTo>
                    <a:pt x="776" y="1044"/>
                    <a:pt x="779" y="1021"/>
                    <a:pt x="781" y="996"/>
                  </a:cubicBezTo>
                  <a:cubicBezTo>
                    <a:pt x="788" y="931"/>
                    <a:pt x="762" y="875"/>
                    <a:pt x="751" y="855"/>
                  </a:cubicBezTo>
                  <a:moveTo>
                    <a:pt x="593" y="896"/>
                  </a:moveTo>
                  <a:cubicBezTo>
                    <a:pt x="592" y="900"/>
                    <a:pt x="591" y="905"/>
                    <a:pt x="591" y="909"/>
                  </a:cubicBezTo>
                  <a:cubicBezTo>
                    <a:pt x="591" y="879"/>
                    <a:pt x="591" y="879"/>
                    <a:pt x="591" y="879"/>
                  </a:cubicBezTo>
                  <a:cubicBezTo>
                    <a:pt x="592" y="887"/>
                    <a:pt x="593" y="893"/>
                    <a:pt x="593" y="896"/>
                  </a:cubicBezTo>
                  <a:moveTo>
                    <a:pt x="197" y="879"/>
                  </a:moveTo>
                  <a:cubicBezTo>
                    <a:pt x="197" y="909"/>
                    <a:pt x="197" y="909"/>
                    <a:pt x="197" y="909"/>
                  </a:cubicBezTo>
                  <a:cubicBezTo>
                    <a:pt x="196" y="905"/>
                    <a:pt x="196" y="900"/>
                    <a:pt x="195" y="896"/>
                  </a:cubicBezTo>
                  <a:cubicBezTo>
                    <a:pt x="195" y="893"/>
                    <a:pt x="196" y="887"/>
                    <a:pt x="197" y="87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8" name="Freeform 247">
              <a:extLst>
                <a:ext uri="{FF2B5EF4-FFF2-40B4-BE49-F238E27FC236}">
                  <a16:creationId xmlns:a16="http://schemas.microsoft.com/office/drawing/2014/main" id="{AB26E6C5-5DD0-439A-AF5B-C3CE0F810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567" y="1801791"/>
              <a:ext cx="628604" cy="1394124"/>
            </a:xfrm>
            <a:custGeom>
              <a:avLst/>
              <a:gdLst>
                <a:gd name="T0" fmla="*/ 351 w 351"/>
                <a:gd name="T1" fmla="*/ 701 h 779"/>
                <a:gd name="T2" fmla="*/ 351 w 351"/>
                <a:gd name="T3" fmla="*/ 0 h 779"/>
                <a:gd name="T4" fmla="*/ 238 w 351"/>
                <a:gd name="T5" fmla="*/ 79 h 779"/>
                <a:gd name="T6" fmla="*/ 238 w 351"/>
                <a:gd name="T7" fmla="*/ 137 h 779"/>
                <a:gd name="T8" fmla="*/ 226 w 351"/>
                <a:gd name="T9" fmla="*/ 156 h 779"/>
                <a:gd name="T10" fmla="*/ 259 w 351"/>
                <a:gd name="T11" fmla="*/ 220 h 779"/>
                <a:gd name="T12" fmla="*/ 273 w 351"/>
                <a:gd name="T13" fmla="*/ 343 h 779"/>
                <a:gd name="T14" fmla="*/ 173 w 351"/>
                <a:gd name="T15" fmla="*/ 393 h 779"/>
                <a:gd name="T16" fmla="*/ 68 w 351"/>
                <a:gd name="T17" fmla="*/ 417 h 779"/>
                <a:gd name="T18" fmla="*/ 19 w 351"/>
                <a:gd name="T19" fmla="*/ 602 h 779"/>
                <a:gd name="T20" fmla="*/ 14 w 351"/>
                <a:gd name="T21" fmla="*/ 701 h 779"/>
                <a:gd name="T22" fmla="*/ 230 w 351"/>
                <a:gd name="T23" fmla="*/ 701 h 779"/>
                <a:gd name="T24" fmla="*/ 230 w 351"/>
                <a:gd name="T25" fmla="*/ 724 h 779"/>
                <a:gd name="T26" fmla="*/ 212 w 351"/>
                <a:gd name="T27" fmla="*/ 751 h 779"/>
                <a:gd name="T28" fmla="*/ 241 w 351"/>
                <a:gd name="T29" fmla="*/ 779 h 779"/>
                <a:gd name="T30" fmla="*/ 269 w 351"/>
                <a:gd name="T31" fmla="*/ 751 h 779"/>
                <a:gd name="T32" fmla="*/ 252 w 351"/>
                <a:gd name="T33" fmla="*/ 724 h 779"/>
                <a:gd name="T34" fmla="*/ 252 w 351"/>
                <a:gd name="T35" fmla="*/ 701 h 779"/>
                <a:gd name="T36" fmla="*/ 351 w 351"/>
                <a:gd name="T37" fmla="*/ 701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779">
                  <a:moveTo>
                    <a:pt x="351" y="701"/>
                  </a:moveTo>
                  <a:cubicBezTo>
                    <a:pt x="351" y="0"/>
                    <a:pt x="351" y="0"/>
                    <a:pt x="351" y="0"/>
                  </a:cubicBezTo>
                  <a:cubicBezTo>
                    <a:pt x="295" y="0"/>
                    <a:pt x="238" y="19"/>
                    <a:pt x="238" y="79"/>
                  </a:cubicBezTo>
                  <a:cubicBezTo>
                    <a:pt x="238" y="137"/>
                    <a:pt x="238" y="137"/>
                    <a:pt x="238" y="137"/>
                  </a:cubicBezTo>
                  <a:cubicBezTo>
                    <a:pt x="238" y="137"/>
                    <a:pt x="225" y="142"/>
                    <a:pt x="226" y="156"/>
                  </a:cubicBezTo>
                  <a:cubicBezTo>
                    <a:pt x="228" y="171"/>
                    <a:pt x="235" y="218"/>
                    <a:pt x="259" y="220"/>
                  </a:cubicBezTo>
                  <a:cubicBezTo>
                    <a:pt x="259" y="220"/>
                    <a:pt x="273" y="246"/>
                    <a:pt x="273" y="343"/>
                  </a:cubicBezTo>
                  <a:cubicBezTo>
                    <a:pt x="273" y="343"/>
                    <a:pt x="210" y="376"/>
                    <a:pt x="173" y="393"/>
                  </a:cubicBezTo>
                  <a:cubicBezTo>
                    <a:pt x="173" y="393"/>
                    <a:pt x="99" y="388"/>
                    <a:pt x="68" y="417"/>
                  </a:cubicBezTo>
                  <a:cubicBezTo>
                    <a:pt x="36" y="447"/>
                    <a:pt x="0" y="502"/>
                    <a:pt x="19" y="602"/>
                  </a:cubicBezTo>
                  <a:cubicBezTo>
                    <a:pt x="19" y="602"/>
                    <a:pt x="15" y="645"/>
                    <a:pt x="14" y="701"/>
                  </a:cubicBezTo>
                  <a:cubicBezTo>
                    <a:pt x="230" y="701"/>
                    <a:pt x="230" y="701"/>
                    <a:pt x="230" y="701"/>
                  </a:cubicBezTo>
                  <a:cubicBezTo>
                    <a:pt x="230" y="724"/>
                    <a:pt x="230" y="724"/>
                    <a:pt x="230" y="724"/>
                  </a:cubicBezTo>
                  <a:cubicBezTo>
                    <a:pt x="220" y="729"/>
                    <a:pt x="212" y="739"/>
                    <a:pt x="212" y="751"/>
                  </a:cubicBezTo>
                  <a:cubicBezTo>
                    <a:pt x="212" y="766"/>
                    <a:pt x="225" y="779"/>
                    <a:pt x="241" y="779"/>
                  </a:cubicBezTo>
                  <a:cubicBezTo>
                    <a:pt x="257" y="779"/>
                    <a:pt x="269" y="766"/>
                    <a:pt x="269" y="751"/>
                  </a:cubicBezTo>
                  <a:cubicBezTo>
                    <a:pt x="269" y="739"/>
                    <a:pt x="262" y="729"/>
                    <a:pt x="252" y="724"/>
                  </a:cubicBezTo>
                  <a:cubicBezTo>
                    <a:pt x="252" y="701"/>
                    <a:pt x="252" y="701"/>
                    <a:pt x="252" y="701"/>
                  </a:cubicBezTo>
                  <a:cubicBezTo>
                    <a:pt x="351" y="701"/>
                    <a:pt x="351" y="701"/>
                    <a:pt x="351" y="70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" name="Freeform 248">
              <a:extLst>
                <a:ext uri="{FF2B5EF4-FFF2-40B4-BE49-F238E27FC236}">
                  <a16:creationId xmlns:a16="http://schemas.microsoft.com/office/drawing/2014/main" id="{FFB7C0CD-005F-4B49-B144-501173BD1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965" y="1794983"/>
              <a:ext cx="618014" cy="1407740"/>
            </a:xfrm>
            <a:custGeom>
              <a:avLst/>
              <a:gdLst>
                <a:gd name="T0" fmla="*/ 345 w 345"/>
                <a:gd name="T1" fmla="*/ 705 h 787"/>
                <a:gd name="T2" fmla="*/ 344 w 345"/>
                <a:gd name="T3" fmla="*/ 1 h 787"/>
                <a:gd name="T4" fmla="*/ 262 w 345"/>
                <a:gd name="T5" fmla="*/ 18 h 787"/>
                <a:gd name="T6" fmla="*/ 224 w 345"/>
                <a:gd name="T7" fmla="*/ 83 h 787"/>
                <a:gd name="T8" fmla="*/ 228 w 345"/>
                <a:gd name="T9" fmla="*/ 141 h 787"/>
                <a:gd name="T10" fmla="*/ 219 w 345"/>
                <a:gd name="T11" fmla="*/ 142 h 787"/>
                <a:gd name="T12" fmla="*/ 212 w 345"/>
                <a:gd name="T13" fmla="*/ 158 h 787"/>
                <a:gd name="T14" fmla="*/ 221 w 345"/>
                <a:gd name="T15" fmla="*/ 198 h 787"/>
                <a:gd name="T16" fmla="*/ 239 w 345"/>
                <a:gd name="T17" fmla="*/ 225 h 787"/>
                <a:gd name="T18" fmla="*/ 249 w 345"/>
                <a:gd name="T19" fmla="*/ 224 h 787"/>
                <a:gd name="T20" fmla="*/ 247 w 345"/>
                <a:gd name="T21" fmla="*/ 225 h 787"/>
                <a:gd name="T22" fmla="*/ 245 w 345"/>
                <a:gd name="T23" fmla="*/ 226 h 787"/>
                <a:gd name="T24" fmla="*/ 245 w 345"/>
                <a:gd name="T25" fmla="*/ 226 h 787"/>
                <a:gd name="T26" fmla="*/ 259 w 345"/>
                <a:gd name="T27" fmla="*/ 347 h 787"/>
                <a:gd name="T28" fmla="*/ 261 w 345"/>
                <a:gd name="T29" fmla="*/ 344 h 787"/>
                <a:gd name="T30" fmla="*/ 161 w 345"/>
                <a:gd name="T31" fmla="*/ 393 h 787"/>
                <a:gd name="T32" fmla="*/ 163 w 345"/>
                <a:gd name="T33" fmla="*/ 393 h 787"/>
                <a:gd name="T34" fmla="*/ 103 w 345"/>
                <a:gd name="T35" fmla="*/ 397 h 787"/>
                <a:gd name="T36" fmla="*/ 18 w 345"/>
                <a:gd name="T37" fmla="*/ 469 h 787"/>
                <a:gd name="T38" fmla="*/ 5 w 345"/>
                <a:gd name="T39" fmla="*/ 607 h 787"/>
                <a:gd name="T40" fmla="*/ 5 w 345"/>
                <a:gd name="T41" fmla="*/ 606 h 787"/>
                <a:gd name="T42" fmla="*/ 1 w 345"/>
                <a:gd name="T43" fmla="*/ 708 h 787"/>
                <a:gd name="T44" fmla="*/ 216 w 345"/>
                <a:gd name="T45" fmla="*/ 709 h 787"/>
                <a:gd name="T46" fmla="*/ 220 w 345"/>
                <a:gd name="T47" fmla="*/ 728 h 787"/>
                <a:gd name="T48" fmla="*/ 198 w 345"/>
                <a:gd name="T49" fmla="*/ 755 h 787"/>
                <a:gd name="T50" fmla="*/ 263 w 345"/>
                <a:gd name="T51" fmla="*/ 755 h 787"/>
                <a:gd name="T52" fmla="*/ 242 w 345"/>
                <a:gd name="T53" fmla="*/ 728 h 787"/>
                <a:gd name="T54" fmla="*/ 246 w 345"/>
                <a:gd name="T55" fmla="*/ 709 h 787"/>
                <a:gd name="T56" fmla="*/ 344 w 345"/>
                <a:gd name="T57" fmla="*/ 708 h 787"/>
                <a:gd name="T58" fmla="*/ 341 w 345"/>
                <a:gd name="T59" fmla="*/ 705 h 787"/>
                <a:gd name="T60" fmla="*/ 242 w 345"/>
                <a:gd name="T61" fmla="*/ 701 h 787"/>
                <a:gd name="T62" fmla="*/ 238 w 345"/>
                <a:gd name="T63" fmla="*/ 705 h 787"/>
                <a:gd name="T64" fmla="*/ 240 w 345"/>
                <a:gd name="T65" fmla="*/ 732 h 787"/>
                <a:gd name="T66" fmla="*/ 248 w 345"/>
                <a:gd name="T67" fmla="*/ 772 h 787"/>
                <a:gd name="T68" fmla="*/ 214 w 345"/>
                <a:gd name="T69" fmla="*/ 772 h 787"/>
                <a:gd name="T70" fmla="*/ 221 w 345"/>
                <a:gd name="T71" fmla="*/ 732 h 787"/>
                <a:gd name="T72" fmla="*/ 224 w 345"/>
                <a:gd name="T73" fmla="*/ 705 h 787"/>
                <a:gd name="T74" fmla="*/ 220 w 345"/>
                <a:gd name="T75" fmla="*/ 701 h 787"/>
                <a:gd name="T76" fmla="*/ 4 w 345"/>
                <a:gd name="T77" fmla="*/ 705 h 787"/>
                <a:gd name="T78" fmla="*/ 11 w 345"/>
                <a:gd name="T79" fmla="*/ 635 h 787"/>
                <a:gd name="T80" fmla="*/ 13 w 345"/>
                <a:gd name="T81" fmla="*/ 609 h 787"/>
                <a:gd name="T82" fmla="*/ 13 w 345"/>
                <a:gd name="T83" fmla="*/ 606 h 787"/>
                <a:gd name="T84" fmla="*/ 25 w 345"/>
                <a:gd name="T85" fmla="*/ 472 h 787"/>
                <a:gd name="T86" fmla="*/ 105 w 345"/>
                <a:gd name="T87" fmla="*/ 405 h 787"/>
                <a:gd name="T88" fmla="*/ 159 w 345"/>
                <a:gd name="T89" fmla="*/ 401 h 787"/>
                <a:gd name="T90" fmla="*/ 163 w 345"/>
                <a:gd name="T91" fmla="*/ 401 h 787"/>
                <a:gd name="T92" fmla="*/ 265 w 345"/>
                <a:gd name="T93" fmla="*/ 351 h 787"/>
                <a:gd name="T94" fmla="*/ 252 w 345"/>
                <a:gd name="T95" fmla="*/ 222 h 787"/>
                <a:gd name="T96" fmla="*/ 243 w 345"/>
                <a:gd name="T97" fmla="*/ 218 h 787"/>
                <a:gd name="T98" fmla="*/ 224 w 345"/>
                <a:gd name="T99" fmla="*/ 181 h 787"/>
                <a:gd name="T100" fmla="*/ 220 w 345"/>
                <a:gd name="T101" fmla="*/ 158 h 787"/>
                <a:gd name="T102" fmla="*/ 227 w 345"/>
                <a:gd name="T103" fmla="*/ 146 h 787"/>
                <a:gd name="T104" fmla="*/ 229 w 345"/>
                <a:gd name="T105" fmla="*/ 144 h 787"/>
                <a:gd name="T106" fmla="*/ 230 w 345"/>
                <a:gd name="T107" fmla="*/ 144 h 787"/>
                <a:gd name="T108" fmla="*/ 230 w 345"/>
                <a:gd name="T109" fmla="*/ 144 h 787"/>
                <a:gd name="T110" fmla="*/ 229 w 345"/>
                <a:gd name="T111" fmla="*/ 142 h 787"/>
                <a:gd name="T112" fmla="*/ 232 w 345"/>
                <a:gd name="T113" fmla="*/ 141 h 787"/>
                <a:gd name="T114" fmla="*/ 241 w 345"/>
                <a:gd name="T115" fmla="*/ 48 h 787"/>
                <a:gd name="T116" fmla="*/ 341 w 345"/>
                <a:gd name="T117" fmla="*/ 8 h 787"/>
                <a:gd name="T118" fmla="*/ 337 w 345"/>
                <a:gd name="T119" fmla="*/ 4 h 787"/>
                <a:gd name="T120" fmla="*/ 341 w 345"/>
                <a:gd name="T121" fmla="*/ 705 h 787"/>
                <a:gd name="T122" fmla="*/ 341 w 345"/>
                <a:gd name="T123" fmla="*/ 705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5" h="787">
                  <a:moveTo>
                    <a:pt x="341" y="705"/>
                  </a:moveTo>
                  <a:cubicBezTo>
                    <a:pt x="345" y="705"/>
                    <a:pt x="345" y="705"/>
                    <a:pt x="345" y="705"/>
                  </a:cubicBezTo>
                  <a:cubicBezTo>
                    <a:pt x="345" y="4"/>
                    <a:pt x="345" y="4"/>
                    <a:pt x="345" y="4"/>
                  </a:cubicBezTo>
                  <a:cubicBezTo>
                    <a:pt x="345" y="3"/>
                    <a:pt x="344" y="2"/>
                    <a:pt x="344" y="1"/>
                  </a:cubicBezTo>
                  <a:cubicBezTo>
                    <a:pt x="343" y="0"/>
                    <a:pt x="342" y="0"/>
                    <a:pt x="341" y="0"/>
                  </a:cubicBezTo>
                  <a:cubicBezTo>
                    <a:pt x="313" y="0"/>
                    <a:pt x="284" y="5"/>
                    <a:pt x="262" y="18"/>
                  </a:cubicBezTo>
                  <a:cubicBezTo>
                    <a:pt x="251" y="24"/>
                    <a:pt x="241" y="33"/>
                    <a:pt x="234" y="43"/>
                  </a:cubicBezTo>
                  <a:cubicBezTo>
                    <a:pt x="228" y="54"/>
                    <a:pt x="224" y="68"/>
                    <a:pt x="224" y="83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8" y="141"/>
                    <a:pt x="228" y="141"/>
                    <a:pt x="228" y="141"/>
                  </a:cubicBezTo>
                  <a:cubicBezTo>
                    <a:pt x="227" y="137"/>
                    <a:pt x="227" y="137"/>
                    <a:pt x="227" y="137"/>
                  </a:cubicBezTo>
                  <a:cubicBezTo>
                    <a:pt x="226" y="137"/>
                    <a:pt x="223" y="138"/>
                    <a:pt x="219" y="142"/>
                  </a:cubicBezTo>
                  <a:cubicBezTo>
                    <a:pt x="218" y="143"/>
                    <a:pt x="216" y="146"/>
                    <a:pt x="214" y="148"/>
                  </a:cubicBezTo>
                  <a:cubicBezTo>
                    <a:pt x="213" y="151"/>
                    <a:pt x="212" y="154"/>
                    <a:pt x="212" y="158"/>
                  </a:cubicBezTo>
                  <a:cubicBezTo>
                    <a:pt x="212" y="159"/>
                    <a:pt x="212" y="160"/>
                    <a:pt x="212" y="161"/>
                  </a:cubicBezTo>
                  <a:cubicBezTo>
                    <a:pt x="213" y="168"/>
                    <a:pt x="215" y="184"/>
                    <a:pt x="221" y="198"/>
                  </a:cubicBezTo>
                  <a:cubicBezTo>
                    <a:pt x="223" y="205"/>
                    <a:pt x="227" y="212"/>
                    <a:pt x="231" y="218"/>
                  </a:cubicBezTo>
                  <a:cubicBezTo>
                    <a:pt x="233" y="220"/>
                    <a:pt x="236" y="223"/>
                    <a:pt x="239" y="225"/>
                  </a:cubicBezTo>
                  <a:cubicBezTo>
                    <a:pt x="242" y="227"/>
                    <a:pt x="245" y="228"/>
                    <a:pt x="248" y="228"/>
                  </a:cubicBezTo>
                  <a:cubicBezTo>
                    <a:pt x="249" y="224"/>
                    <a:pt x="249" y="224"/>
                    <a:pt x="249" y="224"/>
                  </a:cubicBezTo>
                  <a:cubicBezTo>
                    <a:pt x="245" y="226"/>
                    <a:pt x="245" y="226"/>
                    <a:pt x="245" y="226"/>
                  </a:cubicBezTo>
                  <a:cubicBezTo>
                    <a:pt x="247" y="225"/>
                    <a:pt x="247" y="225"/>
                    <a:pt x="247" y="225"/>
                  </a:cubicBezTo>
                  <a:cubicBezTo>
                    <a:pt x="245" y="226"/>
                    <a:pt x="245" y="226"/>
                    <a:pt x="245" y="226"/>
                  </a:cubicBezTo>
                  <a:cubicBezTo>
                    <a:pt x="245" y="226"/>
                    <a:pt x="245" y="226"/>
                    <a:pt x="245" y="226"/>
                  </a:cubicBezTo>
                  <a:cubicBezTo>
                    <a:pt x="247" y="225"/>
                    <a:pt x="247" y="225"/>
                    <a:pt x="247" y="225"/>
                  </a:cubicBezTo>
                  <a:cubicBezTo>
                    <a:pt x="245" y="226"/>
                    <a:pt x="245" y="226"/>
                    <a:pt x="245" y="226"/>
                  </a:cubicBezTo>
                  <a:cubicBezTo>
                    <a:pt x="245" y="226"/>
                    <a:pt x="246" y="226"/>
                    <a:pt x="246" y="227"/>
                  </a:cubicBezTo>
                  <a:cubicBezTo>
                    <a:pt x="249" y="234"/>
                    <a:pt x="259" y="264"/>
                    <a:pt x="259" y="347"/>
                  </a:cubicBezTo>
                  <a:cubicBezTo>
                    <a:pt x="263" y="347"/>
                    <a:pt x="263" y="347"/>
                    <a:pt x="263" y="347"/>
                  </a:cubicBezTo>
                  <a:cubicBezTo>
                    <a:pt x="261" y="344"/>
                    <a:pt x="261" y="344"/>
                    <a:pt x="261" y="344"/>
                  </a:cubicBezTo>
                  <a:cubicBezTo>
                    <a:pt x="261" y="344"/>
                    <a:pt x="257" y="346"/>
                    <a:pt x="251" y="349"/>
                  </a:cubicBezTo>
                  <a:cubicBezTo>
                    <a:pt x="231" y="359"/>
                    <a:pt x="189" y="381"/>
                    <a:pt x="161" y="393"/>
                  </a:cubicBezTo>
                  <a:cubicBezTo>
                    <a:pt x="163" y="397"/>
                    <a:pt x="163" y="397"/>
                    <a:pt x="163" y="397"/>
                  </a:cubicBezTo>
                  <a:cubicBezTo>
                    <a:pt x="163" y="393"/>
                    <a:pt x="163" y="393"/>
                    <a:pt x="163" y="393"/>
                  </a:cubicBezTo>
                  <a:cubicBezTo>
                    <a:pt x="163" y="393"/>
                    <a:pt x="158" y="392"/>
                    <a:pt x="150" y="392"/>
                  </a:cubicBezTo>
                  <a:cubicBezTo>
                    <a:pt x="138" y="392"/>
                    <a:pt x="121" y="393"/>
                    <a:pt x="103" y="397"/>
                  </a:cubicBezTo>
                  <a:cubicBezTo>
                    <a:pt x="85" y="400"/>
                    <a:pt x="68" y="406"/>
                    <a:pt x="55" y="418"/>
                  </a:cubicBezTo>
                  <a:cubicBezTo>
                    <a:pt x="42" y="430"/>
                    <a:pt x="28" y="447"/>
                    <a:pt x="18" y="469"/>
                  </a:cubicBezTo>
                  <a:cubicBezTo>
                    <a:pt x="7" y="491"/>
                    <a:pt x="0" y="519"/>
                    <a:pt x="0" y="553"/>
                  </a:cubicBezTo>
                  <a:cubicBezTo>
                    <a:pt x="0" y="570"/>
                    <a:pt x="2" y="588"/>
                    <a:pt x="5" y="607"/>
                  </a:cubicBezTo>
                  <a:cubicBezTo>
                    <a:pt x="9" y="606"/>
                    <a:pt x="9" y="606"/>
                    <a:pt x="9" y="606"/>
                  </a:cubicBezTo>
                  <a:cubicBezTo>
                    <a:pt x="5" y="606"/>
                    <a:pt x="5" y="606"/>
                    <a:pt x="5" y="606"/>
                  </a:cubicBezTo>
                  <a:cubicBezTo>
                    <a:pt x="5" y="606"/>
                    <a:pt x="1" y="649"/>
                    <a:pt x="0" y="705"/>
                  </a:cubicBezTo>
                  <a:cubicBezTo>
                    <a:pt x="0" y="706"/>
                    <a:pt x="0" y="707"/>
                    <a:pt x="1" y="708"/>
                  </a:cubicBezTo>
                  <a:cubicBezTo>
                    <a:pt x="2" y="708"/>
                    <a:pt x="3" y="709"/>
                    <a:pt x="4" y="709"/>
                  </a:cubicBezTo>
                  <a:cubicBezTo>
                    <a:pt x="216" y="709"/>
                    <a:pt x="216" y="709"/>
                    <a:pt x="216" y="709"/>
                  </a:cubicBezTo>
                  <a:cubicBezTo>
                    <a:pt x="216" y="728"/>
                    <a:pt x="216" y="728"/>
                    <a:pt x="216" y="728"/>
                  </a:cubicBezTo>
                  <a:cubicBezTo>
                    <a:pt x="220" y="728"/>
                    <a:pt x="220" y="728"/>
                    <a:pt x="220" y="728"/>
                  </a:cubicBezTo>
                  <a:cubicBezTo>
                    <a:pt x="218" y="725"/>
                    <a:pt x="218" y="725"/>
                    <a:pt x="218" y="725"/>
                  </a:cubicBezTo>
                  <a:cubicBezTo>
                    <a:pt x="207" y="730"/>
                    <a:pt x="198" y="741"/>
                    <a:pt x="198" y="755"/>
                  </a:cubicBezTo>
                  <a:cubicBezTo>
                    <a:pt x="198" y="773"/>
                    <a:pt x="213" y="787"/>
                    <a:pt x="231" y="787"/>
                  </a:cubicBezTo>
                  <a:cubicBezTo>
                    <a:pt x="249" y="787"/>
                    <a:pt x="263" y="773"/>
                    <a:pt x="263" y="755"/>
                  </a:cubicBezTo>
                  <a:cubicBezTo>
                    <a:pt x="263" y="741"/>
                    <a:pt x="255" y="730"/>
                    <a:pt x="244" y="725"/>
                  </a:cubicBezTo>
                  <a:cubicBezTo>
                    <a:pt x="242" y="728"/>
                    <a:pt x="242" y="728"/>
                    <a:pt x="242" y="728"/>
                  </a:cubicBezTo>
                  <a:cubicBezTo>
                    <a:pt x="246" y="728"/>
                    <a:pt x="246" y="728"/>
                    <a:pt x="246" y="728"/>
                  </a:cubicBezTo>
                  <a:cubicBezTo>
                    <a:pt x="246" y="709"/>
                    <a:pt x="246" y="709"/>
                    <a:pt x="246" y="709"/>
                  </a:cubicBezTo>
                  <a:cubicBezTo>
                    <a:pt x="341" y="709"/>
                    <a:pt x="341" y="709"/>
                    <a:pt x="341" y="709"/>
                  </a:cubicBezTo>
                  <a:cubicBezTo>
                    <a:pt x="342" y="709"/>
                    <a:pt x="343" y="708"/>
                    <a:pt x="344" y="708"/>
                  </a:cubicBezTo>
                  <a:cubicBezTo>
                    <a:pt x="344" y="707"/>
                    <a:pt x="345" y="706"/>
                    <a:pt x="345" y="705"/>
                  </a:cubicBezTo>
                  <a:cubicBezTo>
                    <a:pt x="341" y="705"/>
                    <a:pt x="341" y="705"/>
                    <a:pt x="341" y="705"/>
                  </a:cubicBezTo>
                  <a:cubicBezTo>
                    <a:pt x="341" y="701"/>
                    <a:pt x="341" y="701"/>
                    <a:pt x="341" y="701"/>
                  </a:cubicBezTo>
                  <a:cubicBezTo>
                    <a:pt x="242" y="701"/>
                    <a:pt x="242" y="701"/>
                    <a:pt x="242" y="701"/>
                  </a:cubicBezTo>
                  <a:cubicBezTo>
                    <a:pt x="241" y="701"/>
                    <a:pt x="240" y="701"/>
                    <a:pt x="239" y="702"/>
                  </a:cubicBezTo>
                  <a:cubicBezTo>
                    <a:pt x="238" y="703"/>
                    <a:pt x="238" y="704"/>
                    <a:pt x="238" y="705"/>
                  </a:cubicBezTo>
                  <a:cubicBezTo>
                    <a:pt x="238" y="728"/>
                    <a:pt x="238" y="728"/>
                    <a:pt x="238" y="728"/>
                  </a:cubicBezTo>
                  <a:cubicBezTo>
                    <a:pt x="238" y="730"/>
                    <a:pt x="239" y="731"/>
                    <a:pt x="240" y="732"/>
                  </a:cubicBezTo>
                  <a:cubicBezTo>
                    <a:pt x="249" y="736"/>
                    <a:pt x="255" y="744"/>
                    <a:pt x="255" y="755"/>
                  </a:cubicBezTo>
                  <a:cubicBezTo>
                    <a:pt x="255" y="761"/>
                    <a:pt x="253" y="768"/>
                    <a:pt x="248" y="772"/>
                  </a:cubicBezTo>
                  <a:cubicBezTo>
                    <a:pt x="244" y="776"/>
                    <a:pt x="238" y="779"/>
                    <a:pt x="231" y="779"/>
                  </a:cubicBezTo>
                  <a:cubicBezTo>
                    <a:pt x="224" y="779"/>
                    <a:pt x="218" y="776"/>
                    <a:pt x="214" y="772"/>
                  </a:cubicBezTo>
                  <a:cubicBezTo>
                    <a:pt x="209" y="768"/>
                    <a:pt x="206" y="761"/>
                    <a:pt x="206" y="755"/>
                  </a:cubicBezTo>
                  <a:cubicBezTo>
                    <a:pt x="206" y="744"/>
                    <a:pt x="213" y="736"/>
                    <a:pt x="221" y="732"/>
                  </a:cubicBezTo>
                  <a:cubicBezTo>
                    <a:pt x="223" y="731"/>
                    <a:pt x="224" y="730"/>
                    <a:pt x="224" y="728"/>
                  </a:cubicBezTo>
                  <a:cubicBezTo>
                    <a:pt x="224" y="705"/>
                    <a:pt x="224" y="705"/>
                    <a:pt x="224" y="705"/>
                  </a:cubicBezTo>
                  <a:cubicBezTo>
                    <a:pt x="224" y="704"/>
                    <a:pt x="223" y="703"/>
                    <a:pt x="223" y="702"/>
                  </a:cubicBezTo>
                  <a:cubicBezTo>
                    <a:pt x="222" y="701"/>
                    <a:pt x="221" y="701"/>
                    <a:pt x="220" y="701"/>
                  </a:cubicBezTo>
                  <a:cubicBezTo>
                    <a:pt x="4" y="701"/>
                    <a:pt x="4" y="701"/>
                    <a:pt x="4" y="701"/>
                  </a:cubicBezTo>
                  <a:cubicBezTo>
                    <a:pt x="4" y="705"/>
                    <a:pt x="4" y="705"/>
                    <a:pt x="4" y="705"/>
                  </a:cubicBezTo>
                  <a:cubicBezTo>
                    <a:pt x="8" y="705"/>
                    <a:pt x="8" y="705"/>
                    <a:pt x="8" y="705"/>
                  </a:cubicBezTo>
                  <a:cubicBezTo>
                    <a:pt x="8" y="677"/>
                    <a:pt x="10" y="652"/>
                    <a:pt x="11" y="635"/>
                  </a:cubicBezTo>
                  <a:cubicBezTo>
                    <a:pt x="11" y="626"/>
                    <a:pt x="12" y="619"/>
                    <a:pt x="13" y="614"/>
                  </a:cubicBezTo>
                  <a:cubicBezTo>
                    <a:pt x="13" y="612"/>
                    <a:pt x="13" y="610"/>
                    <a:pt x="13" y="609"/>
                  </a:cubicBezTo>
                  <a:cubicBezTo>
                    <a:pt x="13" y="607"/>
                    <a:pt x="13" y="607"/>
                    <a:pt x="13" y="607"/>
                  </a:cubicBezTo>
                  <a:cubicBezTo>
                    <a:pt x="13" y="606"/>
                    <a:pt x="13" y="606"/>
                    <a:pt x="13" y="606"/>
                  </a:cubicBezTo>
                  <a:cubicBezTo>
                    <a:pt x="10" y="586"/>
                    <a:pt x="8" y="569"/>
                    <a:pt x="8" y="553"/>
                  </a:cubicBezTo>
                  <a:cubicBezTo>
                    <a:pt x="8" y="520"/>
                    <a:pt x="15" y="494"/>
                    <a:pt x="25" y="472"/>
                  </a:cubicBezTo>
                  <a:cubicBezTo>
                    <a:pt x="35" y="451"/>
                    <a:pt x="48" y="436"/>
                    <a:pt x="60" y="424"/>
                  </a:cubicBezTo>
                  <a:cubicBezTo>
                    <a:pt x="71" y="414"/>
                    <a:pt x="88" y="408"/>
                    <a:pt x="105" y="405"/>
                  </a:cubicBezTo>
                  <a:cubicBezTo>
                    <a:pt x="122" y="401"/>
                    <a:pt x="139" y="400"/>
                    <a:pt x="150" y="400"/>
                  </a:cubicBezTo>
                  <a:cubicBezTo>
                    <a:pt x="154" y="400"/>
                    <a:pt x="157" y="401"/>
                    <a:pt x="159" y="401"/>
                  </a:cubicBezTo>
                  <a:cubicBezTo>
                    <a:pt x="160" y="401"/>
                    <a:pt x="161" y="401"/>
                    <a:pt x="162" y="401"/>
                  </a:cubicBezTo>
                  <a:cubicBezTo>
                    <a:pt x="162" y="401"/>
                    <a:pt x="163" y="401"/>
                    <a:pt x="163" y="401"/>
                  </a:cubicBezTo>
                  <a:cubicBezTo>
                    <a:pt x="163" y="401"/>
                    <a:pt x="164" y="401"/>
                    <a:pt x="165" y="400"/>
                  </a:cubicBezTo>
                  <a:cubicBezTo>
                    <a:pt x="202" y="384"/>
                    <a:pt x="265" y="351"/>
                    <a:pt x="265" y="351"/>
                  </a:cubicBezTo>
                  <a:cubicBezTo>
                    <a:pt x="266" y="350"/>
                    <a:pt x="267" y="349"/>
                    <a:pt x="267" y="347"/>
                  </a:cubicBezTo>
                  <a:cubicBezTo>
                    <a:pt x="267" y="250"/>
                    <a:pt x="253" y="223"/>
                    <a:pt x="252" y="222"/>
                  </a:cubicBezTo>
                  <a:cubicBezTo>
                    <a:pt x="252" y="221"/>
                    <a:pt x="251" y="220"/>
                    <a:pt x="249" y="220"/>
                  </a:cubicBezTo>
                  <a:cubicBezTo>
                    <a:pt x="247" y="220"/>
                    <a:pt x="245" y="219"/>
                    <a:pt x="243" y="218"/>
                  </a:cubicBezTo>
                  <a:cubicBezTo>
                    <a:pt x="239" y="216"/>
                    <a:pt x="236" y="212"/>
                    <a:pt x="233" y="207"/>
                  </a:cubicBezTo>
                  <a:cubicBezTo>
                    <a:pt x="229" y="200"/>
                    <a:pt x="226" y="190"/>
                    <a:pt x="224" y="181"/>
                  </a:cubicBezTo>
                  <a:cubicBezTo>
                    <a:pt x="222" y="173"/>
                    <a:pt x="221" y="164"/>
                    <a:pt x="220" y="160"/>
                  </a:cubicBezTo>
                  <a:cubicBezTo>
                    <a:pt x="220" y="159"/>
                    <a:pt x="220" y="159"/>
                    <a:pt x="220" y="158"/>
                  </a:cubicBezTo>
                  <a:cubicBezTo>
                    <a:pt x="220" y="156"/>
                    <a:pt x="221" y="154"/>
                    <a:pt x="222" y="152"/>
                  </a:cubicBezTo>
                  <a:cubicBezTo>
                    <a:pt x="223" y="149"/>
                    <a:pt x="225" y="147"/>
                    <a:pt x="227" y="146"/>
                  </a:cubicBezTo>
                  <a:cubicBezTo>
                    <a:pt x="228" y="146"/>
                    <a:pt x="228" y="145"/>
                    <a:pt x="229" y="145"/>
                  </a:cubicBezTo>
                  <a:cubicBezTo>
                    <a:pt x="229" y="144"/>
                    <a:pt x="229" y="144"/>
                    <a:pt x="229" y="144"/>
                  </a:cubicBezTo>
                  <a:cubicBezTo>
                    <a:pt x="230" y="144"/>
                    <a:pt x="230" y="144"/>
                    <a:pt x="230" y="144"/>
                  </a:cubicBezTo>
                  <a:cubicBezTo>
                    <a:pt x="230" y="144"/>
                    <a:pt x="230" y="144"/>
                    <a:pt x="230" y="144"/>
                  </a:cubicBezTo>
                  <a:cubicBezTo>
                    <a:pt x="229" y="142"/>
                    <a:pt x="229" y="142"/>
                    <a:pt x="229" y="142"/>
                  </a:cubicBezTo>
                  <a:cubicBezTo>
                    <a:pt x="230" y="144"/>
                    <a:pt x="230" y="144"/>
                    <a:pt x="230" y="144"/>
                  </a:cubicBezTo>
                  <a:cubicBezTo>
                    <a:pt x="230" y="144"/>
                    <a:pt x="230" y="144"/>
                    <a:pt x="230" y="144"/>
                  </a:cubicBezTo>
                  <a:cubicBezTo>
                    <a:pt x="229" y="142"/>
                    <a:pt x="229" y="142"/>
                    <a:pt x="229" y="142"/>
                  </a:cubicBezTo>
                  <a:cubicBezTo>
                    <a:pt x="230" y="144"/>
                    <a:pt x="230" y="144"/>
                    <a:pt x="230" y="144"/>
                  </a:cubicBezTo>
                  <a:cubicBezTo>
                    <a:pt x="231" y="144"/>
                    <a:pt x="232" y="142"/>
                    <a:pt x="232" y="141"/>
                  </a:cubicBezTo>
                  <a:cubicBezTo>
                    <a:pt x="232" y="83"/>
                    <a:pt x="232" y="83"/>
                    <a:pt x="232" y="83"/>
                  </a:cubicBezTo>
                  <a:cubicBezTo>
                    <a:pt x="232" y="69"/>
                    <a:pt x="235" y="57"/>
                    <a:pt x="241" y="48"/>
                  </a:cubicBezTo>
                  <a:cubicBezTo>
                    <a:pt x="250" y="33"/>
                    <a:pt x="265" y="23"/>
                    <a:pt x="282" y="17"/>
                  </a:cubicBezTo>
                  <a:cubicBezTo>
                    <a:pt x="300" y="10"/>
                    <a:pt x="320" y="8"/>
                    <a:pt x="341" y="8"/>
                  </a:cubicBezTo>
                  <a:cubicBezTo>
                    <a:pt x="341" y="4"/>
                    <a:pt x="341" y="4"/>
                    <a:pt x="341" y="4"/>
                  </a:cubicBezTo>
                  <a:cubicBezTo>
                    <a:pt x="337" y="4"/>
                    <a:pt x="337" y="4"/>
                    <a:pt x="337" y="4"/>
                  </a:cubicBezTo>
                  <a:cubicBezTo>
                    <a:pt x="337" y="705"/>
                    <a:pt x="337" y="705"/>
                    <a:pt x="337" y="705"/>
                  </a:cubicBezTo>
                  <a:cubicBezTo>
                    <a:pt x="341" y="705"/>
                    <a:pt x="341" y="705"/>
                    <a:pt x="341" y="705"/>
                  </a:cubicBezTo>
                  <a:cubicBezTo>
                    <a:pt x="341" y="701"/>
                    <a:pt x="341" y="701"/>
                    <a:pt x="341" y="701"/>
                  </a:cubicBezTo>
                  <a:cubicBezTo>
                    <a:pt x="341" y="705"/>
                    <a:pt x="341" y="705"/>
                    <a:pt x="341" y="7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" name="Freeform 249">
              <a:extLst>
                <a:ext uri="{FF2B5EF4-FFF2-40B4-BE49-F238E27FC236}">
                  <a16:creationId xmlns:a16="http://schemas.microsoft.com/office/drawing/2014/main" id="{38E66C0F-F182-42FC-8521-E57D2AA18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934" y="1801791"/>
              <a:ext cx="772328" cy="1254182"/>
            </a:xfrm>
            <a:custGeom>
              <a:avLst/>
              <a:gdLst>
                <a:gd name="T0" fmla="*/ 418 w 431"/>
                <a:gd name="T1" fmla="*/ 701 h 701"/>
                <a:gd name="T2" fmla="*/ 412 w 431"/>
                <a:gd name="T3" fmla="*/ 603 h 701"/>
                <a:gd name="T4" fmla="*/ 364 w 431"/>
                <a:gd name="T5" fmla="*/ 417 h 701"/>
                <a:gd name="T6" fmla="*/ 259 w 431"/>
                <a:gd name="T7" fmla="*/ 393 h 701"/>
                <a:gd name="T8" fmla="*/ 159 w 431"/>
                <a:gd name="T9" fmla="*/ 344 h 701"/>
                <a:gd name="T10" fmla="*/ 173 w 431"/>
                <a:gd name="T11" fmla="*/ 221 h 701"/>
                <a:gd name="T12" fmla="*/ 205 w 431"/>
                <a:gd name="T13" fmla="*/ 157 h 701"/>
                <a:gd name="T14" fmla="*/ 194 w 431"/>
                <a:gd name="T15" fmla="*/ 137 h 701"/>
                <a:gd name="T16" fmla="*/ 194 w 431"/>
                <a:gd name="T17" fmla="*/ 80 h 701"/>
                <a:gd name="T18" fmla="*/ 81 w 431"/>
                <a:gd name="T19" fmla="*/ 0 h 701"/>
                <a:gd name="T20" fmla="*/ 81 w 431"/>
                <a:gd name="T21" fmla="*/ 578 h 701"/>
                <a:gd name="T22" fmla="*/ 55 w 431"/>
                <a:gd name="T23" fmla="*/ 578 h 701"/>
                <a:gd name="T24" fmla="*/ 28 w 431"/>
                <a:gd name="T25" fmla="*/ 560 h 701"/>
                <a:gd name="T26" fmla="*/ 0 w 431"/>
                <a:gd name="T27" fmla="*/ 589 h 701"/>
                <a:gd name="T28" fmla="*/ 28 w 431"/>
                <a:gd name="T29" fmla="*/ 617 h 701"/>
                <a:gd name="T30" fmla="*/ 55 w 431"/>
                <a:gd name="T31" fmla="*/ 600 h 701"/>
                <a:gd name="T32" fmla="*/ 81 w 431"/>
                <a:gd name="T33" fmla="*/ 600 h 701"/>
                <a:gd name="T34" fmla="*/ 81 w 431"/>
                <a:gd name="T35" fmla="*/ 701 h 701"/>
                <a:gd name="T36" fmla="*/ 418 w 431"/>
                <a:gd name="T37" fmla="*/ 701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1" h="701">
                  <a:moveTo>
                    <a:pt x="418" y="701"/>
                  </a:moveTo>
                  <a:cubicBezTo>
                    <a:pt x="417" y="645"/>
                    <a:pt x="412" y="603"/>
                    <a:pt x="412" y="603"/>
                  </a:cubicBezTo>
                  <a:cubicBezTo>
                    <a:pt x="431" y="503"/>
                    <a:pt x="396" y="447"/>
                    <a:pt x="364" y="417"/>
                  </a:cubicBezTo>
                  <a:cubicBezTo>
                    <a:pt x="332" y="388"/>
                    <a:pt x="259" y="393"/>
                    <a:pt x="259" y="393"/>
                  </a:cubicBezTo>
                  <a:cubicBezTo>
                    <a:pt x="222" y="376"/>
                    <a:pt x="159" y="344"/>
                    <a:pt x="159" y="344"/>
                  </a:cubicBezTo>
                  <a:cubicBezTo>
                    <a:pt x="159" y="246"/>
                    <a:pt x="173" y="221"/>
                    <a:pt x="173" y="221"/>
                  </a:cubicBezTo>
                  <a:cubicBezTo>
                    <a:pt x="196" y="218"/>
                    <a:pt x="204" y="171"/>
                    <a:pt x="205" y="157"/>
                  </a:cubicBezTo>
                  <a:cubicBezTo>
                    <a:pt x="207" y="142"/>
                    <a:pt x="194" y="137"/>
                    <a:pt x="194" y="137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4" y="20"/>
                    <a:pt x="136" y="0"/>
                    <a:pt x="81" y="0"/>
                  </a:cubicBezTo>
                  <a:cubicBezTo>
                    <a:pt x="81" y="578"/>
                    <a:pt x="81" y="578"/>
                    <a:pt x="81" y="578"/>
                  </a:cubicBezTo>
                  <a:cubicBezTo>
                    <a:pt x="55" y="578"/>
                    <a:pt x="55" y="578"/>
                    <a:pt x="55" y="578"/>
                  </a:cubicBezTo>
                  <a:cubicBezTo>
                    <a:pt x="50" y="567"/>
                    <a:pt x="40" y="560"/>
                    <a:pt x="28" y="560"/>
                  </a:cubicBezTo>
                  <a:cubicBezTo>
                    <a:pt x="13" y="560"/>
                    <a:pt x="0" y="573"/>
                    <a:pt x="0" y="589"/>
                  </a:cubicBezTo>
                  <a:cubicBezTo>
                    <a:pt x="0" y="604"/>
                    <a:pt x="13" y="617"/>
                    <a:pt x="28" y="617"/>
                  </a:cubicBezTo>
                  <a:cubicBezTo>
                    <a:pt x="40" y="617"/>
                    <a:pt x="50" y="610"/>
                    <a:pt x="55" y="600"/>
                  </a:cubicBezTo>
                  <a:cubicBezTo>
                    <a:pt x="81" y="600"/>
                    <a:pt x="81" y="600"/>
                    <a:pt x="81" y="600"/>
                  </a:cubicBezTo>
                  <a:cubicBezTo>
                    <a:pt x="81" y="701"/>
                    <a:pt x="81" y="701"/>
                    <a:pt x="81" y="701"/>
                  </a:cubicBezTo>
                  <a:cubicBezTo>
                    <a:pt x="418" y="701"/>
                    <a:pt x="418" y="701"/>
                    <a:pt x="418" y="7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" name="Freeform 250">
              <a:extLst>
                <a:ext uri="{FF2B5EF4-FFF2-40B4-BE49-F238E27FC236}">
                  <a16:creationId xmlns:a16="http://schemas.microsoft.com/office/drawing/2014/main" id="{E5618479-6CA3-490F-AB3C-EA7E4CA3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0126" y="1794983"/>
              <a:ext cx="762494" cy="1268555"/>
            </a:xfrm>
            <a:custGeom>
              <a:avLst/>
              <a:gdLst>
                <a:gd name="T0" fmla="*/ 426 w 426"/>
                <a:gd name="T1" fmla="*/ 705 h 709"/>
                <a:gd name="T2" fmla="*/ 416 w 426"/>
                <a:gd name="T3" fmla="*/ 607 h 709"/>
                <a:gd name="T4" fmla="*/ 426 w 426"/>
                <a:gd name="T5" fmla="*/ 554 h 709"/>
                <a:gd name="T6" fmla="*/ 371 w 426"/>
                <a:gd name="T7" fmla="*/ 419 h 709"/>
                <a:gd name="T8" fmla="*/ 276 w 426"/>
                <a:gd name="T9" fmla="*/ 393 h 709"/>
                <a:gd name="T10" fmla="*/ 263 w 426"/>
                <a:gd name="T11" fmla="*/ 397 h 709"/>
                <a:gd name="T12" fmla="*/ 201 w 426"/>
                <a:gd name="T13" fmla="*/ 363 h 709"/>
                <a:gd name="T14" fmla="*/ 165 w 426"/>
                <a:gd name="T15" fmla="*/ 344 h 709"/>
                <a:gd name="T16" fmla="*/ 167 w 426"/>
                <a:gd name="T17" fmla="*/ 348 h 709"/>
                <a:gd name="T18" fmla="*/ 178 w 426"/>
                <a:gd name="T19" fmla="*/ 231 h 709"/>
                <a:gd name="T20" fmla="*/ 180 w 426"/>
                <a:gd name="T21" fmla="*/ 227 h 709"/>
                <a:gd name="T22" fmla="*/ 180 w 426"/>
                <a:gd name="T23" fmla="*/ 227 h 709"/>
                <a:gd name="T24" fmla="*/ 180 w 426"/>
                <a:gd name="T25" fmla="*/ 227 h 709"/>
                <a:gd name="T26" fmla="*/ 178 w 426"/>
                <a:gd name="T27" fmla="*/ 225 h 709"/>
                <a:gd name="T28" fmla="*/ 177 w 426"/>
                <a:gd name="T29" fmla="*/ 225 h 709"/>
                <a:gd name="T30" fmla="*/ 187 w 426"/>
                <a:gd name="T31" fmla="*/ 225 h 709"/>
                <a:gd name="T32" fmla="*/ 209 w 426"/>
                <a:gd name="T33" fmla="*/ 184 h 709"/>
                <a:gd name="T34" fmla="*/ 213 w 426"/>
                <a:gd name="T35" fmla="*/ 159 h 709"/>
                <a:gd name="T36" fmla="*/ 204 w 426"/>
                <a:gd name="T37" fmla="*/ 140 h 709"/>
                <a:gd name="T38" fmla="*/ 198 w 426"/>
                <a:gd name="T39" fmla="*/ 141 h 709"/>
                <a:gd name="T40" fmla="*/ 202 w 426"/>
                <a:gd name="T41" fmla="*/ 84 h 709"/>
                <a:gd name="T42" fmla="*/ 146 w 426"/>
                <a:gd name="T43" fmla="*/ 10 h 709"/>
                <a:gd name="T44" fmla="*/ 82 w 426"/>
                <a:gd name="T45" fmla="*/ 1 h 709"/>
                <a:gd name="T46" fmla="*/ 81 w 426"/>
                <a:gd name="T47" fmla="*/ 578 h 709"/>
                <a:gd name="T48" fmla="*/ 59 w 426"/>
                <a:gd name="T49" fmla="*/ 582 h 709"/>
                <a:gd name="T50" fmla="*/ 32 w 426"/>
                <a:gd name="T51" fmla="*/ 560 h 709"/>
                <a:gd name="T52" fmla="*/ 32 w 426"/>
                <a:gd name="T53" fmla="*/ 625 h 709"/>
                <a:gd name="T54" fmla="*/ 59 w 426"/>
                <a:gd name="T55" fmla="*/ 604 h 709"/>
                <a:gd name="T56" fmla="*/ 81 w 426"/>
                <a:gd name="T57" fmla="*/ 608 h 709"/>
                <a:gd name="T58" fmla="*/ 82 w 426"/>
                <a:gd name="T59" fmla="*/ 708 h 709"/>
                <a:gd name="T60" fmla="*/ 422 w 426"/>
                <a:gd name="T61" fmla="*/ 709 h 709"/>
                <a:gd name="T62" fmla="*/ 426 w 426"/>
                <a:gd name="T63" fmla="*/ 705 h 709"/>
                <a:gd name="T64" fmla="*/ 422 w 426"/>
                <a:gd name="T65" fmla="*/ 701 h 709"/>
                <a:gd name="T66" fmla="*/ 89 w 426"/>
                <a:gd name="T67" fmla="*/ 604 h 709"/>
                <a:gd name="T68" fmla="*/ 85 w 426"/>
                <a:gd name="T69" fmla="*/ 600 h 709"/>
                <a:gd name="T70" fmla="*/ 55 w 426"/>
                <a:gd name="T71" fmla="*/ 602 h 709"/>
                <a:gd name="T72" fmla="*/ 15 w 426"/>
                <a:gd name="T73" fmla="*/ 610 h 709"/>
                <a:gd name="T74" fmla="*/ 15 w 426"/>
                <a:gd name="T75" fmla="*/ 575 h 709"/>
                <a:gd name="T76" fmla="*/ 55 w 426"/>
                <a:gd name="T77" fmla="*/ 583 h 709"/>
                <a:gd name="T78" fmla="*/ 85 w 426"/>
                <a:gd name="T79" fmla="*/ 586 h 709"/>
                <a:gd name="T80" fmla="*/ 89 w 426"/>
                <a:gd name="T81" fmla="*/ 582 h 709"/>
                <a:gd name="T82" fmla="*/ 85 w 426"/>
                <a:gd name="T83" fmla="*/ 4 h 709"/>
                <a:gd name="T84" fmla="*/ 160 w 426"/>
                <a:gd name="T85" fmla="*/ 25 h 709"/>
                <a:gd name="T86" fmla="*/ 194 w 426"/>
                <a:gd name="T87" fmla="*/ 84 h 709"/>
                <a:gd name="T88" fmla="*/ 196 w 426"/>
                <a:gd name="T89" fmla="*/ 145 h 709"/>
                <a:gd name="T90" fmla="*/ 196 w 426"/>
                <a:gd name="T91" fmla="*/ 145 h 709"/>
                <a:gd name="T92" fmla="*/ 197 w 426"/>
                <a:gd name="T93" fmla="*/ 143 h 709"/>
                <a:gd name="T94" fmla="*/ 201 w 426"/>
                <a:gd name="T95" fmla="*/ 148 h 709"/>
                <a:gd name="T96" fmla="*/ 205 w 426"/>
                <a:gd name="T97" fmla="*/ 160 h 709"/>
                <a:gd name="T98" fmla="*/ 188 w 426"/>
                <a:gd name="T99" fmla="*/ 213 h 709"/>
                <a:gd name="T100" fmla="*/ 176 w 426"/>
                <a:gd name="T101" fmla="*/ 221 h 709"/>
                <a:gd name="T102" fmla="*/ 159 w 426"/>
                <a:gd name="T103" fmla="*/ 348 h 709"/>
                <a:gd name="T104" fmla="*/ 261 w 426"/>
                <a:gd name="T105" fmla="*/ 401 h 709"/>
                <a:gd name="T106" fmla="*/ 264 w 426"/>
                <a:gd name="T107" fmla="*/ 401 h 709"/>
                <a:gd name="T108" fmla="*/ 321 w 426"/>
                <a:gd name="T109" fmla="*/ 405 h 709"/>
                <a:gd name="T110" fmla="*/ 401 w 426"/>
                <a:gd name="T111" fmla="*/ 473 h 709"/>
                <a:gd name="T112" fmla="*/ 412 w 426"/>
                <a:gd name="T113" fmla="*/ 606 h 709"/>
                <a:gd name="T114" fmla="*/ 413 w 426"/>
                <a:gd name="T115" fmla="*/ 609 h 709"/>
                <a:gd name="T116" fmla="*/ 422 w 426"/>
                <a:gd name="T117" fmla="*/ 705 h 709"/>
                <a:gd name="T118" fmla="*/ 422 w 426"/>
                <a:gd name="T119" fmla="*/ 705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6" h="709">
                  <a:moveTo>
                    <a:pt x="422" y="705"/>
                  </a:moveTo>
                  <a:cubicBezTo>
                    <a:pt x="426" y="705"/>
                    <a:pt x="426" y="705"/>
                    <a:pt x="426" y="705"/>
                  </a:cubicBezTo>
                  <a:cubicBezTo>
                    <a:pt x="425" y="649"/>
                    <a:pt x="420" y="606"/>
                    <a:pt x="420" y="606"/>
                  </a:cubicBezTo>
                  <a:cubicBezTo>
                    <a:pt x="416" y="607"/>
                    <a:pt x="416" y="607"/>
                    <a:pt x="416" y="607"/>
                  </a:cubicBezTo>
                  <a:cubicBezTo>
                    <a:pt x="420" y="607"/>
                    <a:pt x="420" y="607"/>
                    <a:pt x="420" y="607"/>
                  </a:cubicBezTo>
                  <a:cubicBezTo>
                    <a:pt x="424" y="588"/>
                    <a:pt x="426" y="570"/>
                    <a:pt x="426" y="554"/>
                  </a:cubicBezTo>
                  <a:cubicBezTo>
                    <a:pt x="426" y="519"/>
                    <a:pt x="418" y="492"/>
                    <a:pt x="408" y="469"/>
                  </a:cubicBezTo>
                  <a:cubicBezTo>
                    <a:pt x="397" y="447"/>
                    <a:pt x="384" y="431"/>
                    <a:pt x="371" y="419"/>
                  </a:cubicBezTo>
                  <a:cubicBezTo>
                    <a:pt x="358" y="407"/>
                    <a:pt x="340" y="401"/>
                    <a:pt x="322" y="397"/>
                  </a:cubicBezTo>
                  <a:cubicBezTo>
                    <a:pt x="305" y="394"/>
                    <a:pt x="287" y="393"/>
                    <a:pt x="276" y="393"/>
                  </a:cubicBezTo>
                  <a:cubicBezTo>
                    <a:pt x="268" y="393"/>
                    <a:pt x="262" y="393"/>
                    <a:pt x="262" y="393"/>
                  </a:cubicBezTo>
                  <a:cubicBezTo>
                    <a:pt x="263" y="397"/>
                    <a:pt x="263" y="397"/>
                    <a:pt x="263" y="397"/>
                  </a:cubicBezTo>
                  <a:cubicBezTo>
                    <a:pt x="264" y="394"/>
                    <a:pt x="264" y="394"/>
                    <a:pt x="264" y="394"/>
                  </a:cubicBezTo>
                  <a:cubicBezTo>
                    <a:pt x="246" y="385"/>
                    <a:pt x="221" y="373"/>
                    <a:pt x="201" y="363"/>
                  </a:cubicBezTo>
                  <a:cubicBezTo>
                    <a:pt x="190" y="358"/>
                    <a:pt x="181" y="353"/>
                    <a:pt x="175" y="350"/>
                  </a:cubicBezTo>
                  <a:cubicBezTo>
                    <a:pt x="168" y="346"/>
                    <a:pt x="165" y="344"/>
                    <a:pt x="165" y="344"/>
                  </a:cubicBezTo>
                  <a:cubicBezTo>
                    <a:pt x="163" y="348"/>
                    <a:pt x="163" y="348"/>
                    <a:pt x="163" y="348"/>
                  </a:cubicBezTo>
                  <a:cubicBezTo>
                    <a:pt x="167" y="348"/>
                    <a:pt x="167" y="348"/>
                    <a:pt x="167" y="348"/>
                  </a:cubicBezTo>
                  <a:cubicBezTo>
                    <a:pt x="167" y="299"/>
                    <a:pt x="170" y="269"/>
                    <a:pt x="174" y="250"/>
                  </a:cubicBezTo>
                  <a:cubicBezTo>
                    <a:pt x="175" y="241"/>
                    <a:pt x="177" y="235"/>
                    <a:pt x="178" y="231"/>
                  </a:cubicBezTo>
                  <a:cubicBezTo>
                    <a:pt x="179" y="230"/>
                    <a:pt x="179" y="228"/>
                    <a:pt x="180" y="228"/>
                  </a:cubicBezTo>
                  <a:cubicBezTo>
                    <a:pt x="180" y="227"/>
                    <a:pt x="180" y="227"/>
                    <a:pt x="180" y="227"/>
                  </a:cubicBezTo>
                  <a:cubicBezTo>
                    <a:pt x="180" y="227"/>
                    <a:pt x="180" y="227"/>
                    <a:pt x="180" y="227"/>
                  </a:cubicBezTo>
                  <a:cubicBezTo>
                    <a:pt x="180" y="227"/>
                    <a:pt x="180" y="227"/>
                    <a:pt x="180" y="227"/>
                  </a:cubicBezTo>
                  <a:cubicBezTo>
                    <a:pt x="178" y="225"/>
                    <a:pt x="178" y="225"/>
                    <a:pt x="178" y="225"/>
                  </a:cubicBezTo>
                  <a:cubicBezTo>
                    <a:pt x="180" y="227"/>
                    <a:pt x="180" y="227"/>
                    <a:pt x="180" y="227"/>
                  </a:cubicBezTo>
                  <a:cubicBezTo>
                    <a:pt x="180" y="227"/>
                    <a:pt x="180" y="227"/>
                    <a:pt x="180" y="227"/>
                  </a:cubicBezTo>
                  <a:cubicBezTo>
                    <a:pt x="178" y="225"/>
                    <a:pt x="178" y="225"/>
                    <a:pt x="178" y="225"/>
                  </a:cubicBezTo>
                  <a:cubicBezTo>
                    <a:pt x="180" y="227"/>
                    <a:pt x="180" y="227"/>
                    <a:pt x="180" y="227"/>
                  </a:cubicBezTo>
                  <a:cubicBezTo>
                    <a:pt x="177" y="225"/>
                    <a:pt x="177" y="225"/>
                    <a:pt x="177" y="225"/>
                  </a:cubicBezTo>
                  <a:cubicBezTo>
                    <a:pt x="177" y="229"/>
                    <a:pt x="177" y="229"/>
                    <a:pt x="177" y="229"/>
                  </a:cubicBezTo>
                  <a:cubicBezTo>
                    <a:pt x="181" y="228"/>
                    <a:pt x="184" y="227"/>
                    <a:pt x="187" y="225"/>
                  </a:cubicBezTo>
                  <a:cubicBezTo>
                    <a:pt x="192" y="222"/>
                    <a:pt x="196" y="217"/>
                    <a:pt x="199" y="211"/>
                  </a:cubicBezTo>
                  <a:cubicBezTo>
                    <a:pt x="204" y="203"/>
                    <a:pt x="207" y="193"/>
                    <a:pt x="209" y="184"/>
                  </a:cubicBezTo>
                  <a:cubicBezTo>
                    <a:pt x="212" y="174"/>
                    <a:pt x="213" y="166"/>
                    <a:pt x="213" y="161"/>
                  </a:cubicBezTo>
                  <a:cubicBezTo>
                    <a:pt x="213" y="160"/>
                    <a:pt x="213" y="159"/>
                    <a:pt x="213" y="159"/>
                  </a:cubicBezTo>
                  <a:cubicBezTo>
                    <a:pt x="213" y="155"/>
                    <a:pt x="212" y="152"/>
                    <a:pt x="211" y="149"/>
                  </a:cubicBezTo>
                  <a:cubicBezTo>
                    <a:pt x="209" y="145"/>
                    <a:pt x="206" y="142"/>
                    <a:pt x="204" y="140"/>
                  </a:cubicBezTo>
                  <a:cubicBezTo>
                    <a:pt x="201" y="138"/>
                    <a:pt x="199" y="138"/>
                    <a:pt x="199" y="137"/>
                  </a:cubicBezTo>
                  <a:cubicBezTo>
                    <a:pt x="198" y="141"/>
                    <a:pt x="198" y="141"/>
                    <a:pt x="198" y="141"/>
                  </a:cubicBezTo>
                  <a:cubicBezTo>
                    <a:pt x="202" y="141"/>
                    <a:pt x="202" y="141"/>
                    <a:pt x="202" y="141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2" y="68"/>
                    <a:pt x="198" y="55"/>
                    <a:pt x="191" y="44"/>
                  </a:cubicBezTo>
                  <a:cubicBezTo>
                    <a:pt x="181" y="27"/>
                    <a:pt x="165" y="17"/>
                    <a:pt x="146" y="10"/>
                  </a:cubicBezTo>
                  <a:cubicBezTo>
                    <a:pt x="127" y="3"/>
                    <a:pt x="106" y="0"/>
                    <a:pt x="85" y="0"/>
                  </a:cubicBezTo>
                  <a:cubicBezTo>
                    <a:pt x="84" y="0"/>
                    <a:pt x="83" y="1"/>
                    <a:pt x="82" y="1"/>
                  </a:cubicBezTo>
                  <a:cubicBezTo>
                    <a:pt x="81" y="2"/>
                    <a:pt x="81" y="3"/>
                    <a:pt x="81" y="4"/>
                  </a:cubicBezTo>
                  <a:cubicBezTo>
                    <a:pt x="81" y="578"/>
                    <a:pt x="81" y="578"/>
                    <a:pt x="81" y="578"/>
                  </a:cubicBezTo>
                  <a:cubicBezTo>
                    <a:pt x="59" y="578"/>
                    <a:pt x="59" y="578"/>
                    <a:pt x="59" y="578"/>
                  </a:cubicBezTo>
                  <a:cubicBezTo>
                    <a:pt x="59" y="582"/>
                    <a:pt x="59" y="582"/>
                    <a:pt x="59" y="582"/>
                  </a:cubicBezTo>
                  <a:cubicBezTo>
                    <a:pt x="62" y="580"/>
                    <a:pt x="62" y="580"/>
                    <a:pt x="62" y="580"/>
                  </a:cubicBezTo>
                  <a:cubicBezTo>
                    <a:pt x="57" y="568"/>
                    <a:pt x="46" y="560"/>
                    <a:pt x="32" y="560"/>
                  </a:cubicBezTo>
                  <a:cubicBezTo>
                    <a:pt x="14" y="560"/>
                    <a:pt x="0" y="575"/>
                    <a:pt x="0" y="593"/>
                  </a:cubicBezTo>
                  <a:cubicBezTo>
                    <a:pt x="0" y="611"/>
                    <a:pt x="14" y="625"/>
                    <a:pt x="32" y="625"/>
                  </a:cubicBezTo>
                  <a:cubicBezTo>
                    <a:pt x="46" y="625"/>
                    <a:pt x="57" y="617"/>
                    <a:pt x="62" y="605"/>
                  </a:cubicBezTo>
                  <a:cubicBezTo>
                    <a:pt x="59" y="604"/>
                    <a:pt x="59" y="604"/>
                    <a:pt x="59" y="604"/>
                  </a:cubicBezTo>
                  <a:cubicBezTo>
                    <a:pt x="59" y="608"/>
                    <a:pt x="59" y="608"/>
                    <a:pt x="59" y="608"/>
                  </a:cubicBezTo>
                  <a:cubicBezTo>
                    <a:pt x="81" y="608"/>
                    <a:pt x="81" y="608"/>
                    <a:pt x="81" y="608"/>
                  </a:cubicBezTo>
                  <a:cubicBezTo>
                    <a:pt x="81" y="705"/>
                    <a:pt x="81" y="705"/>
                    <a:pt x="81" y="705"/>
                  </a:cubicBezTo>
                  <a:cubicBezTo>
                    <a:pt x="81" y="706"/>
                    <a:pt x="81" y="707"/>
                    <a:pt x="82" y="708"/>
                  </a:cubicBezTo>
                  <a:cubicBezTo>
                    <a:pt x="83" y="709"/>
                    <a:pt x="84" y="709"/>
                    <a:pt x="85" y="709"/>
                  </a:cubicBezTo>
                  <a:cubicBezTo>
                    <a:pt x="422" y="709"/>
                    <a:pt x="422" y="709"/>
                    <a:pt x="422" y="709"/>
                  </a:cubicBezTo>
                  <a:cubicBezTo>
                    <a:pt x="423" y="709"/>
                    <a:pt x="424" y="709"/>
                    <a:pt x="425" y="708"/>
                  </a:cubicBezTo>
                  <a:cubicBezTo>
                    <a:pt x="426" y="707"/>
                    <a:pt x="426" y="706"/>
                    <a:pt x="426" y="705"/>
                  </a:cubicBezTo>
                  <a:cubicBezTo>
                    <a:pt x="422" y="705"/>
                    <a:pt x="422" y="705"/>
                    <a:pt x="422" y="705"/>
                  </a:cubicBezTo>
                  <a:cubicBezTo>
                    <a:pt x="422" y="701"/>
                    <a:pt x="422" y="701"/>
                    <a:pt x="422" y="701"/>
                  </a:cubicBezTo>
                  <a:cubicBezTo>
                    <a:pt x="89" y="701"/>
                    <a:pt x="89" y="701"/>
                    <a:pt x="89" y="701"/>
                  </a:cubicBezTo>
                  <a:cubicBezTo>
                    <a:pt x="89" y="604"/>
                    <a:pt x="89" y="604"/>
                    <a:pt x="89" y="604"/>
                  </a:cubicBezTo>
                  <a:cubicBezTo>
                    <a:pt x="89" y="603"/>
                    <a:pt x="88" y="602"/>
                    <a:pt x="88" y="601"/>
                  </a:cubicBezTo>
                  <a:cubicBezTo>
                    <a:pt x="87" y="600"/>
                    <a:pt x="86" y="600"/>
                    <a:pt x="85" y="600"/>
                  </a:cubicBezTo>
                  <a:cubicBezTo>
                    <a:pt x="59" y="600"/>
                    <a:pt x="59" y="600"/>
                    <a:pt x="59" y="600"/>
                  </a:cubicBezTo>
                  <a:cubicBezTo>
                    <a:pt x="57" y="600"/>
                    <a:pt x="55" y="601"/>
                    <a:pt x="55" y="602"/>
                  </a:cubicBezTo>
                  <a:cubicBezTo>
                    <a:pt x="51" y="611"/>
                    <a:pt x="42" y="617"/>
                    <a:pt x="32" y="617"/>
                  </a:cubicBezTo>
                  <a:cubicBezTo>
                    <a:pt x="26" y="617"/>
                    <a:pt x="19" y="614"/>
                    <a:pt x="15" y="610"/>
                  </a:cubicBezTo>
                  <a:cubicBezTo>
                    <a:pt x="11" y="606"/>
                    <a:pt x="8" y="599"/>
                    <a:pt x="8" y="593"/>
                  </a:cubicBezTo>
                  <a:cubicBezTo>
                    <a:pt x="8" y="586"/>
                    <a:pt x="11" y="580"/>
                    <a:pt x="15" y="575"/>
                  </a:cubicBezTo>
                  <a:cubicBezTo>
                    <a:pt x="19" y="571"/>
                    <a:pt x="26" y="568"/>
                    <a:pt x="32" y="568"/>
                  </a:cubicBezTo>
                  <a:cubicBezTo>
                    <a:pt x="42" y="568"/>
                    <a:pt x="51" y="574"/>
                    <a:pt x="55" y="583"/>
                  </a:cubicBezTo>
                  <a:cubicBezTo>
                    <a:pt x="55" y="585"/>
                    <a:pt x="57" y="586"/>
                    <a:pt x="59" y="586"/>
                  </a:cubicBezTo>
                  <a:cubicBezTo>
                    <a:pt x="85" y="586"/>
                    <a:pt x="85" y="586"/>
                    <a:pt x="85" y="586"/>
                  </a:cubicBezTo>
                  <a:cubicBezTo>
                    <a:pt x="86" y="586"/>
                    <a:pt x="87" y="585"/>
                    <a:pt x="88" y="584"/>
                  </a:cubicBezTo>
                  <a:cubicBezTo>
                    <a:pt x="88" y="584"/>
                    <a:pt x="89" y="583"/>
                    <a:pt x="89" y="582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112" y="8"/>
                    <a:pt x="140" y="13"/>
                    <a:pt x="160" y="25"/>
                  </a:cubicBezTo>
                  <a:cubicBezTo>
                    <a:pt x="170" y="31"/>
                    <a:pt x="178" y="38"/>
                    <a:pt x="184" y="48"/>
                  </a:cubicBezTo>
                  <a:cubicBezTo>
                    <a:pt x="190" y="58"/>
                    <a:pt x="194" y="69"/>
                    <a:pt x="194" y="84"/>
                  </a:cubicBezTo>
                  <a:cubicBezTo>
                    <a:pt x="194" y="141"/>
                    <a:pt x="194" y="141"/>
                    <a:pt x="194" y="141"/>
                  </a:cubicBezTo>
                  <a:cubicBezTo>
                    <a:pt x="194" y="143"/>
                    <a:pt x="195" y="144"/>
                    <a:pt x="196" y="145"/>
                  </a:cubicBezTo>
                  <a:cubicBezTo>
                    <a:pt x="197" y="143"/>
                    <a:pt x="197" y="143"/>
                    <a:pt x="197" y="143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7" y="143"/>
                    <a:pt x="197" y="143"/>
                    <a:pt x="197" y="143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5"/>
                    <a:pt x="199" y="146"/>
                    <a:pt x="201" y="148"/>
                  </a:cubicBezTo>
                  <a:cubicBezTo>
                    <a:pt x="203" y="151"/>
                    <a:pt x="205" y="154"/>
                    <a:pt x="205" y="159"/>
                  </a:cubicBezTo>
                  <a:cubicBezTo>
                    <a:pt x="205" y="159"/>
                    <a:pt x="205" y="160"/>
                    <a:pt x="205" y="160"/>
                  </a:cubicBezTo>
                  <a:cubicBezTo>
                    <a:pt x="205" y="167"/>
                    <a:pt x="202" y="182"/>
                    <a:pt x="198" y="196"/>
                  </a:cubicBezTo>
                  <a:cubicBezTo>
                    <a:pt x="195" y="202"/>
                    <a:pt x="192" y="209"/>
                    <a:pt x="188" y="213"/>
                  </a:cubicBezTo>
                  <a:cubicBezTo>
                    <a:pt x="187" y="215"/>
                    <a:pt x="185" y="217"/>
                    <a:pt x="183" y="218"/>
                  </a:cubicBezTo>
                  <a:cubicBezTo>
                    <a:pt x="181" y="220"/>
                    <a:pt x="179" y="220"/>
                    <a:pt x="176" y="221"/>
                  </a:cubicBezTo>
                  <a:cubicBezTo>
                    <a:pt x="175" y="221"/>
                    <a:pt x="174" y="222"/>
                    <a:pt x="173" y="223"/>
                  </a:cubicBezTo>
                  <a:cubicBezTo>
                    <a:pt x="173" y="224"/>
                    <a:pt x="159" y="250"/>
                    <a:pt x="159" y="348"/>
                  </a:cubicBezTo>
                  <a:cubicBezTo>
                    <a:pt x="159" y="349"/>
                    <a:pt x="160" y="351"/>
                    <a:pt x="161" y="351"/>
                  </a:cubicBezTo>
                  <a:cubicBezTo>
                    <a:pt x="161" y="351"/>
                    <a:pt x="224" y="384"/>
                    <a:pt x="261" y="401"/>
                  </a:cubicBezTo>
                  <a:cubicBezTo>
                    <a:pt x="262" y="401"/>
                    <a:pt x="262" y="401"/>
                    <a:pt x="263" y="401"/>
                  </a:cubicBezTo>
                  <a:cubicBezTo>
                    <a:pt x="263" y="401"/>
                    <a:pt x="263" y="401"/>
                    <a:pt x="264" y="401"/>
                  </a:cubicBezTo>
                  <a:cubicBezTo>
                    <a:pt x="266" y="401"/>
                    <a:pt x="270" y="401"/>
                    <a:pt x="276" y="401"/>
                  </a:cubicBezTo>
                  <a:cubicBezTo>
                    <a:pt x="287" y="401"/>
                    <a:pt x="304" y="402"/>
                    <a:pt x="321" y="405"/>
                  </a:cubicBezTo>
                  <a:cubicBezTo>
                    <a:pt x="338" y="408"/>
                    <a:pt x="355" y="414"/>
                    <a:pt x="365" y="424"/>
                  </a:cubicBezTo>
                  <a:cubicBezTo>
                    <a:pt x="378" y="436"/>
                    <a:pt x="391" y="452"/>
                    <a:pt x="401" y="473"/>
                  </a:cubicBezTo>
                  <a:cubicBezTo>
                    <a:pt x="411" y="494"/>
                    <a:pt x="418" y="520"/>
                    <a:pt x="418" y="554"/>
                  </a:cubicBezTo>
                  <a:cubicBezTo>
                    <a:pt x="418" y="569"/>
                    <a:pt x="416" y="587"/>
                    <a:pt x="412" y="606"/>
                  </a:cubicBezTo>
                  <a:cubicBezTo>
                    <a:pt x="412" y="606"/>
                    <a:pt x="412" y="607"/>
                    <a:pt x="412" y="607"/>
                  </a:cubicBezTo>
                  <a:cubicBezTo>
                    <a:pt x="412" y="607"/>
                    <a:pt x="412" y="608"/>
                    <a:pt x="413" y="609"/>
                  </a:cubicBezTo>
                  <a:cubicBezTo>
                    <a:pt x="413" y="618"/>
                    <a:pt x="417" y="657"/>
                    <a:pt x="418" y="705"/>
                  </a:cubicBezTo>
                  <a:cubicBezTo>
                    <a:pt x="422" y="705"/>
                    <a:pt x="422" y="705"/>
                    <a:pt x="422" y="705"/>
                  </a:cubicBezTo>
                  <a:cubicBezTo>
                    <a:pt x="422" y="701"/>
                    <a:pt x="422" y="701"/>
                    <a:pt x="422" y="701"/>
                  </a:cubicBezTo>
                  <a:cubicBezTo>
                    <a:pt x="422" y="705"/>
                    <a:pt x="422" y="705"/>
                    <a:pt x="422" y="7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" name="Freeform 251">
              <a:extLst>
                <a:ext uri="{FF2B5EF4-FFF2-40B4-BE49-F238E27FC236}">
                  <a16:creationId xmlns:a16="http://schemas.microsoft.com/office/drawing/2014/main" id="{C0348359-F764-449F-827B-A4082B0E0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389" y="2906198"/>
              <a:ext cx="664913" cy="3025771"/>
            </a:xfrm>
            <a:custGeom>
              <a:avLst/>
              <a:gdLst>
                <a:gd name="T0" fmla="*/ 332 w 371"/>
                <a:gd name="T1" fmla="*/ 217 h 1691"/>
                <a:gd name="T2" fmla="*/ 339 w 371"/>
                <a:gd name="T3" fmla="*/ 84 h 1691"/>
                <a:gd name="T4" fmla="*/ 123 w 371"/>
                <a:gd name="T5" fmla="*/ 84 h 1691"/>
                <a:gd name="T6" fmla="*/ 123 w 371"/>
                <a:gd name="T7" fmla="*/ 55 h 1691"/>
                <a:gd name="T8" fmla="*/ 140 w 371"/>
                <a:gd name="T9" fmla="*/ 29 h 1691"/>
                <a:gd name="T10" fmla="*/ 112 w 371"/>
                <a:gd name="T11" fmla="*/ 0 h 1691"/>
                <a:gd name="T12" fmla="*/ 83 w 371"/>
                <a:gd name="T13" fmla="*/ 29 h 1691"/>
                <a:gd name="T14" fmla="*/ 101 w 371"/>
                <a:gd name="T15" fmla="*/ 55 h 1691"/>
                <a:gd name="T16" fmla="*/ 101 w 371"/>
                <a:gd name="T17" fmla="*/ 84 h 1691"/>
                <a:gd name="T18" fmla="*/ 2 w 371"/>
                <a:gd name="T19" fmla="*/ 84 h 1691"/>
                <a:gd name="T20" fmla="*/ 2 w 371"/>
                <a:gd name="T21" fmla="*/ 789 h 1691"/>
                <a:gd name="T22" fmla="*/ 13 w 371"/>
                <a:gd name="T23" fmla="*/ 892 h 1691"/>
                <a:gd name="T24" fmla="*/ 3 w 371"/>
                <a:gd name="T25" fmla="*/ 1157 h 1691"/>
                <a:gd name="T26" fmla="*/ 12 w 371"/>
                <a:gd name="T27" fmla="*/ 1385 h 1691"/>
                <a:gd name="T28" fmla="*/ 21 w 371"/>
                <a:gd name="T29" fmla="*/ 1542 h 1691"/>
                <a:gd name="T30" fmla="*/ 11 w 371"/>
                <a:gd name="T31" fmla="*/ 1607 h 1691"/>
                <a:gd name="T32" fmla="*/ 20 w 371"/>
                <a:gd name="T33" fmla="*/ 1640 h 1691"/>
                <a:gd name="T34" fmla="*/ 11 w 371"/>
                <a:gd name="T35" fmla="*/ 1673 h 1691"/>
                <a:gd name="T36" fmla="*/ 29 w 371"/>
                <a:gd name="T37" fmla="*/ 1691 h 1691"/>
                <a:gd name="T38" fmla="*/ 128 w 371"/>
                <a:gd name="T39" fmla="*/ 1691 h 1691"/>
                <a:gd name="T40" fmla="*/ 140 w 371"/>
                <a:gd name="T41" fmla="*/ 1673 h 1691"/>
                <a:gd name="T42" fmla="*/ 92 w 371"/>
                <a:gd name="T43" fmla="*/ 1626 h 1691"/>
                <a:gd name="T44" fmla="*/ 92 w 371"/>
                <a:gd name="T45" fmla="*/ 1602 h 1691"/>
                <a:gd name="T46" fmla="*/ 82 w 371"/>
                <a:gd name="T47" fmla="*/ 1585 h 1691"/>
                <a:gd name="T48" fmla="*/ 135 w 371"/>
                <a:gd name="T49" fmla="*/ 1386 h 1691"/>
                <a:gd name="T50" fmla="*/ 155 w 371"/>
                <a:gd name="T51" fmla="*/ 1154 h 1691"/>
                <a:gd name="T52" fmla="*/ 143 w 371"/>
                <a:gd name="T53" fmla="*/ 1037 h 1691"/>
                <a:gd name="T54" fmla="*/ 214 w 371"/>
                <a:gd name="T55" fmla="*/ 651 h 1691"/>
                <a:gd name="T56" fmla="*/ 173 w 371"/>
                <a:gd name="T57" fmla="*/ 329 h 1691"/>
                <a:gd name="T58" fmla="*/ 173 w 371"/>
                <a:gd name="T59" fmla="*/ 193 h 1691"/>
                <a:gd name="T60" fmla="*/ 212 w 371"/>
                <a:gd name="T61" fmla="*/ 117 h 1691"/>
                <a:gd name="T62" fmla="*/ 226 w 371"/>
                <a:gd name="T63" fmla="*/ 256 h 1691"/>
                <a:gd name="T64" fmla="*/ 244 w 371"/>
                <a:gd name="T65" fmla="*/ 457 h 1691"/>
                <a:gd name="T66" fmla="*/ 262 w 371"/>
                <a:gd name="T67" fmla="*/ 568 h 1691"/>
                <a:gd name="T68" fmla="*/ 228 w 371"/>
                <a:gd name="T69" fmla="*/ 654 h 1691"/>
                <a:gd name="T70" fmla="*/ 232 w 371"/>
                <a:gd name="T71" fmla="*/ 743 h 1691"/>
                <a:gd name="T72" fmla="*/ 258 w 371"/>
                <a:gd name="T73" fmla="*/ 772 h 1691"/>
                <a:gd name="T74" fmla="*/ 286 w 371"/>
                <a:gd name="T75" fmla="*/ 774 h 1691"/>
                <a:gd name="T76" fmla="*/ 351 w 371"/>
                <a:gd name="T77" fmla="*/ 732 h 1691"/>
                <a:gd name="T78" fmla="*/ 342 w 371"/>
                <a:gd name="T79" fmla="*/ 575 h 1691"/>
                <a:gd name="T80" fmla="*/ 364 w 371"/>
                <a:gd name="T81" fmla="*/ 351 h 1691"/>
                <a:gd name="T82" fmla="*/ 332 w 371"/>
                <a:gd name="T83" fmla="*/ 217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1" h="1691">
                  <a:moveTo>
                    <a:pt x="332" y="217"/>
                  </a:moveTo>
                  <a:cubicBezTo>
                    <a:pt x="339" y="173"/>
                    <a:pt x="340" y="125"/>
                    <a:pt x="339" y="84"/>
                  </a:cubicBezTo>
                  <a:cubicBezTo>
                    <a:pt x="123" y="84"/>
                    <a:pt x="123" y="84"/>
                    <a:pt x="123" y="84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3" y="51"/>
                    <a:pt x="140" y="40"/>
                    <a:pt x="140" y="29"/>
                  </a:cubicBezTo>
                  <a:cubicBezTo>
                    <a:pt x="140" y="13"/>
                    <a:pt x="127" y="0"/>
                    <a:pt x="112" y="0"/>
                  </a:cubicBezTo>
                  <a:cubicBezTo>
                    <a:pt x="96" y="0"/>
                    <a:pt x="83" y="13"/>
                    <a:pt x="83" y="29"/>
                  </a:cubicBezTo>
                  <a:cubicBezTo>
                    <a:pt x="83" y="40"/>
                    <a:pt x="90" y="51"/>
                    <a:pt x="101" y="55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789"/>
                    <a:pt x="2" y="789"/>
                    <a:pt x="2" y="789"/>
                  </a:cubicBezTo>
                  <a:cubicBezTo>
                    <a:pt x="2" y="789"/>
                    <a:pt x="10" y="843"/>
                    <a:pt x="13" y="892"/>
                  </a:cubicBezTo>
                  <a:cubicBezTo>
                    <a:pt x="17" y="940"/>
                    <a:pt x="6" y="1084"/>
                    <a:pt x="3" y="1157"/>
                  </a:cubicBezTo>
                  <a:cubicBezTo>
                    <a:pt x="0" y="1229"/>
                    <a:pt x="6" y="1325"/>
                    <a:pt x="12" y="1385"/>
                  </a:cubicBezTo>
                  <a:cubicBezTo>
                    <a:pt x="19" y="1445"/>
                    <a:pt x="22" y="1489"/>
                    <a:pt x="21" y="1542"/>
                  </a:cubicBezTo>
                  <a:cubicBezTo>
                    <a:pt x="20" y="1595"/>
                    <a:pt x="13" y="1596"/>
                    <a:pt x="11" y="1607"/>
                  </a:cubicBezTo>
                  <a:cubicBezTo>
                    <a:pt x="9" y="1619"/>
                    <a:pt x="20" y="1635"/>
                    <a:pt x="20" y="1640"/>
                  </a:cubicBezTo>
                  <a:cubicBezTo>
                    <a:pt x="20" y="1645"/>
                    <a:pt x="11" y="1661"/>
                    <a:pt x="11" y="1673"/>
                  </a:cubicBezTo>
                  <a:cubicBezTo>
                    <a:pt x="11" y="1685"/>
                    <a:pt x="12" y="1691"/>
                    <a:pt x="29" y="1691"/>
                  </a:cubicBezTo>
                  <a:cubicBezTo>
                    <a:pt x="46" y="1691"/>
                    <a:pt x="117" y="1691"/>
                    <a:pt x="128" y="1691"/>
                  </a:cubicBezTo>
                  <a:cubicBezTo>
                    <a:pt x="140" y="1691"/>
                    <a:pt x="140" y="1681"/>
                    <a:pt x="140" y="1673"/>
                  </a:cubicBezTo>
                  <a:cubicBezTo>
                    <a:pt x="140" y="1664"/>
                    <a:pt x="94" y="1630"/>
                    <a:pt x="92" y="1626"/>
                  </a:cubicBezTo>
                  <a:cubicBezTo>
                    <a:pt x="90" y="1622"/>
                    <a:pt x="93" y="1608"/>
                    <a:pt x="92" y="1602"/>
                  </a:cubicBezTo>
                  <a:cubicBezTo>
                    <a:pt x="91" y="1596"/>
                    <a:pt x="81" y="1597"/>
                    <a:pt x="82" y="1585"/>
                  </a:cubicBezTo>
                  <a:cubicBezTo>
                    <a:pt x="83" y="1574"/>
                    <a:pt x="99" y="1490"/>
                    <a:pt x="135" y="1386"/>
                  </a:cubicBezTo>
                  <a:cubicBezTo>
                    <a:pt x="172" y="1282"/>
                    <a:pt x="170" y="1185"/>
                    <a:pt x="155" y="1154"/>
                  </a:cubicBezTo>
                  <a:cubicBezTo>
                    <a:pt x="141" y="1122"/>
                    <a:pt x="138" y="1065"/>
                    <a:pt x="143" y="1037"/>
                  </a:cubicBezTo>
                  <a:cubicBezTo>
                    <a:pt x="148" y="1008"/>
                    <a:pt x="202" y="826"/>
                    <a:pt x="214" y="651"/>
                  </a:cubicBezTo>
                  <a:cubicBezTo>
                    <a:pt x="227" y="475"/>
                    <a:pt x="173" y="329"/>
                    <a:pt x="173" y="329"/>
                  </a:cubicBezTo>
                  <a:cubicBezTo>
                    <a:pt x="173" y="193"/>
                    <a:pt x="173" y="193"/>
                    <a:pt x="173" y="193"/>
                  </a:cubicBezTo>
                  <a:cubicBezTo>
                    <a:pt x="200" y="151"/>
                    <a:pt x="212" y="117"/>
                    <a:pt x="212" y="117"/>
                  </a:cubicBezTo>
                  <a:cubicBezTo>
                    <a:pt x="210" y="155"/>
                    <a:pt x="228" y="239"/>
                    <a:pt x="226" y="256"/>
                  </a:cubicBezTo>
                  <a:cubicBezTo>
                    <a:pt x="216" y="333"/>
                    <a:pt x="226" y="416"/>
                    <a:pt x="244" y="457"/>
                  </a:cubicBezTo>
                  <a:cubicBezTo>
                    <a:pt x="262" y="498"/>
                    <a:pt x="265" y="545"/>
                    <a:pt x="262" y="568"/>
                  </a:cubicBezTo>
                  <a:cubicBezTo>
                    <a:pt x="257" y="605"/>
                    <a:pt x="234" y="638"/>
                    <a:pt x="228" y="654"/>
                  </a:cubicBezTo>
                  <a:cubicBezTo>
                    <a:pt x="226" y="660"/>
                    <a:pt x="232" y="743"/>
                    <a:pt x="232" y="743"/>
                  </a:cubicBezTo>
                  <a:cubicBezTo>
                    <a:pt x="237" y="749"/>
                    <a:pt x="252" y="767"/>
                    <a:pt x="258" y="772"/>
                  </a:cubicBezTo>
                  <a:cubicBezTo>
                    <a:pt x="265" y="777"/>
                    <a:pt x="277" y="779"/>
                    <a:pt x="286" y="774"/>
                  </a:cubicBezTo>
                  <a:cubicBezTo>
                    <a:pt x="295" y="769"/>
                    <a:pt x="347" y="740"/>
                    <a:pt x="351" y="732"/>
                  </a:cubicBezTo>
                  <a:cubicBezTo>
                    <a:pt x="355" y="723"/>
                    <a:pt x="342" y="662"/>
                    <a:pt x="342" y="575"/>
                  </a:cubicBezTo>
                  <a:cubicBezTo>
                    <a:pt x="342" y="487"/>
                    <a:pt x="357" y="424"/>
                    <a:pt x="364" y="351"/>
                  </a:cubicBezTo>
                  <a:cubicBezTo>
                    <a:pt x="371" y="277"/>
                    <a:pt x="332" y="217"/>
                    <a:pt x="332" y="2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3" name="Freeform 252">
              <a:extLst>
                <a:ext uri="{FF2B5EF4-FFF2-40B4-BE49-F238E27FC236}">
                  <a16:creationId xmlns:a16="http://schemas.microsoft.com/office/drawing/2014/main" id="{F0B802AE-CBAB-4144-BB69-0968FCD4C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607" y="2898633"/>
              <a:ext cx="664913" cy="3040144"/>
            </a:xfrm>
            <a:custGeom>
              <a:avLst/>
              <a:gdLst>
                <a:gd name="T0" fmla="*/ 341 w 371"/>
                <a:gd name="T1" fmla="*/ 84 h 1699"/>
                <a:gd name="T2" fmla="*/ 146 w 371"/>
                <a:gd name="T3" fmla="*/ 33 h 1699"/>
                <a:gd name="T4" fmla="*/ 99 w 371"/>
                <a:gd name="T5" fmla="*/ 59 h 1699"/>
                <a:gd name="T6" fmla="*/ 0 w 371"/>
                <a:gd name="T7" fmla="*/ 793 h 1699"/>
                <a:gd name="T8" fmla="*/ 1 w 371"/>
                <a:gd name="T9" fmla="*/ 1161 h 1699"/>
                <a:gd name="T10" fmla="*/ 15 w 371"/>
                <a:gd name="T11" fmla="*/ 1593 h 1699"/>
                <a:gd name="T12" fmla="*/ 17 w 371"/>
                <a:gd name="T13" fmla="*/ 1640 h 1699"/>
                <a:gd name="T14" fmla="*/ 9 w 371"/>
                <a:gd name="T15" fmla="*/ 1677 h 1699"/>
                <a:gd name="T16" fmla="*/ 130 w 371"/>
                <a:gd name="T17" fmla="*/ 1699 h 1699"/>
                <a:gd name="T18" fmla="*/ 145 w 371"/>
                <a:gd name="T19" fmla="*/ 1673 h 1699"/>
                <a:gd name="T20" fmla="*/ 98 w 371"/>
                <a:gd name="T21" fmla="*/ 1629 h 1699"/>
                <a:gd name="T22" fmla="*/ 98 w 371"/>
                <a:gd name="T23" fmla="*/ 1628 h 1699"/>
                <a:gd name="T24" fmla="*/ 98 w 371"/>
                <a:gd name="T25" fmla="*/ 1618 h 1699"/>
                <a:gd name="T26" fmla="*/ 88 w 371"/>
                <a:gd name="T27" fmla="*/ 1594 h 1699"/>
                <a:gd name="T28" fmla="*/ 171 w 371"/>
                <a:gd name="T29" fmla="*/ 1225 h 1699"/>
                <a:gd name="T30" fmla="*/ 149 w 371"/>
                <a:gd name="T31" fmla="*/ 1042 h 1699"/>
                <a:gd name="T32" fmla="*/ 175 w 371"/>
                <a:gd name="T33" fmla="*/ 333 h 1699"/>
                <a:gd name="T34" fmla="*/ 218 w 371"/>
                <a:gd name="T35" fmla="*/ 122 h 1699"/>
                <a:gd name="T36" fmla="*/ 222 w 371"/>
                <a:gd name="T37" fmla="*/ 233 h 1699"/>
                <a:gd name="T38" fmla="*/ 242 w 371"/>
                <a:gd name="T39" fmla="*/ 462 h 1699"/>
                <a:gd name="T40" fmla="*/ 227 w 371"/>
                <a:gd name="T41" fmla="*/ 656 h 1699"/>
                <a:gd name="T42" fmla="*/ 231 w 371"/>
                <a:gd name="T43" fmla="*/ 749 h 1699"/>
                <a:gd name="T44" fmla="*/ 290 w 371"/>
                <a:gd name="T45" fmla="*/ 782 h 1699"/>
                <a:gd name="T46" fmla="*/ 357 w 371"/>
                <a:gd name="T47" fmla="*/ 737 h 1699"/>
                <a:gd name="T48" fmla="*/ 370 w 371"/>
                <a:gd name="T49" fmla="*/ 355 h 1699"/>
                <a:gd name="T50" fmla="*/ 334 w 371"/>
                <a:gd name="T51" fmla="*/ 221 h 1699"/>
                <a:gd name="T52" fmla="*/ 340 w 371"/>
                <a:gd name="T53" fmla="*/ 579 h 1699"/>
                <a:gd name="T54" fmla="*/ 350 w 371"/>
                <a:gd name="T55" fmla="*/ 734 h 1699"/>
                <a:gd name="T56" fmla="*/ 350 w 371"/>
                <a:gd name="T57" fmla="*/ 734 h 1699"/>
                <a:gd name="T58" fmla="*/ 313 w 371"/>
                <a:gd name="T59" fmla="*/ 759 h 1699"/>
                <a:gd name="T60" fmla="*/ 246 w 371"/>
                <a:gd name="T61" fmla="*/ 755 h 1699"/>
                <a:gd name="T62" fmla="*/ 234 w 371"/>
                <a:gd name="T63" fmla="*/ 666 h 1699"/>
                <a:gd name="T64" fmla="*/ 234 w 371"/>
                <a:gd name="T65" fmla="*/ 659 h 1699"/>
                <a:gd name="T66" fmla="*/ 234 w 371"/>
                <a:gd name="T67" fmla="*/ 659 h 1699"/>
                <a:gd name="T68" fmla="*/ 268 w 371"/>
                <a:gd name="T69" fmla="*/ 573 h 1699"/>
                <a:gd name="T70" fmla="*/ 232 w 371"/>
                <a:gd name="T71" fmla="*/ 260 h 1699"/>
                <a:gd name="T72" fmla="*/ 218 w 371"/>
                <a:gd name="T73" fmla="*/ 121 h 1699"/>
                <a:gd name="T74" fmla="*/ 171 w 371"/>
                <a:gd name="T75" fmla="*/ 197 h 1699"/>
                <a:gd name="T76" fmla="*/ 212 w 371"/>
                <a:gd name="T77" fmla="*/ 654 h 1699"/>
                <a:gd name="T78" fmla="*/ 138 w 371"/>
                <a:gd name="T79" fmla="*/ 1072 h 1699"/>
                <a:gd name="T80" fmla="*/ 134 w 371"/>
                <a:gd name="T81" fmla="*/ 1389 h 1699"/>
                <a:gd name="T82" fmla="*/ 82 w 371"/>
                <a:gd name="T83" fmla="*/ 1599 h 1699"/>
                <a:gd name="T84" fmla="*/ 90 w 371"/>
                <a:gd name="T85" fmla="*/ 1617 h 1699"/>
                <a:gd name="T86" fmla="*/ 96 w 371"/>
                <a:gd name="T87" fmla="*/ 1638 h 1699"/>
                <a:gd name="T88" fmla="*/ 138 w 371"/>
                <a:gd name="T89" fmla="*/ 1677 h 1699"/>
                <a:gd name="T90" fmla="*/ 138 w 371"/>
                <a:gd name="T91" fmla="*/ 1677 h 1699"/>
                <a:gd name="T92" fmla="*/ 22 w 371"/>
                <a:gd name="T93" fmla="*/ 1690 h 1699"/>
                <a:gd name="T94" fmla="*/ 24 w 371"/>
                <a:gd name="T95" fmla="*/ 1651 h 1699"/>
                <a:gd name="T96" fmla="*/ 17 w 371"/>
                <a:gd name="T97" fmla="*/ 1615 h 1699"/>
                <a:gd name="T98" fmla="*/ 27 w 371"/>
                <a:gd name="T99" fmla="*/ 1526 h 1699"/>
                <a:gd name="T100" fmla="*/ 19 w 371"/>
                <a:gd name="T101" fmla="*/ 895 h 1699"/>
                <a:gd name="T102" fmla="*/ 103 w 371"/>
                <a:gd name="T103" fmla="*/ 92 h 1699"/>
                <a:gd name="T104" fmla="*/ 89 w 371"/>
                <a:gd name="T105" fmla="*/ 33 h 1699"/>
                <a:gd name="T106" fmla="*/ 123 w 371"/>
                <a:gd name="T107" fmla="*/ 55 h 1699"/>
                <a:gd name="T108" fmla="*/ 341 w 371"/>
                <a:gd name="T109" fmla="*/ 92 h 1699"/>
                <a:gd name="T110" fmla="*/ 331 w 371"/>
                <a:gd name="T111" fmla="*/ 223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1" h="1699">
                  <a:moveTo>
                    <a:pt x="334" y="221"/>
                  </a:moveTo>
                  <a:cubicBezTo>
                    <a:pt x="338" y="221"/>
                    <a:pt x="338" y="221"/>
                    <a:pt x="338" y="221"/>
                  </a:cubicBezTo>
                  <a:cubicBezTo>
                    <a:pt x="343" y="185"/>
                    <a:pt x="345" y="146"/>
                    <a:pt x="345" y="110"/>
                  </a:cubicBezTo>
                  <a:cubicBezTo>
                    <a:pt x="345" y="103"/>
                    <a:pt x="345" y="95"/>
                    <a:pt x="345" y="88"/>
                  </a:cubicBezTo>
                  <a:cubicBezTo>
                    <a:pt x="345" y="85"/>
                    <a:pt x="343" y="84"/>
                    <a:pt x="341" y="84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38" y="58"/>
                    <a:pt x="146" y="46"/>
                    <a:pt x="146" y="33"/>
                  </a:cubicBezTo>
                  <a:cubicBezTo>
                    <a:pt x="146" y="15"/>
                    <a:pt x="132" y="0"/>
                    <a:pt x="114" y="0"/>
                  </a:cubicBezTo>
                  <a:cubicBezTo>
                    <a:pt x="96" y="0"/>
                    <a:pt x="81" y="15"/>
                    <a:pt x="81" y="33"/>
                  </a:cubicBezTo>
                  <a:cubicBezTo>
                    <a:pt x="81" y="46"/>
                    <a:pt x="89" y="58"/>
                    <a:pt x="101" y="63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3" y="84"/>
                    <a:pt x="2" y="84"/>
                    <a:pt x="1" y="85"/>
                  </a:cubicBezTo>
                  <a:cubicBezTo>
                    <a:pt x="0" y="86"/>
                    <a:pt x="0" y="87"/>
                    <a:pt x="0" y="88"/>
                  </a:cubicBezTo>
                  <a:cubicBezTo>
                    <a:pt x="0" y="793"/>
                    <a:pt x="0" y="793"/>
                    <a:pt x="0" y="793"/>
                  </a:cubicBezTo>
                  <a:cubicBezTo>
                    <a:pt x="0" y="794"/>
                    <a:pt x="0" y="794"/>
                    <a:pt x="0" y="794"/>
                  </a:cubicBezTo>
                  <a:cubicBezTo>
                    <a:pt x="0" y="794"/>
                    <a:pt x="0" y="797"/>
                    <a:pt x="1" y="803"/>
                  </a:cubicBezTo>
                  <a:cubicBezTo>
                    <a:pt x="4" y="820"/>
                    <a:pt x="9" y="860"/>
                    <a:pt x="11" y="896"/>
                  </a:cubicBezTo>
                  <a:cubicBezTo>
                    <a:pt x="12" y="902"/>
                    <a:pt x="12" y="910"/>
                    <a:pt x="12" y="918"/>
                  </a:cubicBezTo>
                  <a:cubicBezTo>
                    <a:pt x="12" y="979"/>
                    <a:pt x="4" y="1097"/>
                    <a:pt x="1" y="1161"/>
                  </a:cubicBezTo>
                  <a:cubicBezTo>
                    <a:pt x="0" y="1174"/>
                    <a:pt x="0" y="1188"/>
                    <a:pt x="0" y="1203"/>
                  </a:cubicBezTo>
                  <a:cubicBezTo>
                    <a:pt x="0" y="1268"/>
                    <a:pt x="5" y="1340"/>
                    <a:pt x="10" y="1390"/>
                  </a:cubicBezTo>
                  <a:cubicBezTo>
                    <a:pt x="16" y="1442"/>
                    <a:pt x="19" y="1482"/>
                    <a:pt x="19" y="1526"/>
                  </a:cubicBezTo>
                  <a:cubicBezTo>
                    <a:pt x="19" y="1533"/>
                    <a:pt x="19" y="1539"/>
                    <a:pt x="19" y="1546"/>
                  </a:cubicBezTo>
                  <a:cubicBezTo>
                    <a:pt x="18" y="1572"/>
                    <a:pt x="16" y="1585"/>
                    <a:pt x="15" y="1593"/>
                  </a:cubicBezTo>
                  <a:cubicBezTo>
                    <a:pt x="14" y="1597"/>
                    <a:pt x="13" y="1600"/>
                    <a:pt x="12" y="1602"/>
                  </a:cubicBezTo>
                  <a:cubicBezTo>
                    <a:pt x="11" y="1605"/>
                    <a:pt x="10" y="1607"/>
                    <a:pt x="9" y="1611"/>
                  </a:cubicBezTo>
                  <a:cubicBezTo>
                    <a:pt x="9" y="1612"/>
                    <a:pt x="9" y="1613"/>
                    <a:pt x="9" y="1615"/>
                  </a:cubicBezTo>
                  <a:cubicBezTo>
                    <a:pt x="9" y="1621"/>
                    <a:pt x="11" y="1628"/>
                    <a:pt x="14" y="1633"/>
                  </a:cubicBezTo>
                  <a:cubicBezTo>
                    <a:pt x="15" y="1636"/>
                    <a:pt x="16" y="1638"/>
                    <a:pt x="17" y="1640"/>
                  </a:cubicBezTo>
                  <a:cubicBezTo>
                    <a:pt x="17" y="1641"/>
                    <a:pt x="17" y="1642"/>
                    <a:pt x="17" y="1643"/>
                  </a:cubicBezTo>
                  <a:cubicBezTo>
                    <a:pt x="18" y="1643"/>
                    <a:pt x="18" y="1644"/>
                    <a:pt x="18" y="1644"/>
                  </a:cubicBezTo>
                  <a:cubicBezTo>
                    <a:pt x="18" y="1644"/>
                    <a:pt x="18" y="1645"/>
                    <a:pt x="17" y="1645"/>
                  </a:cubicBezTo>
                  <a:cubicBezTo>
                    <a:pt x="17" y="1648"/>
                    <a:pt x="15" y="1653"/>
                    <a:pt x="13" y="1659"/>
                  </a:cubicBezTo>
                  <a:cubicBezTo>
                    <a:pt x="11" y="1665"/>
                    <a:pt x="9" y="1671"/>
                    <a:pt x="9" y="1677"/>
                  </a:cubicBezTo>
                  <a:cubicBezTo>
                    <a:pt x="9" y="1680"/>
                    <a:pt x="9" y="1683"/>
                    <a:pt x="9" y="1686"/>
                  </a:cubicBezTo>
                  <a:cubicBezTo>
                    <a:pt x="10" y="1688"/>
                    <a:pt x="10" y="1690"/>
                    <a:pt x="11" y="1692"/>
                  </a:cubicBezTo>
                  <a:cubicBezTo>
                    <a:pt x="13" y="1694"/>
                    <a:pt x="16" y="1697"/>
                    <a:pt x="19" y="1698"/>
                  </a:cubicBezTo>
                  <a:cubicBezTo>
                    <a:pt x="22" y="1699"/>
                    <a:pt x="26" y="1699"/>
                    <a:pt x="31" y="1699"/>
                  </a:cubicBezTo>
                  <a:cubicBezTo>
                    <a:pt x="48" y="1699"/>
                    <a:pt x="119" y="1699"/>
                    <a:pt x="130" y="1699"/>
                  </a:cubicBezTo>
                  <a:cubicBezTo>
                    <a:pt x="134" y="1699"/>
                    <a:pt x="137" y="1699"/>
                    <a:pt x="139" y="1697"/>
                  </a:cubicBezTo>
                  <a:cubicBezTo>
                    <a:pt x="141" y="1696"/>
                    <a:pt x="142" y="1694"/>
                    <a:pt x="143" y="1692"/>
                  </a:cubicBezTo>
                  <a:cubicBezTo>
                    <a:pt x="145" y="1690"/>
                    <a:pt x="145" y="1687"/>
                    <a:pt x="145" y="1684"/>
                  </a:cubicBezTo>
                  <a:cubicBezTo>
                    <a:pt x="146" y="1682"/>
                    <a:pt x="146" y="1679"/>
                    <a:pt x="146" y="1677"/>
                  </a:cubicBezTo>
                  <a:cubicBezTo>
                    <a:pt x="146" y="1675"/>
                    <a:pt x="145" y="1674"/>
                    <a:pt x="145" y="1673"/>
                  </a:cubicBezTo>
                  <a:cubicBezTo>
                    <a:pt x="144" y="1671"/>
                    <a:pt x="143" y="1669"/>
                    <a:pt x="141" y="1667"/>
                  </a:cubicBezTo>
                  <a:cubicBezTo>
                    <a:pt x="138" y="1664"/>
                    <a:pt x="134" y="1660"/>
                    <a:pt x="129" y="1656"/>
                  </a:cubicBezTo>
                  <a:cubicBezTo>
                    <a:pt x="123" y="1650"/>
                    <a:pt x="115" y="1643"/>
                    <a:pt x="109" y="1638"/>
                  </a:cubicBezTo>
                  <a:cubicBezTo>
                    <a:pt x="105" y="1635"/>
                    <a:pt x="103" y="1633"/>
                    <a:pt x="101" y="1631"/>
                  </a:cubicBezTo>
                  <a:cubicBezTo>
                    <a:pt x="100" y="1630"/>
                    <a:pt x="99" y="1629"/>
                    <a:pt x="98" y="1629"/>
                  </a:cubicBezTo>
                  <a:cubicBezTo>
                    <a:pt x="98" y="1628"/>
                    <a:pt x="98" y="1628"/>
                    <a:pt x="98" y="1628"/>
                  </a:cubicBezTo>
                  <a:cubicBezTo>
                    <a:pt x="98" y="1628"/>
                    <a:pt x="98" y="1628"/>
                    <a:pt x="98" y="1628"/>
                  </a:cubicBezTo>
                  <a:cubicBezTo>
                    <a:pt x="96" y="1629"/>
                    <a:pt x="96" y="1629"/>
                    <a:pt x="96" y="1629"/>
                  </a:cubicBezTo>
                  <a:cubicBezTo>
                    <a:pt x="98" y="1628"/>
                    <a:pt x="98" y="1628"/>
                    <a:pt x="98" y="1628"/>
                  </a:cubicBezTo>
                  <a:cubicBezTo>
                    <a:pt x="98" y="1628"/>
                    <a:pt x="98" y="1628"/>
                    <a:pt x="98" y="1628"/>
                  </a:cubicBezTo>
                  <a:cubicBezTo>
                    <a:pt x="96" y="1629"/>
                    <a:pt x="96" y="1629"/>
                    <a:pt x="96" y="1629"/>
                  </a:cubicBezTo>
                  <a:cubicBezTo>
                    <a:pt x="98" y="1628"/>
                    <a:pt x="98" y="1628"/>
                    <a:pt x="98" y="1628"/>
                  </a:cubicBezTo>
                  <a:cubicBezTo>
                    <a:pt x="98" y="1628"/>
                    <a:pt x="98" y="1628"/>
                    <a:pt x="98" y="1628"/>
                  </a:cubicBezTo>
                  <a:cubicBezTo>
                    <a:pt x="98" y="1628"/>
                    <a:pt x="98" y="1627"/>
                    <a:pt x="98" y="1625"/>
                  </a:cubicBezTo>
                  <a:cubicBezTo>
                    <a:pt x="98" y="1623"/>
                    <a:pt x="98" y="1620"/>
                    <a:pt x="98" y="1618"/>
                  </a:cubicBezTo>
                  <a:cubicBezTo>
                    <a:pt x="98" y="1615"/>
                    <a:pt x="99" y="1612"/>
                    <a:pt x="99" y="1609"/>
                  </a:cubicBezTo>
                  <a:cubicBezTo>
                    <a:pt x="99" y="1608"/>
                    <a:pt x="98" y="1607"/>
                    <a:pt x="98" y="1605"/>
                  </a:cubicBezTo>
                  <a:cubicBezTo>
                    <a:pt x="98" y="1603"/>
                    <a:pt x="96" y="1601"/>
                    <a:pt x="95" y="1600"/>
                  </a:cubicBezTo>
                  <a:cubicBezTo>
                    <a:pt x="93" y="1598"/>
                    <a:pt x="91" y="1597"/>
                    <a:pt x="90" y="1595"/>
                  </a:cubicBezTo>
                  <a:cubicBezTo>
                    <a:pt x="89" y="1595"/>
                    <a:pt x="89" y="1594"/>
                    <a:pt x="88" y="1594"/>
                  </a:cubicBezTo>
                  <a:cubicBezTo>
                    <a:pt x="88" y="1593"/>
                    <a:pt x="88" y="1592"/>
                    <a:pt x="88" y="1591"/>
                  </a:cubicBezTo>
                  <a:cubicBezTo>
                    <a:pt x="88" y="1590"/>
                    <a:pt x="88" y="1590"/>
                    <a:pt x="88" y="1590"/>
                  </a:cubicBezTo>
                  <a:cubicBezTo>
                    <a:pt x="88" y="1587"/>
                    <a:pt x="89" y="1580"/>
                    <a:pt x="91" y="1569"/>
                  </a:cubicBezTo>
                  <a:cubicBezTo>
                    <a:pt x="98" y="1536"/>
                    <a:pt x="114" y="1470"/>
                    <a:pt x="141" y="1392"/>
                  </a:cubicBezTo>
                  <a:cubicBezTo>
                    <a:pt x="163" y="1330"/>
                    <a:pt x="171" y="1270"/>
                    <a:pt x="171" y="1225"/>
                  </a:cubicBezTo>
                  <a:cubicBezTo>
                    <a:pt x="171" y="1210"/>
                    <a:pt x="170" y="1196"/>
                    <a:pt x="169" y="1184"/>
                  </a:cubicBezTo>
                  <a:cubicBezTo>
                    <a:pt x="167" y="1172"/>
                    <a:pt x="164" y="1163"/>
                    <a:pt x="161" y="1156"/>
                  </a:cubicBezTo>
                  <a:cubicBezTo>
                    <a:pt x="156" y="1145"/>
                    <a:pt x="152" y="1131"/>
                    <a:pt x="150" y="1117"/>
                  </a:cubicBezTo>
                  <a:cubicBezTo>
                    <a:pt x="148" y="1102"/>
                    <a:pt x="146" y="1086"/>
                    <a:pt x="146" y="1072"/>
                  </a:cubicBezTo>
                  <a:cubicBezTo>
                    <a:pt x="146" y="1060"/>
                    <a:pt x="147" y="1050"/>
                    <a:pt x="149" y="1042"/>
                  </a:cubicBezTo>
                  <a:cubicBezTo>
                    <a:pt x="149" y="1038"/>
                    <a:pt x="151" y="1032"/>
                    <a:pt x="153" y="1024"/>
                  </a:cubicBezTo>
                  <a:cubicBezTo>
                    <a:pt x="167" y="968"/>
                    <a:pt x="209" y="809"/>
                    <a:pt x="220" y="655"/>
                  </a:cubicBezTo>
                  <a:cubicBezTo>
                    <a:pt x="222" y="636"/>
                    <a:pt x="222" y="618"/>
                    <a:pt x="222" y="600"/>
                  </a:cubicBezTo>
                  <a:cubicBezTo>
                    <a:pt x="222" y="449"/>
                    <a:pt x="179" y="332"/>
                    <a:pt x="179" y="332"/>
                  </a:cubicBezTo>
                  <a:cubicBezTo>
                    <a:pt x="175" y="333"/>
                    <a:pt x="175" y="333"/>
                    <a:pt x="175" y="333"/>
                  </a:cubicBezTo>
                  <a:cubicBezTo>
                    <a:pt x="179" y="333"/>
                    <a:pt x="179" y="333"/>
                    <a:pt x="179" y="333"/>
                  </a:cubicBezTo>
                  <a:cubicBezTo>
                    <a:pt x="179" y="197"/>
                    <a:pt x="179" y="197"/>
                    <a:pt x="179" y="197"/>
                  </a:cubicBezTo>
                  <a:cubicBezTo>
                    <a:pt x="175" y="197"/>
                    <a:pt x="175" y="197"/>
                    <a:pt x="175" y="197"/>
                  </a:cubicBezTo>
                  <a:cubicBezTo>
                    <a:pt x="179" y="199"/>
                    <a:pt x="179" y="199"/>
                    <a:pt x="179" y="199"/>
                  </a:cubicBezTo>
                  <a:cubicBezTo>
                    <a:pt x="205" y="156"/>
                    <a:pt x="218" y="122"/>
                    <a:pt x="218" y="122"/>
                  </a:cubicBezTo>
                  <a:cubicBezTo>
                    <a:pt x="214" y="121"/>
                    <a:pt x="214" y="121"/>
                    <a:pt x="214" y="121"/>
                  </a:cubicBezTo>
                  <a:cubicBezTo>
                    <a:pt x="210" y="121"/>
                    <a:pt x="210" y="121"/>
                    <a:pt x="210" y="121"/>
                  </a:cubicBezTo>
                  <a:cubicBezTo>
                    <a:pt x="210" y="123"/>
                    <a:pt x="210" y="125"/>
                    <a:pt x="210" y="128"/>
                  </a:cubicBezTo>
                  <a:cubicBezTo>
                    <a:pt x="210" y="147"/>
                    <a:pt x="214" y="174"/>
                    <a:pt x="217" y="199"/>
                  </a:cubicBezTo>
                  <a:cubicBezTo>
                    <a:pt x="219" y="211"/>
                    <a:pt x="221" y="223"/>
                    <a:pt x="222" y="233"/>
                  </a:cubicBezTo>
                  <a:cubicBezTo>
                    <a:pt x="223" y="243"/>
                    <a:pt x="224" y="251"/>
                    <a:pt x="224" y="256"/>
                  </a:cubicBezTo>
                  <a:cubicBezTo>
                    <a:pt x="224" y="258"/>
                    <a:pt x="224" y="259"/>
                    <a:pt x="224" y="259"/>
                  </a:cubicBezTo>
                  <a:cubicBezTo>
                    <a:pt x="221" y="280"/>
                    <a:pt x="220" y="302"/>
                    <a:pt x="220" y="323"/>
                  </a:cubicBezTo>
                  <a:cubicBezTo>
                    <a:pt x="220" y="351"/>
                    <a:pt x="222" y="378"/>
                    <a:pt x="226" y="402"/>
                  </a:cubicBezTo>
                  <a:cubicBezTo>
                    <a:pt x="230" y="426"/>
                    <a:pt x="235" y="447"/>
                    <a:pt x="242" y="462"/>
                  </a:cubicBezTo>
                  <a:cubicBezTo>
                    <a:pt x="256" y="494"/>
                    <a:pt x="261" y="529"/>
                    <a:pt x="261" y="554"/>
                  </a:cubicBezTo>
                  <a:cubicBezTo>
                    <a:pt x="261" y="561"/>
                    <a:pt x="260" y="567"/>
                    <a:pt x="260" y="572"/>
                  </a:cubicBezTo>
                  <a:cubicBezTo>
                    <a:pt x="258" y="590"/>
                    <a:pt x="251" y="607"/>
                    <a:pt x="244" y="621"/>
                  </a:cubicBezTo>
                  <a:cubicBezTo>
                    <a:pt x="240" y="629"/>
                    <a:pt x="237" y="635"/>
                    <a:pt x="234" y="641"/>
                  </a:cubicBezTo>
                  <a:cubicBezTo>
                    <a:pt x="231" y="647"/>
                    <a:pt x="228" y="652"/>
                    <a:pt x="227" y="656"/>
                  </a:cubicBezTo>
                  <a:cubicBezTo>
                    <a:pt x="226" y="657"/>
                    <a:pt x="226" y="658"/>
                    <a:pt x="226" y="658"/>
                  </a:cubicBezTo>
                  <a:cubicBezTo>
                    <a:pt x="226" y="660"/>
                    <a:pt x="226" y="662"/>
                    <a:pt x="226" y="666"/>
                  </a:cubicBezTo>
                  <a:cubicBezTo>
                    <a:pt x="226" y="677"/>
                    <a:pt x="227" y="697"/>
                    <a:pt x="228" y="715"/>
                  </a:cubicBezTo>
                  <a:cubicBezTo>
                    <a:pt x="229" y="732"/>
                    <a:pt x="230" y="747"/>
                    <a:pt x="230" y="747"/>
                  </a:cubicBezTo>
                  <a:cubicBezTo>
                    <a:pt x="230" y="748"/>
                    <a:pt x="231" y="749"/>
                    <a:pt x="231" y="749"/>
                  </a:cubicBezTo>
                  <a:cubicBezTo>
                    <a:pt x="232" y="751"/>
                    <a:pt x="234" y="753"/>
                    <a:pt x="236" y="756"/>
                  </a:cubicBezTo>
                  <a:cubicBezTo>
                    <a:pt x="239" y="760"/>
                    <a:pt x="244" y="765"/>
                    <a:pt x="248" y="769"/>
                  </a:cubicBezTo>
                  <a:cubicBezTo>
                    <a:pt x="252" y="773"/>
                    <a:pt x="255" y="777"/>
                    <a:pt x="258" y="779"/>
                  </a:cubicBezTo>
                  <a:cubicBezTo>
                    <a:pt x="263" y="783"/>
                    <a:pt x="269" y="785"/>
                    <a:pt x="276" y="785"/>
                  </a:cubicBezTo>
                  <a:cubicBezTo>
                    <a:pt x="281" y="785"/>
                    <a:pt x="285" y="784"/>
                    <a:pt x="290" y="782"/>
                  </a:cubicBezTo>
                  <a:cubicBezTo>
                    <a:pt x="295" y="779"/>
                    <a:pt x="310" y="770"/>
                    <a:pt x="325" y="761"/>
                  </a:cubicBezTo>
                  <a:cubicBezTo>
                    <a:pt x="332" y="757"/>
                    <a:pt x="339" y="752"/>
                    <a:pt x="345" y="748"/>
                  </a:cubicBezTo>
                  <a:cubicBezTo>
                    <a:pt x="348" y="746"/>
                    <a:pt x="350" y="744"/>
                    <a:pt x="352" y="743"/>
                  </a:cubicBezTo>
                  <a:cubicBezTo>
                    <a:pt x="353" y="742"/>
                    <a:pt x="354" y="741"/>
                    <a:pt x="355" y="740"/>
                  </a:cubicBezTo>
                  <a:cubicBezTo>
                    <a:pt x="356" y="739"/>
                    <a:pt x="356" y="738"/>
                    <a:pt x="357" y="737"/>
                  </a:cubicBezTo>
                  <a:cubicBezTo>
                    <a:pt x="357" y="736"/>
                    <a:pt x="358" y="735"/>
                    <a:pt x="358" y="734"/>
                  </a:cubicBezTo>
                  <a:cubicBezTo>
                    <a:pt x="358" y="732"/>
                    <a:pt x="358" y="731"/>
                    <a:pt x="358" y="729"/>
                  </a:cubicBezTo>
                  <a:cubicBezTo>
                    <a:pt x="358" y="724"/>
                    <a:pt x="357" y="717"/>
                    <a:pt x="356" y="708"/>
                  </a:cubicBezTo>
                  <a:cubicBezTo>
                    <a:pt x="354" y="681"/>
                    <a:pt x="348" y="635"/>
                    <a:pt x="348" y="579"/>
                  </a:cubicBezTo>
                  <a:cubicBezTo>
                    <a:pt x="348" y="492"/>
                    <a:pt x="362" y="429"/>
                    <a:pt x="370" y="355"/>
                  </a:cubicBezTo>
                  <a:cubicBezTo>
                    <a:pt x="371" y="348"/>
                    <a:pt x="371" y="342"/>
                    <a:pt x="371" y="336"/>
                  </a:cubicBezTo>
                  <a:cubicBezTo>
                    <a:pt x="371" y="270"/>
                    <a:pt x="338" y="219"/>
                    <a:pt x="338" y="219"/>
                  </a:cubicBezTo>
                  <a:cubicBezTo>
                    <a:pt x="334" y="221"/>
                    <a:pt x="334" y="221"/>
                    <a:pt x="334" y="221"/>
                  </a:cubicBezTo>
                  <a:cubicBezTo>
                    <a:pt x="338" y="221"/>
                    <a:pt x="338" y="221"/>
                    <a:pt x="338" y="221"/>
                  </a:cubicBezTo>
                  <a:cubicBezTo>
                    <a:pt x="334" y="221"/>
                    <a:pt x="334" y="221"/>
                    <a:pt x="334" y="221"/>
                  </a:cubicBezTo>
                  <a:cubicBezTo>
                    <a:pt x="331" y="223"/>
                    <a:pt x="331" y="223"/>
                    <a:pt x="331" y="223"/>
                  </a:cubicBezTo>
                  <a:cubicBezTo>
                    <a:pt x="331" y="223"/>
                    <a:pt x="331" y="223"/>
                    <a:pt x="331" y="223"/>
                  </a:cubicBezTo>
                  <a:cubicBezTo>
                    <a:pt x="333" y="226"/>
                    <a:pt x="363" y="274"/>
                    <a:pt x="363" y="336"/>
                  </a:cubicBezTo>
                  <a:cubicBezTo>
                    <a:pt x="363" y="342"/>
                    <a:pt x="363" y="348"/>
                    <a:pt x="362" y="354"/>
                  </a:cubicBezTo>
                  <a:cubicBezTo>
                    <a:pt x="355" y="427"/>
                    <a:pt x="340" y="491"/>
                    <a:pt x="340" y="579"/>
                  </a:cubicBezTo>
                  <a:cubicBezTo>
                    <a:pt x="340" y="617"/>
                    <a:pt x="342" y="650"/>
                    <a:pt x="345" y="676"/>
                  </a:cubicBezTo>
                  <a:cubicBezTo>
                    <a:pt x="346" y="689"/>
                    <a:pt x="348" y="700"/>
                    <a:pt x="348" y="709"/>
                  </a:cubicBezTo>
                  <a:cubicBezTo>
                    <a:pt x="349" y="718"/>
                    <a:pt x="350" y="725"/>
                    <a:pt x="350" y="729"/>
                  </a:cubicBezTo>
                  <a:cubicBezTo>
                    <a:pt x="350" y="731"/>
                    <a:pt x="350" y="732"/>
                    <a:pt x="350" y="733"/>
                  </a:cubicBezTo>
                  <a:cubicBezTo>
                    <a:pt x="350" y="733"/>
                    <a:pt x="350" y="733"/>
                    <a:pt x="350" y="734"/>
                  </a:cubicBezTo>
                  <a:cubicBezTo>
                    <a:pt x="350" y="734"/>
                    <a:pt x="350" y="734"/>
                    <a:pt x="350" y="734"/>
                  </a:cubicBezTo>
                  <a:cubicBezTo>
                    <a:pt x="350" y="734"/>
                    <a:pt x="350" y="734"/>
                    <a:pt x="350" y="734"/>
                  </a:cubicBezTo>
                  <a:cubicBezTo>
                    <a:pt x="350" y="734"/>
                    <a:pt x="350" y="734"/>
                    <a:pt x="350" y="734"/>
                  </a:cubicBezTo>
                  <a:cubicBezTo>
                    <a:pt x="350" y="734"/>
                    <a:pt x="350" y="734"/>
                    <a:pt x="350" y="734"/>
                  </a:cubicBezTo>
                  <a:cubicBezTo>
                    <a:pt x="350" y="734"/>
                    <a:pt x="350" y="734"/>
                    <a:pt x="350" y="734"/>
                  </a:cubicBezTo>
                  <a:cubicBezTo>
                    <a:pt x="350" y="734"/>
                    <a:pt x="350" y="734"/>
                    <a:pt x="350" y="734"/>
                  </a:cubicBezTo>
                  <a:cubicBezTo>
                    <a:pt x="350" y="734"/>
                    <a:pt x="350" y="734"/>
                    <a:pt x="350" y="734"/>
                  </a:cubicBezTo>
                  <a:cubicBezTo>
                    <a:pt x="350" y="734"/>
                    <a:pt x="349" y="734"/>
                    <a:pt x="349" y="735"/>
                  </a:cubicBezTo>
                  <a:cubicBezTo>
                    <a:pt x="348" y="736"/>
                    <a:pt x="346" y="737"/>
                    <a:pt x="344" y="739"/>
                  </a:cubicBezTo>
                  <a:cubicBezTo>
                    <a:pt x="337" y="744"/>
                    <a:pt x="324" y="752"/>
                    <a:pt x="313" y="759"/>
                  </a:cubicBezTo>
                  <a:cubicBezTo>
                    <a:pt x="301" y="766"/>
                    <a:pt x="290" y="772"/>
                    <a:pt x="286" y="775"/>
                  </a:cubicBezTo>
                  <a:cubicBezTo>
                    <a:pt x="283" y="776"/>
                    <a:pt x="279" y="777"/>
                    <a:pt x="276" y="777"/>
                  </a:cubicBezTo>
                  <a:cubicBezTo>
                    <a:pt x="271" y="777"/>
                    <a:pt x="266" y="775"/>
                    <a:pt x="263" y="773"/>
                  </a:cubicBezTo>
                  <a:cubicBezTo>
                    <a:pt x="262" y="772"/>
                    <a:pt x="259" y="770"/>
                    <a:pt x="257" y="767"/>
                  </a:cubicBezTo>
                  <a:cubicBezTo>
                    <a:pt x="254" y="764"/>
                    <a:pt x="249" y="759"/>
                    <a:pt x="246" y="755"/>
                  </a:cubicBezTo>
                  <a:cubicBezTo>
                    <a:pt x="242" y="751"/>
                    <a:pt x="239" y="747"/>
                    <a:pt x="238" y="745"/>
                  </a:cubicBezTo>
                  <a:cubicBezTo>
                    <a:pt x="234" y="747"/>
                    <a:pt x="234" y="747"/>
                    <a:pt x="234" y="747"/>
                  </a:cubicBezTo>
                  <a:cubicBezTo>
                    <a:pt x="238" y="747"/>
                    <a:pt x="238" y="747"/>
                    <a:pt x="238" y="747"/>
                  </a:cubicBezTo>
                  <a:cubicBezTo>
                    <a:pt x="238" y="747"/>
                    <a:pt x="238" y="743"/>
                    <a:pt x="238" y="737"/>
                  </a:cubicBezTo>
                  <a:cubicBezTo>
                    <a:pt x="236" y="719"/>
                    <a:pt x="234" y="682"/>
                    <a:pt x="234" y="666"/>
                  </a:cubicBezTo>
                  <a:cubicBezTo>
                    <a:pt x="234" y="664"/>
                    <a:pt x="234" y="662"/>
                    <a:pt x="234" y="661"/>
                  </a:cubicBezTo>
                  <a:cubicBezTo>
                    <a:pt x="234" y="660"/>
                    <a:pt x="234" y="660"/>
                    <a:pt x="234" y="659"/>
                  </a:cubicBezTo>
                  <a:cubicBezTo>
                    <a:pt x="234" y="659"/>
                    <a:pt x="234" y="659"/>
                    <a:pt x="234" y="659"/>
                  </a:cubicBezTo>
                  <a:cubicBezTo>
                    <a:pt x="234" y="659"/>
                    <a:pt x="234" y="659"/>
                    <a:pt x="234" y="659"/>
                  </a:cubicBezTo>
                  <a:cubicBezTo>
                    <a:pt x="234" y="659"/>
                    <a:pt x="234" y="659"/>
                    <a:pt x="234" y="659"/>
                  </a:cubicBezTo>
                  <a:cubicBezTo>
                    <a:pt x="234" y="659"/>
                    <a:pt x="234" y="659"/>
                    <a:pt x="234" y="659"/>
                  </a:cubicBezTo>
                  <a:cubicBezTo>
                    <a:pt x="234" y="659"/>
                    <a:pt x="234" y="659"/>
                    <a:pt x="234" y="659"/>
                  </a:cubicBezTo>
                  <a:cubicBezTo>
                    <a:pt x="234" y="659"/>
                    <a:pt x="234" y="659"/>
                    <a:pt x="234" y="659"/>
                  </a:cubicBezTo>
                  <a:cubicBezTo>
                    <a:pt x="232" y="659"/>
                    <a:pt x="232" y="659"/>
                    <a:pt x="232" y="659"/>
                  </a:cubicBezTo>
                  <a:cubicBezTo>
                    <a:pt x="234" y="659"/>
                    <a:pt x="234" y="659"/>
                    <a:pt x="234" y="659"/>
                  </a:cubicBezTo>
                  <a:cubicBezTo>
                    <a:pt x="234" y="659"/>
                    <a:pt x="234" y="659"/>
                    <a:pt x="234" y="659"/>
                  </a:cubicBezTo>
                  <a:cubicBezTo>
                    <a:pt x="232" y="659"/>
                    <a:pt x="232" y="659"/>
                    <a:pt x="232" y="659"/>
                  </a:cubicBezTo>
                  <a:cubicBezTo>
                    <a:pt x="234" y="659"/>
                    <a:pt x="234" y="659"/>
                    <a:pt x="234" y="659"/>
                  </a:cubicBezTo>
                  <a:cubicBezTo>
                    <a:pt x="235" y="656"/>
                    <a:pt x="238" y="651"/>
                    <a:pt x="241" y="645"/>
                  </a:cubicBezTo>
                  <a:cubicBezTo>
                    <a:pt x="250" y="627"/>
                    <a:pt x="264" y="601"/>
                    <a:pt x="268" y="573"/>
                  </a:cubicBezTo>
                  <a:cubicBezTo>
                    <a:pt x="268" y="568"/>
                    <a:pt x="269" y="561"/>
                    <a:pt x="269" y="554"/>
                  </a:cubicBezTo>
                  <a:cubicBezTo>
                    <a:pt x="269" y="528"/>
                    <a:pt x="264" y="492"/>
                    <a:pt x="250" y="459"/>
                  </a:cubicBezTo>
                  <a:cubicBezTo>
                    <a:pt x="243" y="445"/>
                    <a:pt x="238" y="424"/>
                    <a:pt x="234" y="401"/>
                  </a:cubicBezTo>
                  <a:cubicBezTo>
                    <a:pt x="230" y="377"/>
                    <a:pt x="228" y="351"/>
                    <a:pt x="228" y="323"/>
                  </a:cubicBezTo>
                  <a:cubicBezTo>
                    <a:pt x="228" y="302"/>
                    <a:pt x="229" y="281"/>
                    <a:pt x="232" y="260"/>
                  </a:cubicBezTo>
                  <a:cubicBezTo>
                    <a:pt x="232" y="259"/>
                    <a:pt x="232" y="258"/>
                    <a:pt x="232" y="256"/>
                  </a:cubicBezTo>
                  <a:cubicBezTo>
                    <a:pt x="232" y="251"/>
                    <a:pt x="231" y="242"/>
                    <a:pt x="230" y="232"/>
                  </a:cubicBezTo>
                  <a:cubicBezTo>
                    <a:pt x="228" y="217"/>
                    <a:pt x="225" y="198"/>
                    <a:pt x="223" y="179"/>
                  </a:cubicBezTo>
                  <a:cubicBezTo>
                    <a:pt x="220" y="160"/>
                    <a:pt x="218" y="141"/>
                    <a:pt x="218" y="128"/>
                  </a:cubicBezTo>
                  <a:cubicBezTo>
                    <a:pt x="218" y="125"/>
                    <a:pt x="218" y="123"/>
                    <a:pt x="218" y="121"/>
                  </a:cubicBezTo>
                  <a:cubicBezTo>
                    <a:pt x="218" y="119"/>
                    <a:pt x="217" y="117"/>
                    <a:pt x="215" y="117"/>
                  </a:cubicBezTo>
                  <a:cubicBezTo>
                    <a:pt x="213" y="117"/>
                    <a:pt x="211" y="118"/>
                    <a:pt x="211" y="119"/>
                  </a:cubicBezTo>
                  <a:cubicBezTo>
                    <a:pt x="210" y="120"/>
                    <a:pt x="210" y="120"/>
                    <a:pt x="210" y="120"/>
                  </a:cubicBezTo>
                  <a:cubicBezTo>
                    <a:pt x="209" y="124"/>
                    <a:pt x="196" y="155"/>
                    <a:pt x="172" y="195"/>
                  </a:cubicBezTo>
                  <a:cubicBezTo>
                    <a:pt x="172" y="195"/>
                    <a:pt x="171" y="196"/>
                    <a:pt x="171" y="197"/>
                  </a:cubicBezTo>
                  <a:cubicBezTo>
                    <a:pt x="171" y="333"/>
                    <a:pt x="171" y="333"/>
                    <a:pt x="171" y="333"/>
                  </a:cubicBezTo>
                  <a:cubicBezTo>
                    <a:pt x="171" y="334"/>
                    <a:pt x="171" y="334"/>
                    <a:pt x="172" y="335"/>
                  </a:cubicBezTo>
                  <a:cubicBezTo>
                    <a:pt x="172" y="335"/>
                    <a:pt x="172" y="335"/>
                    <a:pt x="172" y="336"/>
                  </a:cubicBezTo>
                  <a:cubicBezTo>
                    <a:pt x="177" y="349"/>
                    <a:pt x="214" y="460"/>
                    <a:pt x="214" y="600"/>
                  </a:cubicBezTo>
                  <a:cubicBezTo>
                    <a:pt x="214" y="618"/>
                    <a:pt x="214" y="636"/>
                    <a:pt x="212" y="654"/>
                  </a:cubicBezTo>
                  <a:cubicBezTo>
                    <a:pt x="206" y="742"/>
                    <a:pt x="190" y="831"/>
                    <a:pt x="174" y="902"/>
                  </a:cubicBezTo>
                  <a:cubicBezTo>
                    <a:pt x="166" y="938"/>
                    <a:pt x="159" y="968"/>
                    <a:pt x="153" y="992"/>
                  </a:cubicBezTo>
                  <a:cubicBezTo>
                    <a:pt x="150" y="1004"/>
                    <a:pt x="147" y="1014"/>
                    <a:pt x="145" y="1022"/>
                  </a:cubicBezTo>
                  <a:cubicBezTo>
                    <a:pt x="143" y="1030"/>
                    <a:pt x="142" y="1036"/>
                    <a:pt x="141" y="1040"/>
                  </a:cubicBezTo>
                  <a:cubicBezTo>
                    <a:pt x="139" y="1049"/>
                    <a:pt x="138" y="1060"/>
                    <a:pt x="138" y="1072"/>
                  </a:cubicBezTo>
                  <a:cubicBezTo>
                    <a:pt x="138" y="1087"/>
                    <a:pt x="140" y="1103"/>
                    <a:pt x="142" y="1118"/>
                  </a:cubicBezTo>
                  <a:cubicBezTo>
                    <a:pt x="145" y="1133"/>
                    <a:pt x="148" y="1148"/>
                    <a:pt x="154" y="1159"/>
                  </a:cubicBezTo>
                  <a:cubicBezTo>
                    <a:pt x="157" y="1165"/>
                    <a:pt x="159" y="1174"/>
                    <a:pt x="161" y="1185"/>
                  </a:cubicBezTo>
                  <a:cubicBezTo>
                    <a:pt x="162" y="1196"/>
                    <a:pt x="163" y="1210"/>
                    <a:pt x="163" y="1225"/>
                  </a:cubicBezTo>
                  <a:cubicBezTo>
                    <a:pt x="163" y="1269"/>
                    <a:pt x="155" y="1328"/>
                    <a:pt x="134" y="1389"/>
                  </a:cubicBezTo>
                  <a:cubicBezTo>
                    <a:pt x="115" y="1441"/>
                    <a:pt x="102" y="1488"/>
                    <a:pt x="93" y="1523"/>
                  </a:cubicBezTo>
                  <a:cubicBezTo>
                    <a:pt x="89" y="1541"/>
                    <a:pt x="86" y="1556"/>
                    <a:pt x="84" y="1567"/>
                  </a:cubicBezTo>
                  <a:cubicBezTo>
                    <a:pt x="81" y="1578"/>
                    <a:pt x="80" y="1586"/>
                    <a:pt x="80" y="1589"/>
                  </a:cubicBezTo>
                  <a:cubicBezTo>
                    <a:pt x="80" y="1589"/>
                    <a:pt x="80" y="1590"/>
                    <a:pt x="80" y="1591"/>
                  </a:cubicBezTo>
                  <a:cubicBezTo>
                    <a:pt x="80" y="1594"/>
                    <a:pt x="81" y="1597"/>
                    <a:pt x="82" y="1599"/>
                  </a:cubicBezTo>
                  <a:cubicBezTo>
                    <a:pt x="84" y="1602"/>
                    <a:pt x="87" y="1603"/>
                    <a:pt x="88" y="1604"/>
                  </a:cubicBezTo>
                  <a:cubicBezTo>
                    <a:pt x="89" y="1605"/>
                    <a:pt x="90" y="1606"/>
                    <a:pt x="90" y="1606"/>
                  </a:cubicBezTo>
                  <a:cubicBezTo>
                    <a:pt x="90" y="1606"/>
                    <a:pt x="90" y="1606"/>
                    <a:pt x="90" y="1607"/>
                  </a:cubicBezTo>
                  <a:cubicBezTo>
                    <a:pt x="90" y="1607"/>
                    <a:pt x="91" y="1608"/>
                    <a:pt x="91" y="1609"/>
                  </a:cubicBezTo>
                  <a:cubicBezTo>
                    <a:pt x="91" y="1611"/>
                    <a:pt x="90" y="1614"/>
                    <a:pt x="90" y="1617"/>
                  </a:cubicBezTo>
                  <a:cubicBezTo>
                    <a:pt x="90" y="1620"/>
                    <a:pt x="90" y="1623"/>
                    <a:pt x="90" y="1625"/>
                  </a:cubicBezTo>
                  <a:cubicBezTo>
                    <a:pt x="90" y="1626"/>
                    <a:pt x="90" y="1628"/>
                    <a:pt x="90" y="1629"/>
                  </a:cubicBezTo>
                  <a:cubicBezTo>
                    <a:pt x="90" y="1630"/>
                    <a:pt x="90" y="1631"/>
                    <a:pt x="91" y="1632"/>
                  </a:cubicBezTo>
                  <a:cubicBezTo>
                    <a:pt x="91" y="1633"/>
                    <a:pt x="92" y="1633"/>
                    <a:pt x="92" y="1634"/>
                  </a:cubicBezTo>
                  <a:cubicBezTo>
                    <a:pt x="93" y="1635"/>
                    <a:pt x="95" y="1636"/>
                    <a:pt x="96" y="1638"/>
                  </a:cubicBezTo>
                  <a:cubicBezTo>
                    <a:pt x="103" y="1643"/>
                    <a:pt x="113" y="1652"/>
                    <a:pt x="122" y="1660"/>
                  </a:cubicBezTo>
                  <a:cubicBezTo>
                    <a:pt x="127" y="1664"/>
                    <a:pt x="131" y="1668"/>
                    <a:pt x="134" y="1671"/>
                  </a:cubicBezTo>
                  <a:cubicBezTo>
                    <a:pt x="135" y="1673"/>
                    <a:pt x="136" y="1674"/>
                    <a:pt x="137" y="1675"/>
                  </a:cubicBezTo>
                  <a:cubicBezTo>
                    <a:pt x="137" y="1676"/>
                    <a:pt x="138" y="1676"/>
                    <a:pt x="138" y="1677"/>
                  </a:cubicBezTo>
                  <a:cubicBezTo>
                    <a:pt x="138" y="1677"/>
                    <a:pt x="138" y="1677"/>
                    <a:pt x="138" y="1677"/>
                  </a:cubicBezTo>
                  <a:cubicBezTo>
                    <a:pt x="139" y="1677"/>
                    <a:pt x="139" y="1677"/>
                    <a:pt x="139" y="1677"/>
                  </a:cubicBezTo>
                  <a:cubicBezTo>
                    <a:pt x="138" y="1677"/>
                    <a:pt x="138" y="1677"/>
                    <a:pt x="138" y="1677"/>
                  </a:cubicBezTo>
                  <a:cubicBezTo>
                    <a:pt x="138" y="1677"/>
                    <a:pt x="138" y="1677"/>
                    <a:pt x="138" y="1677"/>
                  </a:cubicBezTo>
                  <a:cubicBezTo>
                    <a:pt x="139" y="1677"/>
                    <a:pt x="139" y="1677"/>
                    <a:pt x="139" y="1677"/>
                  </a:cubicBezTo>
                  <a:cubicBezTo>
                    <a:pt x="138" y="1677"/>
                    <a:pt x="138" y="1677"/>
                    <a:pt x="138" y="1677"/>
                  </a:cubicBezTo>
                  <a:cubicBezTo>
                    <a:pt x="138" y="1681"/>
                    <a:pt x="138" y="1685"/>
                    <a:pt x="137" y="1688"/>
                  </a:cubicBezTo>
                  <a:cubicBezTo>
                    <a:pt x="136" y="1689"/>
                    <a:pt x="135" y="1690"/>
                    <a:pt x="135" y="1690"/>
                  </a:cubicBezTo>
                  <a:cubicBezTo>
                    <a:pt x="134" y="1691"/>
                    <a:pt x="132" y="1691"/>
                    <a:pt x="130" y="1691"/>
                  </a:cubicBezTo>
                  <a:cubicBezTo>
                    <a:pt x="119" y="1691"/>
                    <a:pt x="48" y="1691"/>
                    <a:pt x="31" y="1691"/>
                  </a:cubicBezTo>
                  <a:cubicBezTo>
                    <a:pt x="27" y="1691"/>
                    <a:pt x="24" y="1691"/>
                    <a:pt x="22" y="1690"/>
                  </a:cubicBezTo>
                  <a:cubicBezTo>
                    <a:pt x="21" y="1690"/>
                    <a:pt x="20" y="1689"/>
                    <a:pt x="19" y="1689"/>
                  </a:cubicBezTo>
                  <a:cubicBezTo>
                    <a:pt x="18" y="1688"/>
                    <a:pt x="18" y="1687"/>
                    <a:pt x="17" y="1685"/>
                  </a:cubicBezTo>
                  <a:cubicBezTo>
                    <a:pt x="17" y="1683"/>
                    <a:pt x="17" y="1680"/>
                    <a:pt x="17" y="1677"/>
                  </a:cubicBezTo>
                  <a:cubicBezTo>
                    <a:pt x="17" y="1672"/>
                    <a:pt x="19" y="1665"/>
                    <a:pt x="21" y="1659"/>
                  </a:cubicBezTo>
                  <a:cubicBezTo>
                    <a:pt x="22" y="1656"/>
                    <a:pt x="23" y="1653"/>
                    <a:pt x="24" y="1651"/>
                  </a:cubicBezTo>
                  <a:cubicBezTo>
                    <a:pt x="25" y="1650"/>
                    <a:pt x="25" y="1648"/>
                    <a:pt x="25" y="1647"/>
                  </a:cubicBezTo>
                  <a:cubicBezTo>
                    <a:pt x="25" y="1646"/>
                    <a:pt x="26" y="1645"/>
                    <a:pt x="26" y="1644"/>
                  </a:cubicBezTo>
                  <a:cubicBezTo>
                    <a:pt x="26" y="1643"/>
                    <a:pt x="25" y="1642"/>
                    <a:pt x="25" y="1641"/>
                  </a:cubicBezTo>
                  <a:cubicBezTo>
                    <a:pt x="24" y="1637"/>
                    <a:pt x="22" y="1633"/>
                    <a:pt x="20" y="1628"/>
                  </a:cubicBezTo>
                  <a:cubicBezTo>
                    <a:pt x="18" y="1623"/>
                    <a:pt x="17" y="1618"/>
                    <a:pt x="17" y="1615"/>
                  </a:cubicBezTo>
                  <a:cubicBezTo>
                    <a:pt x="17" y="1614"/>
                    <a:pt x="17" y="1613"/>
                    <a:pt x="17" y="1612"/>
                  </a:cubicBezTo>
                  <a:cubicBezTo>
                    <a:pt x="18" y="1609"/>
                    <a:pt x="18" y="1607"/>
                    <a:pt x="19" y="1605"/>
                  </a:cubicBezTo>
                  <a:cubicBezTo>
                    <a:pt x="21" y="1601"/>
                    <a:pt x="22" y="1596"/>
                    <a:pt x="24" y="1587"/>
                  </a:cubicBezTo>
                  <a:cubicBezTo>
                    <a:pt x="25" y="1579"/>
                    <a:pt x="26" y="1566"/>
                    <a:pt x="27" y="1546"/>
                  </a:cubicBezTo>
                  <a:cubicBezTo>
                    <a:pt x="27" y="1539"/>
                    <a:pt x="27" y="1533"/>
                    <a:pt x="27" y="1526"/>
                  </a:cubicBezTo>
                  <a:cubicBezTo>
                    <a:pt x="27" y="1482"/>
                    <a:pt x="24" y="1441"/>
                    <a:pt x="18" y="1389"/>
                  </a:cubicBezTo>
                  <a:cubicBezTo>
                    <a:pt x="13" y="1340"/>
                    <a:pt x="8" y="1267"/>
                    <a:pt x="8" y="1203"/>
                  </a:cubicBezTo>
                  <a:cubicBezTo>
                    <a:pt x="8" y="1188"/>
                    <a:pt x="8" y="1174"/>
                    <a:pt x="9" y="1161"/>
                  </a:cubicBezTo>
                  <a:cubicBezTo>
                    <a:pt x="12" y="1098"/>
                    <a:pt x="20" y="980"/>
                    <a:pt x="20" y="918"/>
                  </a:cubicBezTo>
                  <a:cubicBezTo>
                    <a:pt x="20" y="909"/>
                    <a:pt x="20" y="902"/>
                    <a:pt x="19" y="895"/>
                  </a:cubicBezTo>
                  <a:cubicBezTo>
                    <a:pt x="16" y="847"/>
                    <a:pt x="8" y="793"/>
                    <a:pt x="8" y="793"/>
                  </a:cubicBezTo>
                  <a:cubicBezTo>
                    <a:pt x="4" y="793"/>
                    <a:pt x="4" y="793"/>
                    <a:pt x="4" y="793"/>
                  </a:cubicBezTo>
                  <a:cubicBezTo>
                    <a:pt x="8" y="793"/>
                    <a:pt x="8" y="793"/>
                    <a:pt x="8" y="793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4" y="92"/>
                    <a:pt x="105" y="91"/>
                    <a:pt x="105" y="91"/>
                  </a:cubicBezTo>
                  <a:cubicBezTo>
                    <a:pt x="106" y="90"/>
                    <a:pt x="107" y="89"/>
                    <a:pt x="107" y="88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7" y="57"/>
                    <a:pt x="106" y="56"/>
                    <a:pt x="104" y="55"/>
                  </a:cubicBezTo>
                  <a:cubicBezTo>
                    <a:pt x="95" y="51"/>
                    <a:pt x="89" y="43"/>
                    <a:pt x="89" y="33"/>
                  </a:cubicBezTo>
                  <a:cubicBezTo>
                    <a:pt x="89" y="26"/>
                    <a:pt x="92" y="20"/>
                    <a:pt x="96" y="15"/>
                  </a:cubicBezTo>
                  <a:cubicBezTo>
                    <a:pt x="101" y="11"/>
                    <a:pt x="107" y="8"/>
                    <a:pt x="114" y="8"/>
                  </a:cubicBezTo>
                  <a:cubicBezTo>
                    <a:pt x="120" y="8"/>
                    <a:pt x="127" y="11"/>
                    <a:pt x="131" y="15"/>
                  </a:cubicBezTo>
                  <a:cubicBezTo>
                    <a:pt x="135" y="20"/>
                    <a:pt x="138" y="26"/>
                    <a:pt x="138" y="33"/>
                  </a:cubicBezTo>
                  <a:cubicBezTo>
                    <a:pt x="138" y="43"/>
                    <a:pt x="132" y="51"/>
                    <a:pt x="123" y="55"/>
                  </a:cubicBezTo>
                  <a:cubicBezTo>
                    <a:pt x="122" y="56"/>
                    <a:pt x="121" y="57"/>
                    <a:pt x="121" y="59"/>
                  </a:cubicBezTo>
                  <a:cubicBezTo>
                    <a:pt x="121" y="88"/>
                    <a:pt x="121" y="88"/>
                    <a:pt x="121" y="88"/>
                  </a:cubicBezTo>
                  <a:cubicBezTo>
                    <a:pt x="121" y="89"/>
                    <a:pt x="121" y="90"/>
                    <a:pt x="122" y="91"/>
                  </a:cubicBezTo>
                  <a:cubicBezTo>
                    <a:pt x="123" y="91"/>
                    <a:pt x="124" y="92"/>
                    <a:pt x="125" y="92"/>
                  </a:cubicBezTo>
                  <a:cubicBezTo>
                    <a:pt x="341" y="92"/>
                    <a:pt x="341" y="92"/>
                    <a:pt x="341" y="92"/>
                  </a:cubicBezTo>
                  <a:cubicBezTo>
                    <a:pt x="341" y="88"/>
                    <a:pt x="341" y="88"/>
                    <a:pt x="341" y="88"/>
                  </a:cubicBezTo>
                  <a:cubicBezTo>
                    <a:pt x="337" y="88"/>
                    <a:pt x="337" y="88"/>
                    <a:pt x="337" y="88"/>
                  </a:cubicBezTo>
                  <a:cubicBezTo>
                    <a:pt x="337" y="95"/>
                    <a:pt x="337" y="103"/>
                    <a:pt x="337" y="110"/>
                  </a:cubicBezTo>
                  <a:cubicBezTo>
                    <a:pt x="337" y="146"/>
                    <a:pt x="335" y="185"/>
                    <a:pt x="330" y="220"/>
                  </a:cubicBezTo>
                  <a:cubicBezTo>
                    <a:pt x="330" y="221"/>
                    <a:pt x="330" y="222"/>
                    <a:pt x="331" y="223"/>
                  </a:cubicBezTo>
                  <a:cubicBezTo>
                    <a:pt x="334" y="221"/>
                    <a:pt x="334" y="221"/>
                    <a:pt x="334" y="2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4" name="Freeform 253">
              <a:extLst>
                <a:ext uri="{FF2B5EF4-FFF2-40B4-BE49-F238E27FC236}">
                  <a16:creationId xmlns:a16="http://schemas.microsoft.com/office/drawing/2014/main" id="{6A8FD49B-0094-4B98-8AE4-91CB5FEAD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527" y="3055973"/>
              <a:ext cx="807881" cy="2875996"/>
            </a:xfrm>
            <a:custGeom>
              <a:avLst/>
              <a:gdLst>
                <a:gd name="T0" fmla="*/ 422 w 451"/>
                <a:gd name="T1" fmla="*/ 79 h 1607"/>
                <a:gd name="T2" fmla="*/ 396 w 451"/>
                <a:gd name="T3" fmla="*/ 96 h 1607"/>
                <a:gd name="T4" fmla="*/ 370 w 451"/>
                <a:gd name="T5" fmla="*/ 96 h 1607"/>
                <a:gd name="T6" fmla="*/ 370 w 451"/>
                <a:gd name="T7" fmla="*/ 0 h 1607"/>
                <a:gd name="T8" fmla="*/ 271 w 451"/>
                <a:gd name="T9" fmla="*/ 0 h 1607"/>
                <a:gd name="T10" fmla="*/ 271 w 451"/>
                <a:gd name="T11" fmla="*/ 23 h 1607"/>
                <a:gd name="T12" fmla="*/ 288 w 451"/>
                <a:gd name="T13" fmla="*/ 50 h 1607"/>
                <a:gd name="T14" fmla="*/ 260 w 451"/>
                <a:gd name="T15" fmla="*/ 78 h 1607"/>
                <a:gd name="T16" fmla="*/ 231 w 451"/>
                <a:gd name="T17" fmla="*/ 50 h 1607"/>
                <a:gd name="T18" fmla="*/ 249 w 451"/>
                <a:gd name="T19" fmla="*/ 23 h 1607"/>
                <a:gd name="T20" fmla="*/ 249 w 451"/>
                <a:gd name="T21" fmla="*/ 0 h 1607"/>
                <a:gd name="T22" fmla="*/ 33 w 451"/>
                <a:gd name="T23" fmla="*/ 0 h 1607"/>
                <a:gd name="T24" fmla="*/ 39 w 451"/>
                <a:gd name="T25" fmla="*/ 133 h 1607"/>
                <a:gd name="T26" fmla="*/ 8 w 451"/>
                <a:gd name="T27" fmla="*/ 267 h 1607"/>
                <a:gd name="T28" fmla="*/ 30 w 451"/>
                <a:gd name="T29" fmla="*/ 491 h 1607"/>
                <a:gd name="T30" fmla="*/ 20 w 451"/>
                <a:gd name="T31" fmla="*/ 648 h 1607"/>
                <a:gd name="T32" fmla="*/ 86 w 451"/>
                <a:gd name="T33" fmla="*/ 690 h 1607"/>
                <a:gd name="T34" fmla="*/ 113 w 451"/>
                <a:gd name="T35" fmla="*/ 688 h 1607"/>
                <a:gd name="T36" fmla="*/ 139 w 451"/>
                <a:gd name="T37" fmla="*/ 659 h 1607"/>
                <a:gd name="T38" fmla="*/ 143 w 451"/>
                <a:gd name="T39" fmla="*/ 570 h 1607"/>
                <a:gd name="T40" fmla="*/ 110 w 451"/>
                <a:gd name="T41" fmla="*/ 484 h 1607"/>
                <a:gd name="T42" fmla="*/ 128 w 451"/>
                <a:gd name="T43" fmla="*/ 373 h 1607"/>
                <a:gd name="T44" fmla="*/ 146 w 451"/>
                <a:gd name="T45" fmla="*/ 172 h 1607"/>
                <a:gd name="T46" fmla="*/ 159 w 451"/>
                <a:gd name="T47" fmla="*/ 33 h 1607"/>
                <a:gd name="T48" fmla="*/ 198 w 451"/>
                <a:gd name="T49" fmla="*/ 109 h 1607"/>
                <a:gd name="T50" fmla="*/ 198 w 451"/>
                <a:gd name="T51" fmla="*/ 245 h 1607"/>
                <a:gd name="T52" fmla="*/ 157 w 451"/>
                <a:gd name="T53" fmla="*/ 567 h 1607"/>
                <a:gd name="T54" fmla="*/ 229 w 451"/>
                <a:gd name="T55" fmla="*/ 953 h 1607"/>
                <a:gd name="T56" fmla="*/ 216 w 451"/>
                <a:gd name="T57" fmla="*/ 1070 h 1607"/>
                <a:gd name="T58" fmla="*/ 236 w 451"/>
                <a:gd name="T59" fmla="*/ 1302 h 1607"/>
                <a:gd name="T60" fmla="*/ 290 w 451"/>
                <a:gd name="T61" fmla="*/ 1501 h 1607"/>
                <a:gd name="T62" fmla="*/ 279 w 451"/>
                <a:gd name="T63" fmla="*/ 1518 h 1607"/>
                <a:gd name="T64" fmla="*/ 279 w 451"/>
                <a:gd name="T65" fmla="*/ 1542 h 1607"/>
                <a:gd name="T66" fmla="*/ 232 w 451"/>
                <a:gd name="T67" fmla="*/ 1589 h 1607"/>
                <a:gd name="T68" fmla="*/ 243 w 451"/>
                <a:gd name="T69" fmla="*/ 1607 h 1607"/>
                <a:gd name="T70" fmla="*/ 342 w 451"/>
                <a:gd name="T71" fmla="*/ 1607 h 1607"/>
                <a:gd name="T72" fmla="*/ 361 w 451"/>
                <a:gd name="T73" fmla="*/ 1589 h 1607"/>
                <a:gd name="T74" fmla="*/ 352 w 451"/>
                <a:gd name="T75" fmla="*/ 1556 h 1607"/>
                <a:gd name="T76" fmla="*/ 360 w 451"/>
                <a:gd name="T77" fmla="*/ 1523 h 1607"/>
                <a:gd name="T78" fmla="*/ 351 w 451"/>
                <a:gd name="T79" fmla="*/ 1458 h 1607"/>
                <a:gd name="T80" fmla="*/ 359 w 451"/>
                <a:gd name="T81" fmla="*/ 1301 h 1607"/>
                <a:gd name="T82" fmla="*/ 369 w 451"/>
                <a:gd name="T83" fmla="*/ 1073 h 1607"/>
                <a:gd name="T84" fmla="*/ 358 w 451"/>
                <a:gd name="T85" fmla="*/ 808 h 1607"/>
                <a:gd name="T86" fmla="*/ 370 w 451"/>
                <a:gd name="T87" fmla="*/ 705 h 1607"/>
                <a:gd name="T88" fmla="*/ 370 w 451"/>
                <a:gd name="T89" fmla="*/ 118 h 1607"/>
                <a:gd name="T90" fmla="*/ 396 w 451"/>
                <a:gd name="T91" fmla="*/ 118 h 1607"/>
                <a:gd name="T92" fmla="*/ 422 w 451"/>
                <a:gd name="T93" fmla="*/ 136 h 1607"/>
                <a:gd name="T94" fmla="*/ 451 w 451"/>
                <a:gd name="T95" fmla="*/ 107 h 1607"/>
                <a:gd name="T96" fmla="*/ 422 w 451"/>
                <a:gd name="T97" fmla="*/ 79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1" h="1607">
                  <a:moveTo>
                    <a:pt x="422" y="79"/>
                  </a:moveTo>
                  <a:cubicBezTo>
                    <a:pt x="411" y="79"/>
                    <a:pt x="400" y="86"/>
                    <a:pt x="396" y="96"/>
                  </a:cubicBezTo>
                  <a:cubicBezTo>
                    <a:pt x="370" y="96"/>
                    <a:pt x="370" y="96"/>
                    <a:pt x="370" y="96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23"/>
                    <a:pt x="271" y="23"/>
                    <a:pt x="271" y="23"/>
                  </a:cubicBezTo>
                  <a:cubicBezTo>
                    <a:pt x="281" y="28"/>
                    <a:pt x="288" y="38"/>
                    <a:pt x="288" y="50"/>
                  </a:cubicBezTo>
                  <a:cubicBezTo>
                    <a:pt x="288" y="65"/>
                    <a:pt x="276" y="78"/>
                    <a:pt x="260" y="78"/>
                  </a:cubicBezTo>
                  <a:cubicBezTo>
                    <a:pt x="244" y="78"/>
                    <a:pt x="231" y="65"/>
                    <a:pt x="231" y="50"/>
                  </a:cubicBezTo>
                  <a:cubicBezTo>
                    <a:pt x="231" y="38"/>
                    <a:pt x="239" y="28"/>
                    <a:pt x="249" y="23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41"/>
                    <a:pt x="33" y="89"/>
                    <a:pt x="39" y="133"/>
                  </a:cubicBezTo>
                  <a:cubicBezTo>
                    <a:pt x="39" y="133"/>
                    <a:pt x="0" y="193"/>
                    <a:pt x="8" y="267"/>
                  </a:cubicBezTo>
                  <a:cubicBezTo>
                    <a:pt x="15" y="340"/>
                    <a:pt x="30" y="403"/>
                    <a:pt x="30" y="491"/>
                  </a:cubicBezTo>
                  <a:cubicBezTo>
                    <a:pt x="30" y="578"/>
                    <a:pt x="16" y="639"/>
                    <a:pt x="20" y="648"/>
                  </a:cubicBezTo>
                  <a:cubicBezTo>
                    <a:pt x="25" y="656"/>
                    <a:pt x="76" y="685"/>
                    <a:pt x="86" y="690"/>
                  </a:cubicBezTo>
                  <a:cubicBezTo>
                    <a:pt x="95" y="695"/>
                    <a:pt x="107" y="693"/>
                    <a:pt x="113" y="688"/>
                  </a:cubicBezTo>
                  <a:cubicBezTo>
                    <a:pt x="119" y="683"/>
                    <a:pt x="135" y="665"/>
                    <a:pt x="139" y="659"/>
                  </a:cubicBezTo>
                  <a:cubicBezTo>
                    <a:pt x="139" y="659"/>
                    <a:pt x="146" y="576"/>
                    <a:pt x="143" y="570"/>
                  </a:cubicBezTo>
                  <a:cubicBezTo>
                    <a:pt x="137" y="554"/>
                    <a:pt x="115" y="521"/>
                    <a:pt x="110" y="484"/>
                  </a:cubicBezTo>
                  <a:cubicBezTo>
                    <a:pt x="107" y="461"/>
                    <a:pt x="110" y="414"/>
                    <a:pt x="128" y="373"/>
                  </a:cubicBezTo>
                  <a:cubicBezTo>
                    <a:pt x="146" y="332"/>
                    <a:pt x="155" y="249"/>
                    <a:pt x="146" y="172"/>
                  </a:cubicBezTo>
                  <a:cubicBezTo>
                    <a:pt x="144" y="155"/>
                    <a:pt x="161" y="71"/>
                    <a:pt x="159" y="33"/>
                  </a:cubicBezTo>
                  <a:cubicBezTo>
                    <a:pt x="159" y="33"/>
                    <a:pt x="172" y="67"/>
                    <a:pt x="198" y="109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8" y="245"/>
                    <a:pt x="145" y="391"/>
                    <a:pt x="157" y="567"/>
                  </a:cubicBezTo>
                  <a:cubicBezTo>
                    <a:pt x="170" y="742"/>
                    <a:pt x="223" y="924"/>
                    <a:pt x="229" y="953"/>
                  </a:cubicBezTo>
                  <a:cubicBezTo>
                    <a:pt x="234" y="981"/>
                    <a:pt x="231" y="1038"/>
                    <a:pt x="216" y="1070"/>
                  </a:cubicBezTo>
                  <a:cubicBezTo>
                    <a:pt x="201" y="1101"/>
                    <a:pt x="199" y="1198"/>
                    <a:pt x="236" y="1302"/>
                  </a:cubicBezTo>
                  <a:cubicBezTo>
                    <a:pt x="273" y="1406"/>
                    <a:pt x="289" y="1490"/>
                    <a:pt x="290" y="1501"/>
                  </a:cubicBezTo>
                  <a:cubicBezTo>
                    <a:pt x="291" y="1513"/>
                    <a:pt x="280" y="1512"/>
                    <a:pt x="279" y="1518"/>
                  </a:cubicBezTo>
                  <a:cubicBezTo>
                    <a:pt x="278" y="1524"/>
                    <a:pt x="281" y="1538"/>
                    <a:pt x="279" y="1542"/>
                  </a:cubicBezTo>
                  <a:cubicBezTo>
                    <a:pt x="277" y="1546"/>
                    <a:pt x="232" y="1580"/>
                    <a:pt x="232" y="1589"/>
                  </a:cubicBezTo>
                  <a:cubicBezTo>
                    <a:pt x="232" y="1597"/>
                    <a:pt x="232" y="1607"/>
                    <a:pt x="243" y="1607"/>
                  </a:cubicBezTo>
                  <a:cubicBezTo>
                    <a:pt x="255" y="1607"/>
                    <a:pt x="326" y="1607"/>
                    <a:pt x="342" y="1607"/>
                  </a:cubicBezTo>
                  <a:cubicBezTo>
                    <a:pt x="359" y="1607"/>
                    <a:pt x="361" y="1601"/>
                    <a:pt x="361" y="1589"/>
                  </a:cubicBezTo>
                  <a:cubicBezTo>
                    <a:pt x="361" y="1577"/>
                    <a:pt x="352" y="1561"/>
                    <a:pt x="352" y="1556"/>
                  </a:cubicBezTo>
                  <a:cubicBezTo>
                    <a:pt x="352" y="1551"/>
                    <a:pt x="362" y="1535"/>
                    <a:pt x="360" y="1523"/>
                  </a:cubicBezTo>
                  <a:cubicBezTo>
                    <a:pt x="358" y="1512"/>
                    <a:pt x="352" y="1511"/>
                    <a:pt x="351" y="1458"/>
                  </a:cubicBezTo>
                  <a:cubicBezTo>
                    <a:pt x="350" y="1405"/>
                    <a:pt x="353" y="1361"/>
                    <a:pt x="359" y="1301"/>
                  </a:cubicBezTo>
                  <a:cubicBezTo>
                    <a:pt x="366" y="1241"/>
                    <a:pt x="372" y="1145"/>
                    <a:pt x="369" y="1073"/>
                  </a:cubicBezTo>
                  <a:cubicBezTo>
                    <a:pt x="366" y="1000"/>
                    <a:pt x="355" y="856"/>
                    <a:pt x="358" y="808"/>
                  </a:cubicBezTo>
                  <a:cubicBezTo>
                    <a:pt x="361" y="759"/>
                    <a:pt x="370" y="705"/>
                    <a:pt x="370" y="705"/>
                  </a:cubicBezTo>
                  <a:cubicBezTo>
                    <a:pt x="370" y="118"/>
                    <a:pt x="370" y="118"/>
                    <a:pt x="370" y="118"/>
                  </a:cubicBezTo>
                  <a:cubicBezTo>
                    <a:pt x="396" y="118"/>
                    <a:pt x="396" y="118"/>
                    <a:pt x="396" y="118"/>
                  </a:cubicBezTo>
                  <a:cubicBezTo>
                    <a:pt x="400" y="128"/>
                    <a:pt x="411" y="136"/>
                    <a:pt x="422" y="136"/>
                  </a:cubicBezTo>
                  <a:cubicBezTo>
                    <a:pt x="438" y="136"/>
                    <a:pt x="451" y="123"/>
                    <a:pt x="451" y="107"/>
                  </a:cubicBezTo>
                  <a:cubicBezTo>
                    <a:pt x="451" y="91"/>
                    <a:pt x="438" y="79"/>
                    <a:pt x="422" y="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" name="Freeform 254">
              <a:extLst>
                <a:ext uri="{FF2B5EF4-FFF2-40B4-BE49-F238E27FC236}">
                  <a16:creationId xmlns:a16="http://schemas.microsoft.com/office/drawing/2014/main" id="{0210695E-07E6-463D-8708-DF4EADA93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822" y="3049165"/>
              <a:ext cx="809394" cy="2889612"/>
            </a:xfrm>
            <a:custGeom>
              <a:avLst/>
              <a:gdLst>
                <a:gd name="T0" fmla="*/ 371 w 452"/>
                <a:gd name="T1" fmla="*/ 96 h 1615"/>
                <a:gd name="T2" fmla="*/ 264 w 452"/>
                <a:gd name="T3" fmla="*/ 4 h 1615"/>
                <a:gd name="T4" fmla="*/ 240 w 452"/>
                <a:gd name="T5" fmla="*/ 71 h 1615"/>
                <a:gd name="T6" fmla="*/ 246 w 452"/>
                <a:gd name="T7" fmla="*/ 0 h 1615"/>
                <a:gd name="T8" fmla="*/ 33 w 452"/>
                <a:gd name="T9" fmla="*/ 135 h 1615"/>
                <a:gd name="T10" fmla="*/ 13 w 452"/>
                <a:gd name="T11" fmla="*/ 645 h 1615"/>
                <a:gd name="T12" fmla="*/ 81 w 452"/>
                <a:gd name="T13" fmla="*/ 698 h 1615"/>
                <a:gd name="T14" fmla="*/ 140 w 452"/>
                <a:gd name="T15" fmla="*/ 663 h 1615"/>
                <a:gd name="T16" fmla="*/ 137 w 452"/>
                <a:gd name="T17" fmla="*/ 557 h 1615"/>
                <a:gd name="T18" fmla="*/ 147 w 452"/>
                <a:gd name="T19" fmla="*/ 175 h 1615"/>
                <a:gd name="T20" fmla="*/ 156 w 452"/>
                <a:gd name="T21" fmla="*/ 37 h 1615"/>
                <a:gd name="T22" fmla="*/ 195 w 452"/>
                <a:gd name="T23" fmla="*/ 249 h 1615"/>
                <a:gd name="T24" fmla="*/ 218 w 452"/>
                <a:gd name="T25" fmla="*/ 940 h 1615"/>
                <a:gd name="T26" fmla="*/ 199 w 452"/>
                <a:gd name="T27" fmla="*/ 1141 h 1615"/>
                <a:gd name="T28" fmla="*/ 282 w 452"/>
                <a:gd name="T29" fmla="*/ 1510 h 1615"/>
                <a:gd name="T30" fmla="*/ 273 w 452"/>
                <a:gd name="T31" fmla="*/ 1541 h 1615"/>
                <a:gd name="T32" fmla="*/ 273 w 452"/>
                <a:gd name="T33" fmla="*/ 1544 h 1615"/>
                <a:gd name="T34" fmla="*/ 273 w 452"/>
                <a:gd name="T35" fmla="*/ 1544 h 1615"/>
                <a:gd name="T36" fmla="*/ 229 w 452"/>
                <a:gd name="T37" fmla="*/ 1584 h 1615"/>
                <a:gd name="T38" fmla="*/ 339 w 452"/>
                <a:gd name="T39" fmla="*/ 1615 h 1615"/>
                <a:gd name="T40" fmla="*/ 354 w 452"/>
                <a:gd name="T41" fmla="*/ 1564 h 1615"/>
                <a:gd name="T42" fmla="*/ 361 w 452"/>
                <a:gd name="T43" fmla="*/ 1527 h 1615"/>
                <a:gd name="T44" fmla="*/ 371 w 452"/>
                <a:gd name="T45" fmla="*/ 1119 h 1615"/>
                <a:gd name="T46" fmla="*/ 371 w 452"/>
                <a:gd name="T47" fmla="*/ 710 h 1615"/>
                <a:gd name="T48" fmla="*/ 419 w 452"/>
                <a:gd name="T49" fmla="*/ 144 h 1615"/>
                <a:gd name="T50" fmla="*/ 444 w 452"/>
                <a:gd name="T51" fmla="*/ 111 h 1615"/>
                <a:gd name="T52" fmla="*/ 364 w 452"/>
                <a:gd name="T53" fmla="*/ 119 h 1615"/>
                <a:gd name="T54" fmla="*/ 351 w 452"/>
                <a:gd name="T55" fmla="*/ 835 h 1615"/>
                <a:gd name="T56" fmla="*/ 348 w 452"/>
                <a:gd name="T57" fmla="*/ 1511 h 1615"/>
                <a:gd name="T58" fmla="*/ 345 w 452"/>
                <a:gd name="T59" fmla="*/ 1557 h 1615"/>
                <a:gd name="T60" fmla="*/ 352 w 452"/>
                <a:gd name="T61" fmla="*/ 1604 h 1615"/>
                <a:gd name="T62" fmla="*/ 233 w 452"/>
                <a:gd name="T63" fmla="*/ 1599 h 1615"/>
                <a:gd name="T64" fmla="*/ 233 w 452"/>
                <a:gd name="T65" fmla="*/ 1593 h 1615"/>
                <a:gd name="T66" fmla="*/ 233 w 452"/>
                <a:gd name="T67" fmla="*/ 1593 h 1615"/>
                <a:gd name="T68" fmla="*/ 279 w 452"/>
                <a:gd name="T69" fmla="*/ 1549 h 1615"/>
                <a:gd name="T70" fmla="*/ 280 w 452"/>
                <a:gd name="T71" fmla="*/ 1523 h 1615"/>
                <a:gd name="T72" fmla="*/ 287 w 452"/>
                <a:gd name="T73" fmla="*/ 1483 h 1615"/>
                <a:gd name="T74" fmla="*/ 232 w 452"/>
                <a:gd name="T75" fmla="*/ 988 h 1615"/>
                <a:gd name="T76" fmla="*/ 192 w 452"/>
                <a:gd name="T77" fmla="*/ 271 h 1615"/>
                <a:gd name="T78" fmla="*/ 199 w 452"/>
                <a:gd name="T79" fmla="*/ 111 h 1615"/>
                <a:gd name="T80" fmla="*/ 155 w 452"/>
                <a:gd name="T81" fmla="*/ 33 h 1615"/>
                <a:gd name="T82" fmla="*/ 139 w 452"/>
                <a:gd name="T83" fmla="*/ 176 h 1615"/>
                <a:gd name="T84" fmla="*/ 119 w 452"/>
                <a:gd name="T85" fmla="*/ 541 h 1615"/>
                <a:gd name="T86" fmla="*/ 138 w 452"/>
                <a:gd name="T87" fmla="*/ 575 h 1615"/>
                <a:gd name="T88" fmla="*/ 137 w 452"/>
                <a:gd name="T89" fmla="*/ 575 h 1615"/>
                <a:gd name="T90" fmla="*/ 136 w 452"/>
                <a:gd name="T91" fmla="*/ 663 h 1615"/>
                <a:gd name="T92" fmla="*/ 85 w 452"/>
                <a:gd name="T93" fmla="*/ 691 h 1615"/>
                <a:gd name="T94" fmla="*/ 21 w 452"/>
                <a:gd name="T95" fmla="*/ 650 h 1615"/>
                <a:gd name="T96" fmla="*/ 21 w 452"/>
                <a:gd name="T97" fmla="*/ 645 h 1615"/>
                <a:gd name="T98" fmla="*/ 35 w 452"/>
                <a:gd name="T99" fmla="*/ 148 h 1615"/>
                <a:gd name="T100" fmla="*/ 33 w 452"/>
                <a:gd name="T101" fmla="*/ 26 h 1615"/>
                <a:gd name="T102" fmla="*/ 246 w 452"/>
                <a:gd name="T103" fmla="*/ 27 h 1615"/>
                <a:gd name="T104" fmla="*/ 268 w 452"/>
                <a:gd name="T105" fmla="*/ 27 h 1615"/>
                <a:gd name="T106" fmla="*/ 367 w 452"/>
                <a:gd name="T107" fmla="*/ 104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2" h="1615">
                  <a:moveTo>
                    <a:pt x="419" y="83"/>
                  </a:moveTo>
                  <a:cubicBezTo>
                    <a:pt x="419" y="79"/>
                    <a:pt x="419" y="79"/>
                    <a:pt x="419" y="79"/>
                  </a:cubicBezTo>
                  <a:cubicBezTo>
                    <a:pt x="406" y="79"/>
                    <a:pt x="394" y="87"/>
                    <a:pt x="389" y="98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93" y="96"/>
                    <a:pt x="393" y="96"/>
                    <a:pt x="393" y="96"/>
                  </a:cubicBezTo>
                  <a:cubicBezTo>
                    <a:pt x="371" y="96"/>
                    <a:pt x="371" y="96"/>
                    <a:pt x="371" y="96"/>
                  </a:cubicBezTo>
                  <a:cubicBezTo>
                    <a:pt x="371" y="4"/>
                    <a:pt x="371" y="4"/>
                    <a:pt x="371" y="4"/>
                  </a:cubicBezTo>
                  <a:cubicBezTo>
                    <a:pt x="371" y="3"/>
                    <a:pt x="370" y="2"/>
                    <a:pt x="370" y="1"/>
                  </a:cubicBezTo>
                  <a:cubicBezTo>
                    <a:pt x="369" y="0"/>
                    <a:pt x="368" y="0"/>
                    <a:pt x="367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67" y="0"/>
                    <a:pt x="266" y="0"/>
                    <a:pt x="265" y="1"/>
                  </a:cubicBezTo>
                  <a:cubicBezTo>
                    <a:pt x="264" y="2"/>
                    <a:pt x="264" y="3"/>
                    <a:pt x="264" y="4"/>
                  </a:cubicBezTo>
                  <a:cubicBezTo>
                    <a:pt x="264" y="27"/>
                    <a:pt x="264" y="27"/>
                    <a:pt x="264" y="27"/>
                  </a:cubicBezTo>
                  <a:cubicBezTo>
                    <a:pt x="264" y="29"/>
                    <a:pt x="265" y="30"/>
                    <a:pt x="266" y="31"/>
                  </a:cubicBezTo>
                  <a:cubicBezTo>
                    <a:pt x="275" y="35"/>
                    <a:pt x="281" y="43"/>
                    <a:pt x="281" y="54"/>
                  </a:cubicBezTo>
                  <a:cubicBezTo>
                    <a:pt x="281" y="60"/>
                    <a:pt x="279" y="67"/>
                    <a:pt x="274" y="71"/>
                  </a:cubicBezTo>
                  <a:cubicBezTo>
                    <a:pt x="270" y="75"/>
                    <a:pt x="264" y="78"/>
                    <a:pt x="257" y="78"/>
                  </a:cubicBezTo>
                  <a:cubicBezTo>
                    <a:pt x="250" y="78"/>
                    <a:pt x="244" y="75"/>
                    <a:pt x="240" y="71"/>
                  </a:cubicBezTo>
                  <a:cubicBezTo>
                    <a:pt x="235" y="67"/>
                    <a:pt x="232" y="60"/>
                    <a:pt x="232" y="54"/>
                  </a:cubicBezTo>
                  <a:cubicBezTo>
                    <a:pt x="232" y="43"/>
                    <a:pt x="239" y="35"/>
                    <a:pt x="247" y="31"/>
                  </a:cubicBezTo>
                  <a:cubicBezTo>
                    <a:pt x="249" y="30"/>
                    <a:pt x="250" y="29"/>
                    <a:pt x="250" y="27"/>
                  </a:cubicBezTo>
                  <a:cubicBezTo>
                    <a:pt x="250" y="4"/>
                    <a:pt x="250" y="4"/>
                    <a:pt x="250" y="4"/>
                  </a:cubicBezTo>
                  <a:cubicBezTo>
                    <a:pt x="250" y="3"/>
                    <a:pt x="249" y="2"/>
                    <a:pt x="249" y="1"/>
                  </a:cubicBezTo>
                  <a:cubicBezTo>
                    <a:pt x="248" y="0"/>
                    <a:pt x="247" y="0"/>
                    <a:pt x="24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6" y="1"/>
                    <a:pt x="26" y="4"/>
                  </a:cubicBezTo>
                  <a:cubicBezTo>
                    <a:pt x="26" y="11"/>
                    <a:pt x="25" y="19"/>
                    <a:pt x="25" y="26"/>
                  </a:cubicBezTo>
                  <a:cubicBezTo>
                    <a:pt x="25" y="62"/>
                    <a:pt x="27" y="101"/>
                    <a:pt x="32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3" y="135"/>
                    <a:pt x="0" y="186"/>
                    <a:pt x="0" y="252"/>
                  </a:cubicBezTo>
                  <a:cubicBezTo>
                    <a:pt x="0" y="258"/>
                    <a:pt x="0" y="264"/>
                    <a:pt x="1" y="271"/>
                  </a:cubicBezTo>
                  <a:cubicBezTo>
                    <a:pt x="8" y="345"/>
                    <a:pt x="23" y="408"/>
                    <a:pt x="23" y="495"/>
                  </a:cubicBezTo>
                  <a:cubicBezTo>
                    <a:pt x="23" y="532"/>
                    <a:pt x="20" y="565"/>
                    <a:pt x="18" y="591"/>
                  </a:cubicBezTo>
                  <a:cubicBezTo>
                    <a:pt x="16" y="604"/>
                    <a:pt x="15" y="615"/>
                    <a:pt x="14" y="624"/>
                  </a:cubicBezTo>
                  <a:cubicBezTo>
                    <a:pt x="13" y="633"/>
                    <a:pt x="13" y="640"/>
                    <a:pt x="13" y="645"/>
                  </a:cubicBezTo>
                  <a:cubicBezTo>
                    <a:pt x="13" y="647"/>
                    <a:pt x="13" y="648"/>
                    <a:pt x="13" y="650"/>
                  </a:cubicBezTo>
                  <a:cubicBezTo>
                    <a:pt x="13" y="651"/>
                    <a:pt x="13" y="652"/>
                    <a:pt x="14" y="653"/>
                  </a:cubicBezTo>
                  <a:cubicBezTo>
                    <a:pt x="14" y="654"/>
                    <a:pt x="15" y="655"/>
                    <a:pt x="16" y="656"/>
                  </a:cubicBezTo>
                  <a:cubicBezTo>
                    <a:pt x="17" y="658"/>
                    <a:pt x="19" y="659"/>
                    <a:pt x="21" y="661"/>
                  </a:cubicBezTo>
                  <a:cubicBezTo>
                    <a:pt x="29" y="667"/>
                    <a:pt x="42" y="675"/>
                    <a:pt x="54" y="682"/>
                  </a:cubicBezTo>
                  <a:cubicBezTo>
                    <a:pt x="66" y="689"/>
                    <a:pt x="77" y="695"/>
                    <a:pt x="81" y="698"/>
                  </a:cubicBezTo>
                  <a:cubicBezTo>
                    <a:pt x="85" y="700"/>
                    <a:pt x="90" y="701"/>
                    <a:pt x="95" y="701"/>
                  </a:cubicBezTo>
                  <a:cubicBezTo>
                    <a:pt x="102" y="701"/>
                    <a:pt x="108" y="699"/>
                    <a:pt x="113" y="695"/>
                  </a:cubicBezTo>
                  <a:cubicBezTo>
                    <a:pt x="115" y="694"/>
                    <a:pt x="117" y="691"/>
                    <a:pt x="119" y="689"/>
                  </a:cubicBezTo>
                  <a:cubicBezTo>
                    <a:pt x="123" y="685"/>
                    <a:pt x="127" y="680"/>
                    <a:pt x="131" y="676"/>
                  </a:cubicBezTo>
                  <a:cubicBezTo>
                    <a:pt x="135" y="672"/>
                    <a:pt x="138" y="668"/>
                    <a:pt x="140" y="665"/>
                  </a:cubicBezTo>
                  <a:cubicBezTo>
                    <a:pt x="140" y="665"/>
                    <a:pt x="140" y="664"/>
                    <a:pt x="140" y="663"/>
                  </a:cubicBezTo>
                  <a:cubicBezTo>
                    <a:pt x="140" y="663"/>
                    <a:pt x="141" y="648"/>
                    <a:pt x="143" y="631"/>
                  </a:cubicBezTo>
                  <a:cubicBezTo>
                    <a:pt x="144" y="613"/>
                    <a:pt x="145" y="593"/>
                    <a:pt x="145" y="582"/>
                  </a:cubicBezTo>
                  <a:cubicBezTo>
                    <a:pt x="145" y="579"/>
                    <a:pt x="145" y="578"/>
                    <a:pt x="145" y="576"/>
                  </a:cubicBezTo>
                  <a:cubicBezTo>
                    <a:pt x="145" y="575"/>
                    <a:pt x="145" y="575"/>
                    <a:pt x="145" y="574"/>
                  </a:cubicBezTo>
                  <a:cubicBezTo>
                    <a:pt x="144" y="574"/>
                    <a:pt x="144" y="573"/>
                    <a:pt x="144" y="572"/>
                  </a:cubicBezTo>
                  <a:cubicBezTo>
                    <a:pt x="142" y="568"/>
                    <a:pt x="140" y="563"/>
                    <a:pt x="137" y="557"/>
                  </a:cubicBezTo>
                  <a:cubicBezTo>
                    <a:pt x="128" y="540"/>
                    <a:pt x="114" y="515"/>
                    <a:pt x="111" y="488"/>
                  </a:cubicBezTo>
                  <a:cubicBezTo>
                    <a:pt x="110" y="483"/>
                    <a:pt x="110" y="477"/>
                    <a:pt x="110" y="470"/>
                  </a:cubicBezTo>
                  <a:cubicBezTo>
                    <a:pt x="110" y="445"/>
                    <a:pt x="115" y="410"/>
                    <a:pt x="128" y="378"/>
                  </a:cubicBezTo>
                  <a:cubicBezTo>
                    <a:pt x="135" y="363"/>
                    <a:pt x="141" y="342"/>
                    <a:pt x="144" y="318"/>
                  </a:cubicBezTo>
                  <a:cubicBezTo>
                    <a:pt x="148" y="294"/>
                    <a:pt x="150" y="267"/>
                    <a:pt x="150" y="239"/>
                  </a:cubicBezTo>
                  <a:cubicBezTo>
                    <a:pt x="150" y="218"/>
                    <a:pt x="149" y="196"/>
                    <a:pt x="147" y="175"/>
                  </a:cubicBezTo>
                  <a:cubicBezTo>
                    <a:pt x="146" y="175"/>
                    <a:pt x="146" y="174"/>
                    <a:pt x="146" y="172"/>
                  </a:cubicBezTo>
                  <a:cubicBezTo>
                    <a:pt x="146" y="167"/>
                    <a:pt x="147" y="159"/>
                    <a:pt x="149" y="149"/>
                  </a:cubicBezTo>
                  <a:cubicBezTo>
                    <a:pt x="151" y="134"/>
                    <a:pt x="154" y="115"/>
                    <a:pt x="156" y="96"/>
                  </a:cubicBezTo>
                  <a:cubicBezTo>
                    <a:pt x="158" y="77"/>
                    <a:pt x="160" y="58"/>
                    <a:pt x="160" y="44"/>
                  </a:cubicBezTo>
                  <a:cubicBezTo>
                    <a:pt x="160" y="41"/>
                    <a:pt x="160" y="39"/>
                    <a:pt x="160" y="37"/>
                  </a:cubicBezTo>
                  <a:cubicBezTo>
                    <a:pt x="156" y="37"/>
                    <a:pt x="156" y="37"/>
                    <a:pt x="156" y="37"/>
                  </a:cubicBezTo>
                  <a:cubicBezTo>
                    <a:pt x="153" y="38"/>
                    <a:pt x="153" y="38"/>
                    <a:pt x="153" y="38"/>
                  </a:cubicBezTo>
                  <a:cubicBezTo>
                    <a:pt x="153" y="38"/>
                    <a:pt x="165" y="72"/>
                    <a:pt x="192" y="115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1" y="113"/>
                    <a:pt x="191" y="113"/>
                    <a:pt x="191" y="113"/>
                  </a:cubicBezTo>
                  <a:cubicBezTo>
                    <a:pt x="191" y="249"/>
                    <a:pt x="191" y="249"/>
                    <a:pt x="191" y="249"/>
                  </a:cubicBezTo>
                  <a:cubicBezTo>
                    <a:pt x="195" y="249"/>
                    <a:pt x="195" y="249"/>
                    <a:pt x="195" y="249"/>
                  </a:cubicBezTo>
                  <a:cubicBezTo>
                    <a:pt x="191" y="248"/>
                    <a:pt x="191" y="248"/>
                    <a:pt x="191" y="248"/>
                  </a:cubicBezTo>
                  <a:cubicBezTo>
                    <a:pt x="191" y="248"/>
                    <a:pt x="148" y="365"/>
                    <a:pt x="148" y="516"/>
                  </a:cubicBezTo>
                  <a:cubicBezTo>
                    <a:pt x="148" y="534"/>
                    <a:pt x="149" y="552"/>
                    <a:pt x="150" y="571"/>
                  </a:cubicBezTo>
                  <a:cubicBezTo>
                    <a:pt x="157" y="659"/>
                    <a:pt x="173" y="749"/>
                    <a:pt x="189" y="820"/>
                  </a:cubicBezTo>
                  <a:cubicBezTo>
                    <a:pt x="197" y="855"/>
                    <a:pt x="204" y="886"/>
                    <a:pt x="210" y="910"/>
                  </a:cubicBezTo>
                  <a:cubicBezTo>
                    <a:pt x="213" y="922"/>
                    <a:pt x="216" y="932"/>
                    <a:pt x="218" y="940"/>
                  </a:cubicBezTo>
                  <a:cubicBezTo>
                    <a:pt x="220" y="948"/>
                    <a:pt x="221" y="954"/>
                    <a:pt x="222" y="958"/>
                  </a:cubicBezTo>
                  <a:cubicBezTo>
                    <a:pt x="223" y="966"/>
                    <a:pt x="224" y="976"/>
                    <a:pt x="224" y="988"/>
                  </a:cubicBezTo>
                  <a:cubicBezTo>
                    <a:pt x="224" y="1002"/>
                    <a:pt x="223" y="1018"/>
                    <a:pt x="221" y="1033"/>
                  </a:cubicBezTo>
                  <a:cubicBezTo>
                    <a:pt x="218" y="1047"/>
                    <a:pt x="214" y="1061"/>
                    <a:pt x="210" y="1072"/>
                  </a:cubicBezTo>
                  <a:cubicBezTo>
                    <a:pt x="206" y="1079"/>
                    <a:pt x="204" y="1088"/>
                    <a:pt x="202" y="1100"/>
                  </a:cubicBezTo>
                  <a:cubicBezTo>
                    <a:pt x="200" y="1112"/>
                    <a:pt x="199" y="1126"/>
                    <a:pt x="199" y="1141"/>
                  </a:cubicBezTo>
                  <a:cubicBezTo>
                    <a:pt x="199" y="1186"/>
                    <a:pt x="207" y="1246"/>
                    <a:pt x="229" y="1308"/>
                  </a:cubicBezTo>
                  <a:cubicBezTo>
                    <a:pt x="248" y="1360"/>
                    <a:pt x="261" y="1406"/>
                    <a:pt x="270" y="1441"/>
                  </a:cubicBezTo>
                  <a:cubicBezTo>
                    <a:pt x="274" y="1459"/>
                    <a:pt x="277" y="1474"/>
                    <a:pt x="279" y="1485"/>
                  </a:cubicBezTo>
                  <a:cubicBezTo>
                    <a:pt x="281" y="1496"/>
                    <a:pt x="283" y="1503"/>
                    <a:pt x="283" y="1506"/>
                  </a:cubicBezTo>
                  <a:cubicBezTo>
                    <a:pt x="283" y="1506"/>
                    <a:pt x="283" y="1506"/>
                    <a:pt x="283" y="1507"/>
                  </a:cubicBezTo>
                  <a:cubicBezTo>
                    <a:pt x="283" y="1509"/>
                    <a:pt x="282" y="1510"/>
                    <a:pt x="282" y="1510"/>
                  </a:cubicBezTo>
                  <a:cubicBezTo>
                    <a:pt x="281" y="1511"/>
                    <a:pt x="280" y="1513"/>
                    <a:pt x="278" y="1514"/>
                  </a:cubicBezTo>
                  <a:cubicBezTo>
                    <a:pt x="277" y="1515"/>
                    <a:pt x="276" y="1515"/>
                    <a:pt x="275" y="1517"/>
                  </a:cubicBezTo>
                  <a:cubicBezTo>
                    <a:pt x="274" y="1518"/>
                    <a:pt x="273" y="1519"/>
                    <a:pt x="272" y="1521"/>
                  </a:cubicBezTo>
                  <a:cubicBezTo>
                    <a:pt x="272" y="1523"/>
                    <a:pt x="272" y="1524"/>
                    <a:pt x="272" y="1525"/>
                  </a:cubicBezTo>
                  <a:cubicBezTo>
                    <a:pt x="272" y="1528"/>
                    <a:pt x="272" y="1531"/>
                    <a:pt x="273" y="1534"/>
                  </a:cubicBezTo>
                  <a:cubicBezTo>
                    <a:pt x="273" y="1536"/>
                    <a:pt x="273" y="1539"/>
                    <a:pt x="273" y="1541"/>
                  </a:cubicBezTo>
                  <a:cubicBezTo>
                    <a:pt x="273" y="1542"/>
                    <a:pt x="273" y="1543"/>
                    <a:pt x="273" y="1544"/>
                  </a:cubicBezTo>
                  <a:cubicBezTo>
                    <a:pt x="273" y="1544"/>
                    <a:pt x="273" y="1544"/>
                    <a:pt x="273" y="1544"/>
                  </a:cubicBezTo>
                  <a:cubicBezTo>
                    <a:pt x="273" y="1544"/>
                    <a:pt x="273" y="1544"/>
                    <a:pt x="273" y="1544"/>
                  </a:cubicBezTo>
                  <a:cubicBezTo>
                    <a:pt x="273" y="1544"/>
                    <a:pt x="273" y="1544"/>
                    <a:pt x="273" y="1544"/>
                  </a:cubicBezTo>
                  <a:cubicBezTo>
                    <a:pt x="274" y="1545"/>
                    <a:pt x="274" y="1545"/>
                    <a:pt x="274" y="1545"/>
                  </a:cubicBezTo>
                  <a:cubicBezTo>
                    <a:pt x="273" y="1544"/>
                    <a:pt x="273" y="1544"/>
                    <a:pt x="273" y="1544"/>
                  </a:cubicBezTo>
                  <a:cubicBezTo>
                    <a:pt x="273" y="1544"/>
                    <a:pt x="273" y="1544"/>
                    <a:pt x="273" y="1544"/>
                  </a:cubicBezTo>
                  <a:cubicBezTo>
                    <a:pt x="274" y="1545"/>
                    <a:pt x="274" y="1545"/>
                    <a:pt x="274" y="1545"/>
                  </a:cubicBezTo>
                  <a:cubicBezTo>
                    <a:pt x="273" y="1544"/>
                    <a:pt x="273" y="1544"/>
                    <a:pt x="273" y="1544"/>
                  </a:cubicBezTo>
                  <a:cubicBezTo>
                    <a:pt x="273" y="1544"/>
                    <a:pt x="273" y="1544"/>
                    <a:pt x="273" y="1544"/>
                  </a:cubicBezTo>
                  <a:cubicBezTo>
                    <a:pt x="273" y="1544"/>
                    <a:pt x="273" y="1544"/>
                    <a:pt x="273" y="1544"/>
                  </a:cubicBezTo>
                  <a:cubicBezTo>
                    <a:pt x="273" y="1544"/>
                    <a:pt x="273" y="1544"/>
                    <a:pt x="273" y="1544"/>
                  </a:cubicBezTo>
                  <a:cubicBezTo>
                    <a:pt x="273" y="1544"/>
                    <a:pt x="273" y="1544"/>
                    <a:pt x="273" y="1544"/>
                  </a:cubicBezTo>
                  <a:cubicBezTo>
                    <a:pt x="273" y="1544"/>
                    <a:pt x="273" y="1544"/>
                    <a:pt x="273" y="1544"/>
                  </a:cubicBezTo>
                  <a:cubicBezTo>
                    <a:pt x="273" y="1544"/>
                    <a:pt x="273" y="1545"/>
                    <a:pt x="272" y="1545"/>
                  </a:cubicBezTo>
                  <a:cubicBezTo>
                    <a:pt x="270" y="1547"/>
                    <a:pt x="266" y="1550"/>
                    <a:pt x="262" y="1554"/>
                  </a:cubicBezTo>
                  <a:cubicBezTo>
                    <a:pt x="255" y="1560"/>
                    <a:pt x="246" y="1567"/>
                    <a:pt x="239" y="1574"/>
                  </a:cubicBezTo>
                  <a:cubicBezTo>
                    <a:pt x="235" y="1578"/>
                    <a:pt x="232" y="1581"/>
                    <a:pt x="229" y="1584"/>
                  </a:cubicBezTo>
                  <a:cubicBezTo>
                    <a:pt x="228" y="1585"/>
                    <a:pt x="227" y="1586"/>
                    <a:pt x="226" y="1588"/>
                  </a:cubicBezTo>
                  <a:cubicBezTo>
                    <a:pt x="226" y="1589"/>
                    <a:pt x="225" y="1591"/>
                    <a:pt x="225" y="1593"/>
                  </a:cubicBezTo>
                  <a:cubicBezTo>
                    <a:pt x="225" y="1597"/>
                    <a:pt x="225" y="1602"/>
                    <a:pt x="227" y="1607"/>
                  </a:cubicBezTo>
                  <a:cubicBezTo>
                    <a:pt x="228" y="1609"/>
                    <a:pt x="229" y="1611"/>
                    <a:pt x="232" y="1613"/>
                  </a:cubicBezTo>
                  <a:cubicBezTo>
                    <a:pt x="234" y="1615"/>
                    <a:pt x="237" y="1615"/>
                    <a:pt x="240" y="1615"/>
                  </a:cubicBezTo>
                  <a:cubicBezTo>
                    <a:pt x="252" y="1615"/>
                    <a:pt x="323" y="1615"/>
                    <a:pt x="339" y="1615"/>
                  </a:cubicBezTo>
                  <a:cubicBezTo>
                    <a:pt x="344" y="1615"/>
                    <a:pt x="348" y="1615"/>
                    <a:pt x="351" y="1614"/>
                  </a:cubicBezTo>
                  <a:cubicBezTo>
                    <a:pt x="353" y="1613"/>
                    <a:pt x="355" y="1612"/>
                    <a:pt x="357" y="1611"/>
                  </a:cubicBezTo>
                  <a:cubicBezTo>
                    <a:pt x="359" y="1609"/>
                    <a:pt x="360" y="1606"/>
                    <a:pt x="361" y="1603"/>
                  </a:cubicBezTo>
                  <a:cubicBezTo>
                    <a:pt x="362" y="1600"/>
                    <a:pt x="362" y="1597"/>
                    <a:pt x="362" y="1593"/>
                  </a:cubicBezTo>
                  <a:cubicBezTo>
                    <a:pt x="362" y="1586"/>
                    <a:pt x="359" y="1579"/>
                    <a:pt x="357" y="1573"/>
                  </a:cubicBezTo>
                  <a:cubicBezTo>
                    <a:pt x="356" y="1569"/>
                    <a:pt x="355" y="1567"/>
                    <a:pt x="354" y="1564"/>
                  </a:cubicBezTo>
                  <a:cubicBezTo>
                    <a:pt x="354" y="1563"/>
                    <a:pt x="353" y="1562"/>
                    <a:pt x="353" y="1561"/>
                  </a:cubicBezTo>
                  <a:cubicBezTo>
                    <a:pt x="353" y="1561"/>
                    <a:pt x="353" y="1560"/>
                    <a:pt x="353" y="1560"/>
                  </a:cubicBezTo>
                  <a:cubicBezTo>
                    <a:pt x="353" y="1560"/>
                    <a:pt x="353" y="1559"/>
                    <a:pt x="353" y="1559"/>
                  </a:cubicBezTo>
                  <a:cubicBezTo>
                    <a:pt x="354" y="1556"/>
                    <a:pt x="356" y="1552"/>
                    <a:pt x="358" y="1547"/>
                  </a:cubicBezTo>
                  <a:cubicBezTo>
                    <a:pt x="360" y="1542"/>
                    <a:pt x="362" y="1536"/>
                    <a:pt x="362" y="1531"/>
                  </a:cubicBezTo>
                  <a:cubicBezTo>
                    <a:pt x="362" y="1529"/>
                    <a:pt x="362" y="1528"/>
                    <a:pt x="361" y="1527"/>
                  </a:cubicBezTo>
                  <a:cubicBezTo>
                    <a:pt x="361" y="1523"/>
                    <a:pt x="360" y="1521"/>
                    <a:pt x="359" y="1518"/>
                  </a:cubicBezTo>
                  <a:cubicBezTo>
                    <a:pt x="358" y="1514"/>
                    <a:pt x="356" y="1510"/>
                    <a:pt x="355" y="1502"/>
                  </a:cubicBezTo>
                  <a:cubicBezTo>
                    <a:pt x="353" y="1494"/>
                    <a:pt x="352" y="1482"/>
                    <a:pt x="352" y="1462"/>
                  </a:cubicBezTo>
                  <a:cubicBezTo>
                    <a:pt x="352" y="1455"/>
                    <a:pt x="352" y="1449"/>
                    <a:pt x="352" y="1442"/>
                  </a:cubicBezTo>
                  <a:cubicBezTo>
                    <a:pt x="352" y="1398"/>
                    <a:pt x="355" y="1358"/>
                    <a:pt x="360" y="1306"/>
                  </a:cubicBezTo>
                  <a:cubicBezTo>
                    <a:pt x="365" y="1256"/>
                    <a:pt x="371" y="1184"/>
                    <a:pt x="371" y="1119"/>
                  </a:cubicBezTo>
                  <a:cubicBezTo>
                    <a:pt x="371" y="1104"/>
                    <a:pt x="370" y="1090"/>
                    <a:pt x="370" y="1077"/>
                  </a:cubicBezTo>
                  <a:cubicBezTo>
                    <a:pt x="367" y="1013"/>
                    <a:pt x="359" y="895"/>
                    <a:pt x="359" y="835"/>
                  </a:cubicBezTo>
                  <a:cubicBezTo>
                    <a:pt x="359" y="826"/>
                    <a:pt x="359" y="818"/>
                    <a:pt x="359" y="812"/>
                  </a:cubicBezTo>
                  <a:cubicBezTo>
                    <a:pt x="361" y="788"/>
                    <a:pt x="364" y="762"/>
                    <a:pt x="366" y="743"/>
                  </a:cubicBezTo>
                  <a:cubicBezTo>
                    <a:pt x="367" y="733"/>
                    <a:pt x="369" y="725"/>
                    <a:pt x="369" y="719"/>
                  </a:cubicBezTo>
                  <a:cubicBezTo>
                    <a:pt x="370" y="713"/>
                    <a:pt x="371" y="710"/>
                    <a:pt x="371" y="710"/>
                  </a:cubicBezTo>
                  <a:cubicBezTo>
                    <a:pt x="371" y="709"/>
                    <a:pt x="371" y="709"/>
                    <a:pt x="371" y="709"/>
                  </a:cubicBezTo>
                  <a:cubicBezTo>
                    <a:pt x="371" y="126"/>
                    <a:pt x="371" y="126"/>
                    <a:pt x="371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2"/>
                    <a:pt x="393" y="122"/>
                    <a:pt x="393" y="122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94" y="135"/>
                    <a:pt x="406" y="144"/>
                    <a:pt x="419" y="144"/>
                  </a:cubicBezTo>
                  <a:cubicBezTo>
                    <a:pt x="437" y="144"/>
                    <a:pt x="452" y="129"/>
                    <a:pt x="452" y="111"/>
                  </a:cubicBezTo>
                  <a:cubicBezTo>
                    <a:pt x="452" y="93"/>
                    <a:pt x="437" y="79"/>
                    <a:pt x="419" y="79"/>
                  </a:cubicBezTo>
                  <a:cubicBezTo>
                    <a:pt x="419" y="83"/>
                    <a:pt x="419" y="83"/>
                    <a:pt x="419" y="83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26" y="87"/>
                    <a:pt x="432" y="89"/>
                    <a:pt x="437" y="94"/>
                  </a:cubicBezTo>
                  <a:cubicBezTo>
                    <a:pt x="441" y="98"/>
                    <a:pt x="444" y="104"/>
                    <a:pt x="444" y="111"/>
                  </a:cubicBezTo>
                  <a:cubicBezTo>
                    <a:pt x="444" y="118"/>
                    <a:pt x="441" y="124"/>
                    <a:pt x="437" y="128"/>
                  </a:cubicBezTo>
                  <a:cubicBezTo>
                    <a:pt x="432" y="133"/>
                    <a:pt x="426" y="136"/>
                    <a:pt x="419" y="136"/>
                  </a:cubicBezTo>
                  <a:cubicBezTo>
                    <a:pt x="409" y="136"/>
                    <a:pt x="400" y="129"/>
                    <a:pt x="397" y="121"/>
                  </a:cubicBezTo>
                  <a:cubicBezTo>
                    <a:pt x="396" y="119"/>
                    <a:pt x="395" y="118"/>
                    <a:pt x="393" y="118"/>
                  </a:cubicBezTo>
                  <a:cubicBezTo>
                    <a:pt x="367" y="118"/>
                    <a:pt x="367" y="118"/>
                    <a:pt x="367" y="118"/>
                  </a:cubicBezTo>
                  <a:cubicBezTo>
                    <a:pt x="366" y="118"/>
                    <a:pt x="365" y="119"/>
                    <a:pt x="364" y="119"/>
                  </a:cubicBezTo>
                  <a:cubicBezTo>
                    <a:pt x="363" y="120"/>
                    <a:pt x="363" y="121"/>
                    <a:pt x="363" y="122"/>
                  </a:cubicBezTo>
                  <a:cubicBezTo>
                    <a:pt x="363" y="709"/>
                    <a:pt x="363" y="709"/>
                    <a:pt x="363" y="709"/>
                  </a:cubicBezTo>
                  <a:cubicBezTo>
                    <a:pt x="367" y="709"/>
                    <a:pt x="367" y="709"/>
                    <a:pt x="367" y="709"/>
                  </a:cubicBezTo>
                  <a:cubicBezTo>
                    <a:pt x="363" y="709"/>
                    <a:pt x="363" y="709"/>
                    <a:pt x="363" y="709"/>
                  </a:cubicBezTo>
                  <a:cubicBezTo>
                    <a:pt x="363" y="709"/>
                    <a:pt x="354" y="763"/>
                    <a:pt x="351" y="811"/>
                  </a:cubicBezTo>
                  <a:cubicBezTo>
                    <a:pt x="351" y="818"/>
                    <a:pt x="351" y="825"/>
                    <a:pt x="351" y="835"/>
                  </a:cubicBezTo>
                  <a:cubicBezTo>
                    <a:pt x="351" y="896"/>
                    <a:pt x="359" y="1014"/>
                    <a:pt x="362" y="1077"/>
                  </a:cubicBezTo>
                  <a:cubicBezTo>
                    <a:pt x="362" y="1090"/>
                    <a:pt x="363" y="1104"/>
                    <a:pt x="363" y="1119"/>
                  </a:cubicBezTo>
                  <a:cubicBezTo>
                    <a:pt x="363" y="1183"/>
                    <a:pt x="357" y="1256"/>
                    <a:pt x="352" y="1305"/>
                  </a:cubicBezTo>
                  <a:cubicBezTo>
                    <a:pt x="347" y="1357"/>
                    <a:pt x="344" y="1398"/>
                    <a:pt x="344" y="1442"/>
                  </a:cubicBezTo>
                  <a:cubicBezTo>
                    <a:pt x="344" y="1449"/>
                    <a:pt x="344" y="1455"/>
                    <a:pt x="344" y="1462"/>
                  </a:cubicBezTo>
                  <a:cubicBezTo>
                    <a:pt x="344" y="1489"/>
                    <a:pt x="346" y="1502"/>
                    <a:pt x="348" y="1511"/>
                  </a:cubicBezTo>
                  <a:cubicBezTo>
                    <a:pt x="349" y="1515"/>
                    <a:pt x="350" y="1518"/>
                    <a:pt x="351" y="1521"/>
                  </a:cubicBezTo>
                  <a:cubicBezTo>
                    <a:pt x="352" y="1524"/>
                    <a:pt x="353" y="1525"/>
                    <a:pt x="353" y="1528"/>
                  </a:cubicBezTo>
                  <a:cubicBezTo>
                    <a:pt x="354" y="1529"/>
                    <a:pt x="354" y="1530"/>
                    <a:pt x="354" y="1531"/>
                  </a:cubicBezTo>
                  <a:cubicBezTo>
                    <a:pt x="354" y="1535"/>
                    <a:pt x="352" y="1541"/>
                    <a:pt x="350" y="1546"/>
                  </a:cubicBezTo>
                  <a:cubicBezTo>
                    <a:pt x="348" y="1549"/>
                    <a:pt x="347" y="1551"/>
                    <a:pt x="347" y="1553"/>
                  </a:cubicBezTo>
                  <a:cubicBezTo>
                    <a:pt x="346" y="1555"/>
                    <a:pt x="346" y="1556"/>
                    <a:pt x="345" y="1557"/>
                  </a:cubicBezTo>
                  <a:cubicBezTo>
                    <a:pt x="345" y="1558"/>
                    <a:pt x="345" y="1559"/>
                    <a:pt x="345" y="1560"/>
                  </a:cubicBezTo>
                  <a:cubicBezTo>
                    <a:pt x="345" y="1561"/>
                    <a:pt x="345" y="1562"/>
                    <a:pt x="345" y="1563"/>
                  </a:cubicBezTo>
                  <a:cubicBezTo>
                    <a:pt x="346" y="1567"/>
                    <a:pt x="349" y="1572"/>
                    <a:pt x="350" y="1578"/>
                  </a:cubicBezTo>
                  <a:cubicBezTo>
                    <a:pt x="352" y="1583"/>
                    <a:pt x="354" y="1589"/>
                    <a:pt x="354" y="1593"/>
                  </a:cubicBezTo>
                  <a:cubicBezTo>
                    <a:pt x="354" y="1596"/>
                    <a:pt x="354" y="1598"/>
                    <a:pt x="353" y="1600"/>
                  </a:cubicBezTo>
                  <a:cubicBezTo>
                    <a:pt x="353" y="1602"/>
                    <a:pt x="353" y="1603"/>
                    <a:pt x="352" y="1604"/>
                  </a:cubicBezTo>
                  <a:cubicBezTo>
                    <a:pt x="352" y="1605"/>
                    <a:pt x="351" y="1605"/>
                    <a:pt x="349" y="1606"/>
                  </a:cubicBezTo>
                  <a:cubicBezTo>
                    <a:pt x="347" y="1607"/>
                    <a:pt x="344" y="1607"/>
                    <a:pt x="339" y="1607"/>
                  </a:cubicBezTo>
                  <a:cubicBezTo>
                    <a:pt x="323" y="1607"/>
                    <a:pt x="252" y="1607"/>
                    <a:pt x="240" y="1607"/>
                  </a:cubicBezTo>
                  <a:cubicBezTo>
                    <a:pt x="238" y="1607"/>
                    <a:pt x="237" y="1607"/>
                    <a:pt x="236" y="1606"/>
                  </a:cubicBezTo>
                  <a:cubicBezTo>
                    <a:pt x="235" y="1606"/>
                    <a:pt x="235" y="1605"/>
                    <a:pt x="234" y="1605"/>
                  </a:cubicBezTo>
                  <a:cubicBezTo>
                    <a:pt x="234" y="1603"/>
                    <a:pt x="233" y="1602"/>
                    <a:pt x="233" y="1599"/>
                  </a:cubicBezTo>
                  <a:cubicBezTo>
                    <a:pt x="233" y="1597"/>
                    <a:pt x="233" y="1595"/>
                    <a:pt x="233" y="1593"/>
                  </a:cubicBezTo>
                  <a:cubicBezTo>
                    <a:pt x="232" y="1593"/>
                    <a:pt x="232" y="1593"/>
                    <a:pt x="232" y="1593"/>
                  </a:cubicBezTo>
                  <a:cubicBezTo>
                    <a:pt x="233" y="1593"/>
                    <a:pt x="233" y="1593"/>
                    <a:pt x="233" y="1593"/>
                  </a:cubicBezTo>
                  <a:cubicBezTo>
                    <a:pt x="233" y="1593"/>
                    <a:pt x="233" y="1593"/>
                    <a:pt x="233" y="1593"/>
                  </a:cubicBezTo>
                  <a:cubicBezTo>
                    <a:pt x="232" y="1593"/>
                    <a:pt x="232" y="1593"/>
                    <a:pt x="232" y="1593"/>
                  </a:cubicBezTo>
                  <a:cubicBezTo>
                    <a:pt x="233" y="1593"/>
                    <a:pt x="233" y="1593"/>
                    <a:pt x="233" y="1593"/>
                  </a:cubicBezTo>
                  <a:cubicBezTo>
                    <a:pt x="232" y="1593"/>
                    <a:pt x="232" y="1593"/>
                    <a:pt x="232" y="1593"/>
                  </a:cubicBezTo>
                  <a:cubicBezTo>
                    <a:pt x="233" y="1593"/>
                    <a:pt x="233" y="1593"/>
                    <a:pt x="233" y="1593"/>
                  </a:cubicBezTo>
                  <a:cubicBezTo>
                    <a:pt x="233" y="1593"/>
                    <a:pt x="233" y="1593"/>
                    <a:pt x="233" y="1593"/>
                  </a:cubicBezTo>
                  <a:cubicBezTo>
                    <a:pt x="232" y="1593"/>
                    <a:pt x="232" y="1593"/>
                    <a:pt x="232" y="1593"/>
                  </a:cubicBezTo>
                  <a:cubicBezTo>
                    <a:pt x="233" y="1593"/>
                    <a:pt x="233" y="1593"/>
                    <a:pt x="233" y="1593"/>
                  </a:cubicBezTo>
                  <a:cubicBezTo>
                    <a:pt x="233" y="1593"/>
                    <a:pt x="233" y="1593"/>
                    <a:pt x="233" y="1593"/>
                  </a:cubicBezTo>
                  <a:cubicBezTo>
                    <a:pt x="233" y="1592"/>
                    <a:pt x="234" y="1590"/>
                    <a:pt x="236" y="1589"/>
                  </a:cubicBezTo>
                  <a:cubicBezTo>
                    <a:pt x="238" y="1586"/>
                    <a:pt x="242" y="1582"/>
                    <a:pt x="246" y="1578"/>
                  </a:cubicBezTo>
                  <a:cubicBezTo>
                    <a:pt x="253" y="1572"/>
                    <a:pt x="261" y="1565"/>
                    <a:pt x="267" y="1560"/>
                  </a:cubicBezTo>
                  <a:cubicBezTo>
                    <a:pt x="270" y="1557"/>
                    <a:pt x="273" y="1555"/>
                    <a:pt x="275" y="1553"/>
                  </a:cubicBezTo>
                  <a:cubicBezTo>
                    <a:pt x="276" y="1552"/>
                    <a:pt x="277" y="1551"/>
                    <a:pt x="278" y="1551"/>
                  </a:cubicBezTo>
                  <a:cubicBezTo>
                    <a:pt x="278" y="1550"/>
                    <a:pt x="279" y="1550"/>
                    <a:pt x="279" y="1549"/>
                  </a:cubicBezTo>
                  <a:cubicBezTo>
                    <a:pt x="279" y="1549"/>
                    <a:pt x="280" y="1549"/>
                    <a:pt x="280" y="1548"/>
                  </a:cubicBezTo>
                  <a:cubicBezTo>
                    <a:pt x="280" y="1547"/>
                    <a:pt x="281" y="1546"/>
                    <a:pt x="281" y="1545"/>
                  </a:cubicBezTo>
                  <a:cubicBezTo>
                    <a:pt x="281" y="1544"/>
                    <a:pt x="281" y="1542"/>
                    <a:pt x="281" y="1541"/>
                  </a:cubicBezTo>
                  <a:cubicBezTo>
                    <a:pt x="281" y="1539"/>
                    <a:pt x="281" y="1536"/>
                    <a:pt x="281" y="1533"/>
                  </a:cubicBezTo>
                  <a:cubicBezTo>
                    <a:pt x="280" y="1530"/>
                    <a:pt x="280" y="1527"/>
                    <a:pt x="280" y="1525"/>
                  </a:cubicBezTo>
                  <a:cubicBezTo>
                    <a:pt x="280" y="1524"/>
                    <a:pt x="280" y="1523"/>
                    <a:pt x="280" y="1523"/>
                  </a:cubicBezTo>
                  <a:cubicBezTo>
                    <a:pt x="280" y="1522"/>
                    <a:pt x="280" y="1522"/>
                    <a:pt x="281" y="1521"/>
                  </a:cubicBezTo>
                  <a:cubicBezTo>
                    <a:pt x="282" y="1521"/>
                    <a:pt x="284" y="1519"/>
                    <a:pt x="287" y="1517"/>
                  </a:cubicBezTo>
                  <a:cubicBezTo>
                    <a:pt x="288" y="1516"/>
                    <a:pt x="289" y="1515"/>
                    <a:pt x="290" y="1513"/>
                  </a:cubicBezTo>
                  <a:cubicBezTo>
                    <a:pt x="290" y="1511"/>
                    <a:pt x="291" y="1509"/>
                    <a:pt x="291" y="1507"/>
                  </a:cubicBezTo>
                  <a:cubicBezTo>
                    <a:pt x="291" y="1506"/>
                    <a:pt x="291" y="1505"/>
                    <a:pt x="291" y="1505"/>
                  </a:cubicBezTo>
                  <a:cubicBezTo>
                    <a:pt x="290" y="1502"/>
                    <a:pt x="289" y="1494"/>
                    <a:pt x="287" y="1483"/>
                  </a:cubicBezTo>
                  <a:cubicBezTo>
                    <a:pt x="280" y="1450"/>
                    <a:pt x="265" y="1383"/>
                    <a:pt x="237" y="1305"/>
                  </a:cubicBezTo>
                  <a:cubicBezTo>
                    <a:pt x="215" y="1244"/>
                    <a:pt x="207" y="1185"/>
                    <a:pt x="207" y="1141"/>
                  </a:cubicBezTo>
                  <a:cubicBezTo>
                    <a:pt x="207" y="1126"/>
                    <a:pt x="208" y="1112"/>
                    <a:pt x="210" y="1101"/>
                  </a:cubicBezTo>
                  <a:cubicBezTo>
                    <a:pt x="212" y="1090"/>
                    <a:pt x="214" y="1081"/>
                    <a:pt x="217" y="1075"/>
                  </a:cubicBezTo>
                  <a:cubicBezTo>
                    <a:pt x="222" y="1064"/>
                    <a:pt x="226" y="1049"/>
                    <a:pt x="228" y="1034"/>
                  </a:cubicBezTo>
                  <a:cubicBezTo>
                    <a:pt x="231" y="1019"/>
                    <a:pt x="232" y="1003"/>
                    <a:pt x="232" y="988"/>
                  </a:cubicBezTo>
                  <a:cubicBezTo>
                    <a:pt x="232" y="976"/>
                    <a:pt x="231" y="965"/>
                    <a:pt x="230" y="956"/>
                  </a:cubicBezTo>
                  <a:cubicBezTo>
                    <a:pt x="229" y="952"/>
                    <a:pt x="228" y="946"/>
                    <a:pt x="226" y="938"/>
                  </a:cubicBezTo>
                  <a:cubicBezTo>
                    <a:pt x="212" y="882"/>
                    <a:pt x="169" y="724"/>
                    <a:pt x="158" y="570"/>
                  </a:cubicBezTo>
                  <a:cubicBezTo>
                    <a:pt x="157" y="552"/>
                    <a:pt x="156" y="534"/>
                    <a:pt x="156" y="516"/>
                  </a:cubicBezTo>
                  <a:cubicBezTo>
                    <a:pt x="156" y="441"/>
                    <a:pt x="167" y="375"/>
                    <a:pt x="178" y="327"/>
                  </a:cubicBezTo>
                  <a:cubicBezTo>
                    <a:pt x="183" y="303"/>
                    <a:pt x="188" y="284"/>
                    <a:pt x="192" y="271"/>
                  </a:cubicBezTo>
                  <a:cubicBezTo>
                    <a:pt x="194" y="265"/>
                    <a:pt x="196" y="260"/>
                    <a:pt x="197" y="256"/>
                  </a:cubicBezTo>
                  <a:cubicBezTo>
                    <a:pt x="198" y="254"/>
                    <a:pt x="198" y="253"/>
                    <a:pt x="199" y="252"/>
                  </a:cubicBezTo>
                  <a:cubicBezTo>
                    <a:pt x="199" y="251"/>
                    <a:pt x="199" y="251"/>
                    <a:pt x="199" y="251"/>
                  </a:cubicBezTo>
                  <a:cubicBezTo>
                    <a:pt x="199" y="250"/>
                    <a:pt x="199" y="250"/>
                    <a:pt x="199" y="249"/>
                  </a:cubicBezTo>
                  <a:cubicBezTo>
                    <a:pt x="199" y="113"/>
                    <a:pt x="199" y="113"/>
                    <a:pt x="199" y="113"/>
                  </a:cubicBezTo>
                  <a:cubicBezTo>
                    <a:pt x="199" y="112"/>
                    <a:pt x="199" y="111"/>
                    <a:pt x="199" y="111"/>
                  </a:cubicBezTo>
                  <a:cubicBezTo>
                    <a:pt x="186" y="90"/>
                    <a:pt x="176" y="71"/>
                    <a:pt x="170" y="57"/>
                  </a:cubicBezTo>
                  <a:cubicBezTo>
                    <a:pt x="166" y="50"/>
                    <a:pt x="164" y="45"/>
                    <a:pt x="162" y="41"/>
                  </a:cubicBezTo>
                  <a:cubicBezTo>
                    <a:pt x="162" y="39"/>
                    <a:pt x="161" y="38"/>
                    <a:pt x="161" y="37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0" y="35"/>
                    <a:pt x="160" y="35"/>
                    <a:pt x="160" y="35"/>
                  </a:cubicBezTo>
                  <a:cubicBezTo>
                    <a:pt x="159" y="34"/>
                    <a:pt x="157" y="33"/>
                    <a:pt x="155" y="33"/>
                  </a:cubicBezTo>
                  <a:cubicBezTo>
                    <a:pt x="154" y="33"/>
                    <a:pt x="152" y="35"/>
                    <a:pt x="152" y="37"/>
                  </a:cubicBezTo>
                  <a:cubicBezTo>
                    <a:pt x="152" y="39"/>
                    <a:pt x="152" y="41"/>
                    <a:pt x="152" y="44"/>
                  </a:cubicBezTo>
                  <a:cubicBezTo>
                    <a:pt x="152" y="62"/>
                    <a:pt x="149" y="89"/>
                    <a:pt x="145" y="114"/>
                  </a:cubicBezTo>
                  <a:cubicBezTo>
                    <a:pt x="144" y="126"/>
                    <a:pt x="142" y="138"/>
                    <a:pt x="141" y="148"/>
                  </a:cubicBezTo>
                  <a:cubicBezTo>
                    <a:pt x="139" y="158"/>
                    <a:pt x="138" y="167"/>
                    <a:pt x="138" y="172"/>
                  </a:cubicBezTo>
                  <a:cubicBezTo>
                    <a:pt x="138" y="174"/>
                    <a:pt x="138" y="175"/>
                    <a:pt x="139" y="176"/>
                  </a:cubicBezTo>
                  <a:cubicBezTo>
                    <a:pt x="141" y="197"/>
                    <a:pt x="142" y="218"/>
                    <a:pt x="142" y="239"/>
                  </a:cubicBezTo>
                  <a:cubicBezTo>
                    <a:pt x="142" y="267"/>
                    <a:pt x="140" y="293"/>
                    <a:pt x="137" y="317"/>
                  </a:cubicBezTo>
                  <a:cubicBezTo>
                    <a:pt x="133" y="340"/>
                    <a:pt x="127" y="361"/>
                    <a:pt x="121" y="375"/>
                  </a:cubicBezTo>
                  <a:cubicBezTo>
                    <a:pt x="107" y="408"/>
                    <a:pt x="102" y="444"/>
                    <a:pt x="102" y="470"/>
                  </a:cubicBezTo>
                  <a:cubicBezTo>
                    <a:pt x="102" y="477"/>
                    <a:pt x="102" y="484"/>
                    <a:pt x="103" y="489"/>
                  </a:cubicBezTo>
                  <a:cubicBezTo>
                    <a:pt x="105" y="508"/>
                    <a:pt x="112" y="526"/>
                    <a:pt x="119" y="541"/>
                  </a:cubicBezTo>
                  <a:cubicBezTo>
                    <a:pt x="123" y="548"/>
                    <a:pt x="127" y="555"/>
                    <a:pt x="130" y="561"/>
                  </a:cubicBezTo>
                  <a:cubicBezTo>
                    <a:pt x="133" y="567"/>
                    <a:pt x="135" y="572"/>
                    <a:pt x="137" y="575"/>
                  </a:cubicBezTo>
                  <a:cubicBezTo>
                    <a:pt x="138" y="575"/>
                    <a:pt x="138" y="575"/>
                    <a:pt x="138" y="575"/>
                  </a:cubicBezTo>
                  <a:cubicBezTo>
                    <a:pt x="137" y="575"/>
                    <a:pt x="137" y="575"/>
                    <a:pt x="137" y="575"/>
                  </a:cubicBezTo>
                  <a:cubicBezTo>
                    <a:pt x="137" y="575"/>
                    <a:pt x="137" y="575"/>
                    <a:pt x="137" y="575"/>
                  </a:cubicBezTo>
                  <a:cubicBezTo>
                    <a:pt x="138" y="575"/>
                    <a:pt x="138" y="575"/>
                    <a:pt x="138" y="575"/>
                  </a:cubicBezTo>
                  <a:cubicBezTo>
                    <a:pt x="137" y="575"/>
                    <a:pt x="137" y="575"/>
                    <a:pt x="137" y="575"/>
                  </a:cubicBezTo>
                  <a:cubicBezTo>
                    <a:pt x="137" y="575"/>
                    <a:pt x="137" y="575"/>
                    <a:pt x="137" y="575"/>
                  </a:cubicBezTo>
                  <a:cubicBezTo>
                    <a:pt x="137" y="575"/>
                    <a:pt x="137" y="575"/>
                    <a:pt x="137" y="575"/>
                  </a:cubicBezTo>
                  <a:cubicBezTo>
                    <a:pt x="137" y="575"/>
                    <a:pt x="137" y="575"/>
                    <a:pt x="137" y="575"/>
                  </a:cubicBezTo>
                  <a:cubicBezTo>
                    <a:pt x="137" y="575"/>
                    <a:pt x="137" y="575"/>
                    <a:pt x="137" y="575"/>
                  </a:cubicBezTo>
                  <a:cubicBezTo>
                    <a:pt x="137" y="575"/>
                    <a:pt x="137" y="575"/>
                    <a:pt x="137" y="575"/>
                  </a:cubicBezTo>
                  <a:cubicBezTo>
                    <a:pt x="137" y="575"/>
                    <a:pt x="137" y="576"/>
                    <a:pt x="137" y="577"/>
                  </a:cubicBezTo>
                  <a:cubicBezTo>
                    <a:pt x="137" y="578"/>
                    <a:pt x="137" y="580"/>
                    <a:pt x="137" y="582"/>
                  </a:cubicBezTo>
                  <a:cubicBezTo>
                    <a:pt x="137" y="592"/>
                    <a:pt x="136" y="613"/>
                    <a:pt x="135" y="630"/>
                  </a:cubicBezTo>
                  <a:cubicBezTo>
                    <a:pt x="134" y="639"/>
                    <a:pt x="133" y="647"/>
                    <a:pt x="133" y="653"/>
                  </a:cubicBezTo>
                  <a:cubicBezTo>
                    <a:pt x="133" y="659"/>
                    <a:pt x="132" y="663"/>
                    <a:pt x="132" y="663"/>
                  </a:cubicBezTo>
                  <a:cubicBezTo>
                    <a:pt x="136" y="663"/>
                    <a:pt x="136" y="663"/>
                    <a:pt x="136" y="663"/>
                  </a:cubicBezTo>
                  <a:cubicBezTo>
                    <a:pt x="133" y="661"/>
                    <a:pt x="133" y="661"/>
                    <a:pt x="133" y="661"/>
                  </a:cubicBezTo>
                  <a:cubicBezTo>
                    <a:pt x="132" y="662"/>
                    <a:pt x="130" y="664"/>
                    <a:pt x="128" y="667"/>
                  </a:cubicBezTo>
                  <a:cubicBezTo>
                    <a:pt x="125" y="671"/>
                    <a:pt x="121" y="675"/>
                    <a:pt x="117" y="679"/>
                  </a:cubicBezTo>
                  <a:cubicBezTo>
                    <a:pt x="113" y="683"/>
                    <a:pt x="110" y="687"/>
                    <a:pt x="108" y="689"/>
                  </a:cubicBezTo>
                  <a:cubicBezTo>
                    <a:pt x="105" y="691"/>
                    <a:pt x="100" y="693"/>
                    <a:pt x="95" y="693"/>
                  </a:cubicBezTo>
                  <a:cubicBezTo>
                    <a:pt x="91" y="693"/>
                    <a:pt x="88" y="692"/>
                    <a:pt x="85" y="691"/>
                  </a:cubicBezTo>
                  <a:cubicBezTo>
                    <a:pt x="80" y="688"/>
                    <a:pt x="65" y="679"/>
                    <a:pt x="50" y="671"/>
                  </a:cubicBezTo>
                  <a:cubicBezTo>
                    <a:pt x="43" y="666"/>
                    <a:pt x="36" y="662"/>
                    <a:pt x="30" y="658"/>
                  </a:cubicBezTo>
                  <a:cubicBezTo>
                    <a:pt x="28" y="656"/>
                    <a:pt x="25" y="654"/>
                    <a:pt x="24" y="653"/>
                  </a:cubicBezTo>
                  <a:cubicBezTo>
                    <a:pt x="23" y="652"/>
                    <a:pt x="22" y="651"/>
                    <a:pt x="22" y="651"/>
                  </a:cubicBezTo>
                  <a:cubicBezTo>
                    <a:pt x="21" y="650"/>
                    <a:pt x="21" y="650"/>
                    <a:pt x="21" y="650"/>
                  </a:cubicBezTo>
                  <a:cubicBezTo>
                    <a:pt x="21" y="650"/>
                    <a:pt x="21" y="650"/>
                    <a:pt x="21" y="650"/>
                  </a:cubicBezTo>
                  <a:cubicBezTo>
                    <a:pt x="21" y="650"/>
                    <a:pt x="21" y="650"/>
                    <a:pt x="21" y="650"/>
                  </a:cubicBezTo>
                  <a:cubicBezTo>
                    <a:pt x="21" y="650"/>
                    <a:pt x="21" y="650"/>
                    <a:pt x="21" y="650"/>
                  </a:cubicBezTo>
                  <a:cubicBezTo>
                    <a:pt x="21" y="650"/>
                    <a:pt x="21" y="650"/>
                    <a:pt x="21" y="650"/>
                  </a:cubicBezTo>
                  <a:cubicBezTo>
                    <a:pt x="21" y="650"/>
                    <a:pt x="21" y="650"/>
                    <a:pt x="21" y="650"/>
                  </a:cubicBezTo>
                  <a:cubicBezTo>
                    <a:pt x="21" y="650"/>
                    <a:pt x="21" y="649"/>
                    <a:pt x="21" y="649"/>
                  </a:cubicBezTo>
                  <a:cubicBezTo>
                    <a:pt x="21" y="648"/>
                    <a:pt x="21" y="647"/>
                    <a:pt x="21" y="645"/>
                  </a:cubicBezTo>
                  <a:cubicBezTo>
                    <a:pt x="21" y="641"/>
                    <a:pt x="21" y="634"/>
                    <a:pt x="22" y="625"/>
                  </a:cubicBezTo>
                  <a:cubicBezTo>
                    <a:pt x="25" y="598"/>
                    <a:pt x="31" y="552"/>
                    <a:pt x="31" y="495"/>
                  </a:cubicBezTo>
                  <a:cubicBezTo>
                    <a:pt x="31" y="407"/>
                    <a:pt x="16" y="343"/>
                    <a:pt x="9" y="270"/>
                  </a:cubicBezTo>
                  <a:cubicBezTo>
                    <a:pt x="8" y="264"/>
                    <a:pt x="8" y="258"/>
                    <a:pt x="8" y="252"/>
                  </a:cubicBezTo>
                  <a:cubicBezTo>
                    <a:pt x="8" y="220"/>
                    <a:pt x="16" y="192"/>
                    <a:pt x="24" y="171"/>
                  </a:cubicBezTo>
                  <a:cubicBezTo>
                    <a:pt x="28" y="161"/>
                    <a:pt x="32" y="153"/>
                    <a:pt x="35" y="148"/>
                  </a:cubicBezTo>
                  <a:cubicBezTo>
                    <a:pt x="36" y="145"/>
                    <a:pt x="37" y="143"/>
                    <a:pt x="38" y="141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40" y="139"/>
                    <a:pt x="40" y="139"/>
                    <a:pt x="40" y="139"/>
                  </a:cubicBezTo>
                  <a:cubicBezTo>
                    <a:pt x="40" y="139"/>
                    <a:pt x="40" y="139"/>
                    <a:pt x="40" y="139"/>
                  </a:cubicBezTo>
                  <a:cubicBezTo>
                    <a:pt x="40" y="138"/>
                    <a:pt x="40" y="137"/>
                    <a:pt x="40" y="136"/>
                  </a:cubicBezTo>
                  <a:cubicBezTo>
                    <a:pt x="35" y="101"/>
                    <a:pt x="33" y="62"/>
                    <a:pt x="33" y="26"/>
                  </a:cubicBezTo>
                  <a:cubicBezTo>
                    <a:pt x="33" y="19"/>
                    <a:pt x="34" y="11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42" y="27"/>
                    <a:pt x="242" y="27"/>
                    <a:pt x="242" y="27"/>
                  </a:cubicBezTo>
                  <a:cubicBezTo>
                    <a:pt x="246" y="27"/>
                    <a:pt x="246" y="27"/>
                    <a:pt x="246" y="27"/>
                  </a:cubicBezTo>
                  <a:cubicBezTo>
                    <a:pt x="244" y="24"/>
                    <a:pt x="244" y="24"/>
                    <a:pt x="244" y="24"/>
                  </a:cubicBezTo>
                  <a:cubicBezTo>
                    <a:pt x="233" y="29"/>
                    <a:pt x="224" y="40"/>
                    <a:pt x="224" y="54"/>
                  </a:cubicBezTo>
                  <a:cubicBezTo>
                    <a:pt x="224" y="72"/>
                    <a:pt x="239" y="86"/>
                    <a:pt x="257" y="86"/>
                  </a:cubicBezTo>
                  <a:cubicBezTo>
                    <a:pt x="275" y="86"/>
                    <a:pt x="289" y="72"/>
                    <a:pt x="289" y="54"/>
                  </a:cubicBezTo>
                  <a:cubicBezTo>
                    <a:pt x="289" y="40"/>
                    <a:pt x="281" y="29"/>
                    <a:pt x="270" y="24"/>
                  </a:cubicBezTo>
                  <a:cubicBezTo>
                    <a:pt x="268" y="27"/>
                    <a:pt x="268" y="27"/>
                    <a:pt x="268" y="27"/>
                  </a:cubicBezTo>
                  <a:cubicBezTo>
                    <a:pt x="272" y="27"/>
                    <a:pt x="272" y="27"/>
                    <a:pt x="272" y="27"/>
                  </a:cubicBezTo>
                  <a:cubicBezTo>
                    <a:pt x="272" y="8"/>
                    <a:pt x="272" y="8"/>
                    <a:pt x="272" y="8"/>
                  </a:cubicBezTo>
                  <a:cubicBezTo>
                    <a:pt x="363" y="8"/>
                    <a:pt x="363" y="8"/>
                    <a:pt x="363" y="8"/>
                  </a:cubicBezTo>
                  <a:cubicBezTo>
                    <a:pt x="363" y="100"/>
                    <a:pt x="363" y="100"/>
                    <a:pt x="363" y="100"/>
                  </a:cubicBezTo>
                  <a:cubicBezTo>
                    <a:pt x="363" y="101"/>
                    <a:pt x="363" y="102"/>
                    <a:pt x="364" y="103"/>
                  </a:cubicBezTo>
                  <a:cubicBezTo>
                    <a:pt x="365" y="103"/>
                    <a:pt x="366" y="104"/>
                    <a:pt x="367" y="104"/>
                  </a:cubicBezTo>
                  <a:cubicBezTo>
                    <a:pt x="393" y="104"/>
                    <a:pt x="393" y="104"/>
                    <a:pt x="393" y="104"/>
                  </a:cubicBezTo>
                  <a:cubicBezTo>
                    <a:pt x="395" y="104"/>
                    <a:pt x="396" y="103"/>
                    <a:pt x="397" y="101"/>
                  </a:cubicBezTo>
                  <a:cubicBezTo>
                    <a:pt x="400" y="93"/>
                    <a:pt x="409" y="87"/>
                    <a:pt x="419" y="87"/>
                  </a:cubicBezTo>
                  <a:cubicBezTo>
                    <a:pt x="419" y="83"/>
                    <a:pt x="419" y="83"/>
                    <a:pt x="419" y="8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66B1FCF-452F-49F0-A9B3-50338C87B167}"/>
              </a:ext>
            </a:extLst>
          </p:cNvPr>
          <p:cNvSpPr txBox="1"/>
          <p:nvPr/>
        </p:nvSpPr>
        <p:spPr>
          <a:xfrm>
            <a:off x="3971002" y="2442306"/>
            <a:ext cx="232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Зубы расшатываются, десна опускаются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91C232-E85D-4A47-BA8C-A14D896933C4}"/>
              </a:ext>
            </a:extLst>
          </p:cNvPr>
          <p:cNvSpPr/>
          <p:nvPr/>
        </p:nvSpPr>
        <p:spPr>
          <a:xfrm rot="5400000">
            <a:off x="3207700" y="2359152"/>
            <a:ext cx="714868" cy="61626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0" dist="254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3E574-CE87-4868-9B86-FD9624157C6E}"/>
              </a:ext>
            </a:extLst>
          </p:cNvPr>
          <p:cNvSpPr txBox="1"/>
          <p:nvPr/>
        </p:nvSpPr>
        <p:spPr>
          <a:xfrm>
            <a:off x="3307960" y="2498008"/>
            <a:ext cx="514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02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9775C0-660B-4FDD-9D20-52DCEBA3F8FC}"/>
              </a:ext>
            </a:extLst>
          </p:cNvPr>
          <p:cNvSpPr txBox="1"/>
          <p:nvPr/>
        </p:nvSpPr>
        <p:spPr>
          <a:xfrm>
            <a:off x="3971002" y="3266989"/>
            <a:ext cx="280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Грудь опускается и становится плоской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2ED4FC-62C0-4F4F-8071-C8AE780FE009}"/>
              </a:ext>
            </a:extLst>
          </p:cNvPr>
          <p:cNvSpPr/>
          <p:nvPr/>
        </p:nvSpPr>
        <p:spPr>
          <a:xfrm rot="5400000">
            <a:off x="3203962" y="3224772"/>
            <a:ext cx="714868" cy="61626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0" dist="254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925D61-A795-49FF-8B71-3338C84A2C1C}"/>
              </a:ext>
            </a:extLst>
          </p:cNvPr>
          <p:cNvSpPr txBox="1"/>
          <p:nvPr/>
        </p:nvSpPr>
        <p:spPr>
          <a:xfrm>
            <a:off x="3304222" y="3363628"/>
            <a:ext cx="514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03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32362D-2565-4AAE-9A3B-FA985552D2C3}"/>
              </a:ext>
            </a:extLst>
          </p:cNvPr>
          <p:cNvSpPr txBox="1"/>
          <p:nvPr/>
        </p:nvSpPr>
        <p:spPr>
          <a:xfrm flipH="1">
            <a:off x="590416" y="900503"/>
            <a:ext cx="2802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Менопауза</a:t>
            </a:r>
          </a:p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Симптомы и физические изменения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3EA3680-FCBD-4BDD-BC6E-2CC2DA4964C4}"/>
              </a:ext>
            </a:extLst>
          </p:cNvPr>
          <p:cNvSpPr/>
          <p:nvPr/>
        </p:nvSpPr>
        <p:spPr>
          <a:xfrm rot="16200000" flipH="1">
            <a:off x="3207700" y="1508210"/>
            <a:ext cx="714868" cy="61626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0" dist="254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55CF5B-8381-4E82-AF04-6D900197A908}"/>
              </a:ext>
            </a:extLst>
          </p:cNvPr>
          <p:cNvSpPr txBox="1"/>
          <p:nvPr/>
        </p:nvSpPr>
        <p:spPr>
          <a:xfrm flipH="1">
            <a:off x="3307960" y="1647066"/>
            <a:ext cx="514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01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04BBEF-58F3-44DF-A555-DC687D24F0EC}"/>
              </a:ext>
            </a:extLst>
          </p:cNvPr>
          <p:cNvSpPr txBox="1"/>
          <p:nvPr/>
        </p:nvSpPr>
        <p:spPr>
          <a:xfrm flipH="1">
            <a:off x="3304222" y="1677843"/>
            <a:ext cx="2802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Головные боли и приливы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D571BB2-39BD-48BB-955A-1718F16693E3}"/>
              </a:ext>
            </a:extLst>
          </p:cNvPr>
          <p:cNvSpPr/>
          <p:nvPr/>
        </p:nvSpPr>
        <p:spPr>
          <a:xfrm rot="16200000" flipH="1">
            <a:off x="3203962" y="4075714"/>
            <a:ext cx="714868" cy="61626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0" dist="254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240D49C-F112-4860-BC47-0D5F78654AAD}"/>
              </a:ext>
            </a:extLst>
          </p:cNvPr>
          <p:cNvSpPr txBox="1"/>
          <p:nvPr/>
        </p:nvSpPr>
        <p:spPr>
          <a:xfrm flipH="1">
            <a:off x="3304222" y="4214570"/>
            <a:ext cx="514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04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36C98-FE31-F14D-61C8-53D9AB56291F}"/>
              </a:ext>
            </a:extLst>
          </p:cNvPr>
          <p:cNvSpPr txBox="1"/>
          <p:nvPr/>
        </p:nvSpPr>
        <p:spPr>
          <a:xfrm>
            <a:off x="2763238" y="132953"/>
            <a:ext cx="93648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Население климактерического возраста</a:t>
            </a:r>
            <a:endParaRPr lang="en-US" sz="4000" spc="300" dirty="0">
              <a:solidFill>
                <a:schemeClr val="tx1">
                  <a:lumMod val="85000"/>
                  <a:lumOff val="15000"/>
                </a:schemeClr>
              </a:solidFill>
              <a:latin typeface="Mada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2DB7F6-2BE7-E68D-5431-E72E34D6DE65}"/>
              </a:ext>
            </a:extLst>
          </p:cNvPr>
          <p:cNvSpPr txBox="1"/>
          <p:nvPr/>
        </p:nvSpPr>
        <p:spPr>
          <a:xfrm flipH="1">
            <a:off x="3971002" y="4139124"/>
            <a:ext cx="280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Соски становятся меньше и плоскими</a:t>
            </a:r>
          </a:p>
        </p:txBody>
      </p:sp>
      <p:sp>
        <p:nvSpPr>
          <p:cNvPr id="28" name="Rectangle 38">
            <a:extLst>
              <a:ext uri="{FF2B5EF4-FFF2-40B4-BE49-F238E27FC236}">
                <a16:creationId xmlns:a16="http://schemas.microsoft.com/office/drawing/2014/main" id="{80D16B48-AD89-B4D9-062B-F74B872ED515}"/>
              </a:ext>
            </a:extLst>
          </p:cNvPr>
          <p:cNvSpPr/>
          <p:nvPr/>
        </p:nvSpPr>
        <p:spPr>
          <a:xfrm rot="16200000" flipH="1">
            <a:off x="3203962" y="4941335"/>
            <a:ext cx="714868" cy="61626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0" dist="254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AF0E2A-791D-8938-7928-F08FA4DF4C2C}"/>
              </a:ext>
            </a:extLst>
          </p:cNvPr>
          <p:cNvSpPr txBox="1"/>
          <p:nvPr/>
        </p:nvSpPr>
        <p:spPr>
          <a:xfrm flipH="1">
            <a:off x="3304222" y="5080191"/>
            <a:ext cx="514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0</a:t>
            </a:r>
            <a:r>
              <a:rPr lang="ru-RU" sz="16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5</a:t>
            </a:r>
            <a:endParaRPr lang="en-US" sz="1600" dirty="0">
              <a:solidFill>
                <a:schemeClr val="bg1"/>
              </a:solidFill>
              <a:latin typeface="Mada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C1D7F4AF-1597-C02E-D917-9AB4F563FF69}"/>
              </a:ext>
            </a:extLst>
          </p:cNvPr>
          <p:cNvSpPr/>
          <p:nvPr/>
        </p:nvSpPr>
        <p:spPr>
          <a:xfrm rot="5400000">
            <a:off x="3203962" y="5786608"/>
            <a:ext cx="714868" cy="61626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0" dist="254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42B567-5C26-B6B6-5A08-0E13D1B81C60}"/>
              </a:ext>
            </a:extLst>
          </p:cNvPr>
          <p:cNvSpPr txBox="1"/>
          <p:nvPr/>
        </p:nvSpPr>
        <p:spPr>
          <a:xfrm>
            <a:off x="3304222" y="5925464"/>
            <a:ext cx="514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0</a:t>
            </a:r>
            <a:r>
              <a:rPr lang="ru-RU" sz="16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6</a:t>
            </a:r>
            <a:endParaRPr lang="en-US" sz="1600" dirty="0">
              <a:solidFill>
                <a:schemeClr val="bg1"/>
              </a:solidFill>
              <a:latin typeface="Mada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9BF364-EC6E-395C-C1DC-583DF5A9E1F9}"/>
              </a:ext>
            </a:extLst>
          </p:cNvPr>
          <p:cNvSpPr txBox="1"/>
          <p:nvPr/>
        </p:nvSpPr>
        <p:spPr>
          <a:xfrm flipH="1">
            <a:off x="3733452" y="5111670"/>
            <a:ext cx="2802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Живот теряет мышечный тонус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BEC34E-B94A-D646-F036-65991E5ECEE0}"/>
              </a:ext>
            </a:extLst>
          </p:cNvPr>
          <p:cNvSpPr txBox="1"/>
          <p:nvPr/>
        </p:nvSpPr>
        <p:spPr>
          <a:xfrm flipH="1">
            <a:off x="3971002" y="5862349"/>
            <a:ext cx="280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Вагинальная сухость, зуд и сокращение</a:t>
            </a:r>
          </a:p>
        </p:txBody>
      </p:sp>
      <p:sp>
        <p:nvSpPr>
          <p:cNvPr id="36" name="Rectangle 38">
            <a:extLst>
              <a:ext uri="{FF2B5EF4-FFF2-40B4-BE49-F238E27FC236}">
                <a16:creationId xmlns:a16="http://schemas.microsoft.com/office/drawing/2014/main" id="{D81BDA9D-CF08-4266-2276-6DE704E0CC41}"/>
              </a:ext>
            </a:extLst>
          </p:cNvPr>
          <p:cNvSpPr/>
          <p:nvPr/>
        </p:nvSpPr>
        <p:spPr>
          <a:xfrm rot="16200000" flipH="1">
            <a:off x="6724459" y="1508210"/>
            <a:ext cx="714868" cy="61626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0" dist="254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2D16CB5-F059-EF97-B057-269116F423B3}"/>
              </a:ext>
            </a:extLst>
          </p:cNvPr>
          <p:cNvSpPr txBox="1"/>
          <p:nvPr/>
        </p:nvSpPr>
        <p:spPr>
          <a:xfrm flipH="1">
            <a:off x="6824719" y="1647066"/>
            <a:ext cx="514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0</a:t>
            </a:r>
            <a:r>
              <a:rPr lang="ru-RU" sz="16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7</a:t>
            </a:r>
            <a:endParaRPr lang="en-US" sz="1600" dirty="0">
              <a:solidFill>
                <a:schemeClr val="bg1"/>
              </a:solidFill>
              <a:latin typeface="Mada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46" name="Rectangle 17">
            <a:extLst>
              <a:ext uri="{FF2B5EF4-FFF2-40B4-BE49-F238E27FC236}">
                <a16:creationId xmlns:a16="http://schemas.microsoft.com/office/drawing/2014/main" id="{D78A4DCC-364C-83BD-CB7C-12CBABE93E96}"/>
              </a:ext>
            </a:extLst>
          </p:cNvPr>
          <p:cNvSpPr/>
          <p:nvPr/>
        </p:nvSpPr>
        <p:spPr>
          <a:xfrm rot="5400000">
            <a:off x="6724459" y="2359152"/>
            <a:ext cx="714868" cy="61626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0" dist="254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A5380F0-D97F-E45B-5C7F-5A28166C7919}"/>
              </a:ext>
            </a:extLst>
          </p:cNvPr>
          <p:cNvSpPr txBox="1"/>
          <p:nvPr/>
        </p:nvSpPr>
        <p:spPr>
          <a:xfrm>
            <a:off x="6824719" y="2498008"/>
            <a:ext cx="514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0</a:t>
            </a:r>
            <a:r>
              <a:rPr lang="ru-RU" sz="16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8</a:t>
            </a:r>
            <a:endParaRPr lang="en-US" sz="1600" dirty="0">
              <a:solidFill>
                <a:schemeClr val="bg1"/>
              </a:solidFill>
              <a:latin typeface="Mada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48" name="Rectangle 23">
            <a:extLst>
              <a:ext uri="{FF2B5EF4-FFF2-40B4-BE49-F238E27FC236}">
                <a16:creationId xmlns:a16="http://schemas.microsoft.com/office/drawing/2014/main" id="{333EE0B5-6834-35AD-C7F5-AE41231A5F28}"/>
              </a:ext>
            </a:extLst>
          </p:cNvPr>
          <p:cNvSpPr/>
          <p:nvPr/>
        </p:nvSpPr>
        <p:spPr>
          <a:xfrm rot="5400000">
            <a:off x="6724459" y="3213802"/>
            <a:ext cx="714868" cy="61626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0" dist="254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D21802B-9393-96AB-E606-7E2268A9CA5A}"/>
              </a:ext>
            </a:extLst>
          </p:cNvPr>
          <p:cNvSpPr txBox="1"/>
          <p:nvPr/>
        </p:nvSpPr>
        <p:spPr>
          <a:xfrm>
            <a:off x="6824719" y="3352658"/>
            <a:ext cx="514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0</a:t>
            </a:r>
            <a:r>
              <a:rPr lang="ru-RU" sz="16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9</a:t>
            </a:r>
            <a:endParaRPr lang="en-US" sz="1600" dirty="0">
              <a:solidFill>
                <a:schemeClr val="bg1"/>
              </a:solidFill>
              <a:latin typeface="Mada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50" name="Rectangle 43">
            <a:extLst>
              <a:ext uri="{FF2B5EF4-FFF2-40B4-BE49-F238E27FC236}">
                <a16:creationId xmlns:a16="http://schemas.microsoft.com/office/drawing/2014/main" id="{1E8FE5B5-B032-EFC4-81B0-14F1F0A7E7A8}"/>
              </a:ext>
            </a:extLst>
          </p:cNvPr>
          <p:cNvSpPr/>
          <p:nvPr/>
        </p:nvSpPr>
        <p:spPr>
          <a:xfrm rot="16200000" flipH="1">
            <a:off x="6724459" y="4060817"/>
            <a:ext cx="714868" cy="61626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0" dist="254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C8FD602-BA62-E145-DD9F-87C5C3E6B344}"/>
              </a:ext>
            </a:extLst>
          </p:cNvPr>
          <p:cNvSpPr txBox="1"/>
          <p:nvPr/>
        </p:nvSpPr>
        <p:spPr>
          <a:xfrm flipH="1">
            <a:off x="6824719" y="4199673"/>
            <a:ext cx="514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10</a:t>
            </a:r>
            <a:endParaRPr lang="en-US" sz="1600" dirty="0">
              <a:solidFill>
                <a:schemeClr val="bg1"/>
              </a:solidFill>
              <a:latin typeface="Mada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52" name="Rectangle 38">
            <a:extLst>
              <a:ext uri="{FF2B5EF4-FFF2-40B4-BE49-F238E27FC236}">
                <a16:creationId xmlns:a16="http://schemas.microsoft.com/office/drawing/2014/main" id="{3AEA6E44-E444-5F23-3CBD-91626A156C59}"/>
              </a:ext>
            </a:extLst>
          </p:cNvPr>
          <p:cNvSpPr/>
          <p:nvPr/>
        </p:nvSpPr>
        <p:spPr>
          <a:xfrm rot="16200000" flipH="1">
            <a:off x="6717516" y="4940518"/>
            <a:ext cx="714868" cy="61626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0" dist="254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0D62FE7-2FFA-CEA8-FBBE-75831B469175}"/>
              </a:ext>
            </a:extLst>
          </p:cNvPr>
          <p:cNvSpPr txBox="1"/>
          <p:nvPr/>
        </p:nvSpPr>
        <p:spPr>
          <a:xfrm flipH="1">
            <a:off x="6817776" y="5079374"/>
            <a:ext cx="514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11</a:t>
            </a:r>
            <a:endParaRPr lang="en-US" sz="1600" dirty="0">
              <a:solidFill>
                <a:schemeClr val="bg1"/>
              </a:solidFill>
              <a:latin typeface="Mada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54" name="Rectangle 17">
            <a:extLst>
              <a:ext uri="{FF2B5EF4-FFF2-40B4-BE49-F238E27FC236}">
                <a16:creationId xmlns:a16="http://schemas.microsoft.com/office/drawing/2014/main" id="{F2DDE58C-702A-EA25-0D51-CDED8609A28C}"/>
              </a:ext>
            </a:extLst>
          </p:cNvPr>
          <p:cNvSpPr/>
          <p:nvPr/>
        </p:nvSpPr>
        <p:spPr>
          <a:xfrm rot="5400000">
            <a:off x="6717516" y="5789912"/>
            <a:ext cx="714868" cy="61626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0" dist="254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0A1A846-A63E-F42F-CC1D-183245C7F3D3}"/>
              </a:ext>
            </a:extLst>
          </p:cNvPr>
          <p:cNvSpPr txBox="1"/>
          <p:nvPr/>
        </p:nvSpPr>
        <p:spPr>
          <a:xfrm>
            <a:off x="6817776" y="5928768"/>
            <a:ext cx="514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12</a:t>
            </a:r>
            <a:endParaRPr lang="en-US" sz="1600" dirty="0">
              <a:solidFill>
                <a:schemeClr val="bg1"/>
              </a:solidFill>
              <a:latin typeface="Mada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D7134B7-FFB7-A143-6EAE-AC149FA3D9C6}"/>
              </a:ext>
            </a:extLst>
          </p:cNvPr>
          <p:cNvSpPr txBox="1"/>
          <p:nvPr/>
        </p:nvSpPr>
        <p:spPr>
          <a:xfrm flipH="1">
            <a:off x="7487761" y="1579952"/>
            <a:ext cx="280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Потеря костной массы и хрупкость костей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3F37F52-7DB9-FC64-8F7A-E656459687E3}"/>
              </a:ext>
            </a:extLst>
          </p:cNvPr>
          <p:cNvSpPr txBox="1"/>
          <p:nvPr/>
        </p:nvSpPr>
        <p:spPr>
          <a:xfrm>
            <a:off x="7487761" y="2404801"/>
            <a:ext cx="232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Волосы становятся тоньше и тусклее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E0AA64F-811B-A94D-0A45-EA6EBFC5D747}"/>
              </a:ext>
            </a:extLst>
          </p:cNvPr>
          <p:cNvSpPr txBox="1"/>
          <p:nvPr/>
        </p:nvSpPr>
        <p:spPr>
          <a:xfrm>
            <a:off x="7523429" y="3174479"/>
            <a:ext cx="23276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Кожа становится более сухой и появляется шероховатая структура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C7F777A-B90E-71D7-7EEE-64576BCA6904}"/>
              </a:ext>
            </a:extLst>
          </p:cNvPr>
          <p:cNvSpPr txBox="1"/>
          <p:nvPr/>
        </p:nvSpPr>
        <p:spPr>
          <a:xfrm>
            <a:off x="7523429" y="4096702"/>
            <a:ext cx="232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Риск сердечно-сосудистого заболевания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350592C-AFA4-1CCA-3DBD-77783D52E751}"/>
              </a:ext>
            </a:extLst>
          </p:cNvPr>
          <p:cNvSpPr txBox="1"/>
          <p:nvPr/>
        </p:nvSpPr>
        <p:spPr>
          <a:xfrm>
            <a:off x="7523429" y="5051669"/>
            <a:ext cx="2327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Боли в спине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0DD469D-A193-C572-8F46-64CD479E101E}"/>
              </a:ext>
            </a:extLst>
          </p:cNvPr>
          <p:cNvSpPr txBox="1"/>
          <p:nvPr/>
        </p:nvSpPr>
        <p:spPr>
          <a:xfrm>
            <a:off x="7523429" y="5791193"/>
            <a:ext cx="232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ada"/>
              </a:rPr>
              <a:t>Волосы на теле и лобке становятся толще и темнее</a:t>
            </a:r>
          </a:p>
        </p:txBody>
      </p:sp>
    </p:spTree>
    <p:extLst>
      <p:ext uri="{BB962C8B-B14F-4D97-AF65-F5344CB8AC3E}">
        <p14:creationId xmlns:p14="http://schemas.microsoft.com/office/powerpoint/2010/main" val="304824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D7ED35-06D3-4C8A-A47C-C77A4C23EC18}"/>
              </a:ext>
            </a:extLst>
          </p:cNvPr>
          <p:cNvSpPr txBox="1"/>
          <p:nvPr/>
        </p:nvSpPr>
        <p:spPr>
          <a:xfrm>
            <a:off x="1384568" y="541152"/>
            <a:ext cx="9764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 Light" panose="02000000000000000000" pitchFamily="2" charset="0"/>
                <a:cs typeface="Open Sans Light" panose="020B0306030504020204" pitchFamily="34" charset="0"/>
              </a:rPr>
              <a:t>Рынок препаратов для устранения проявлений климакса </a:t>
            </a:r>
            <a:endParaRPr lang="en-ID" sz="4000" spc="600" dirty="0">
              <a:solidFill>
                <a:schemeClr val="tx1">
                  <a:lumMod val="85000"/>
                  <a:lumOff val="15000"/>
                </a:schemeClr>
              </a:solidFill>
              <a:latin typeface="Mada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B98D46-B87F-4E76-B0C1-8FC9092434DE}"/>
              </a:ext>
            </a:extLst>
          </p:cNvPr>
          <p:cNvGrpSpPr/>
          <p:nvPr/>
        </p:nvGrpSpPr>
        <p:grpSpPr>
          <a:xfrm>
            <a:off x="1509562" y="4135644"/>
            <a:ext cx="4519876" cy="1478661"/>
            <a:chOff x="5066041" y="4586445"/>
            <a:chExt cx="3782386" cy="147866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4EC651D-4709-4250-939A-2B46DBA0AC5E}"/>
                </a:ext>
              </a:extLst>
            </p:cNvPr>
            <p:cNvGrpSpPr/>
            <p:nvPr/>
          </p:nvGrpSpPr>
          <p:grpSpPr>
            <a:xfrm>
              <a:off x="5256541" y="4680111"/>
              <a:ext cx="3591886" cy="1384995"/>
              <a:chOff x="5288793" y="4897711"/>
              <a:chExt cx="3591886" cy="138499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5817DFD-B7B0-4692-8025-FE1FED19064A}"/>
                  </a:ext>
                </a:extLst>
              </p:cNvPr>
              <p:cNvSpPr txBox="1"/>
              <p:nvPr/>
            </p:nvSpPr>
            <p:spPr>
              <a:xfrm>
                <a:off x="5919766" y="4897711"/>
                <a:ext cx="296091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da"/>
                  </a:rPr>
                  <a:t>Прогнозируемое расширение объема рынка по совокупному годовому темпу роста (СГТР) составляет ~4,2% в течение прогнозируемого периода 2017-2023 гг.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878F188-50B6-460A-ABF6-B0C572845596}"/>
                  </a:ext>
                </a:extLst>
              </p:cNvPr>
              <p:cNvSpPr txBox="1"/>
              <p:nvPr/>
            </p:nvSpPr>
            <p:spPr>
              <a:xfrm>
                <a:off x="5288793" y="5057899"/>
                <a:ext cx="9231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da"/>
                  </a:rPr>
                  <a:t>02</a:t>
                </a:r>
                <a:endParaRPr lang="en-ID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da"/>
                </a:endParaRPr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7042339-E4FE-4F4D-868B-45577843829C}"/>
                </a:ext>
              </a:extLst>
            </p:cNvPr>
            <p:cNvCxnSpPr>
              <a:cxnSpLocks/>
            </p:cNvCxnSpPr>
            <p:nvPr/>
          </p:nvCxnSpPr>
          <p:spPr>
            <a:xfrm>
              <a:off x="5066041" y="4586445"/>
              <a:ext cx="0" cy="1154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68A110A-1F29-4C13-A1D2-63C63DD74D8A}"/>
              </a:ext>
            </a:extLst>
          </p:cNvPr>
          <p:cNvGrpSpPr/>
          <p:nvPr/>
        </p:nvGrpSpPr>
        <p:grpSpPr>
          <a:xfrm>
            <a:off x="1509562" y="2603947"/>
            <a:ext cx="4049794" cy="1154040"/>
            <a:chOff x="926875" y="4586445"/>
            <a:chExt cx="4049794" cy="115404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BE0AAC0-828C-4A71-A97D-7F09C3D80DCA}"/>
                </a:ext>
              </a:extLst>
            </p:cNvPr>
            <p:cNvGrpSpPr/>
            <p:nvPr/>
          </p:nvGrpSpPr>
          <p:grpSpPr>
            <a:xfrm>
              <a:off x="1117375" y="4794132"/>
              <a:ext cx="3859294" cy="738664"/>
              <a:chOff x="5288793" y="5011732"/>
              <a:chExt cx="3859294" cy="73866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1689CD-265B-4814-A7B9-CAC6CC6D58F6}"/>
                  </a:ext>
                </a:extLst>
              </p:cNvPr>
              <p:cNvSpPr txBox="1"/>
              <p:nvPr/>
            </p:nvSpPr>
            <p:spPr>
              <a:xfrm>
                <a:off x="6079937" y="5011732"/>
                <a:ext cx="306815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da"/>
                  </a:rPr>
                  <a:t>К 2023 году рынок с препаратами для регулирования проявлений климакса составит 3,3 миллиарда долл. США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3C0802-1A59-45B5-8FDD-4A9CF458B5BE}"/>
                  </a:ext>
                </a:extLst>
              </p:cNvPr>
              <p:cNvSpPr txBox="1"/>
              <p:nvPr/>
            </p:nvSpPr>
            <p:spPr>
              <a:xfrm>
                <a:off x="5288793" y="5057899"/>
                <a:ext cx="9231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da"/>
                  </a:rPr>
                  <a:t>01</a:t>
                </a:r>
                <a:endParaRPr lang="en-ID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da"/>
                </a:endParaRPr>
              </a:p>
            </p:txBody>
          </p: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2134481-E6D8-47D1-9467-F1567DE5583F}"/>
                </a:ext>
              </a:extLst>
            </p:cNvPr>
            <p:cNvCxnSpPr>
              <a:cxnSpLocks/>
            </p:cNvCxnSpPr>
            <p:nvPr/>
          </p:nvCxnSpPr>
          <p:spPr>
            <a:xfrm>
              <a:off x="926875" y="4586445"/>
              <a:ext cx="0" cy="1154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">
            <a:extLst>
              <a:ext uri="{FF2B5EF4-FFF2-40B4-BE49-F238E27FC236}">
                <a16:creationId xmlns:a16="http://schemas.microsoft.com/office/drawing/2014/main" id="{71E6213E-8D28-D408-D3D9-12BA9767E080}"/>
              </a:ext>
            </a:extLst>
          </p:cNvPr>
          <p:cNvGrpSpPr/>
          <p:nvPr/>
        </p:nvGrpSpPr>
        <p:grpSpPr>
          <a:xfrm>
            <a:off x="6266735" y="3183608"/>
            <a:ext cx="4519876" cy="1154040"/>
            <a:chOff x="5066041" y="4586445"/>
            <a:chExt cx="3782386" cy="1154040"/>
          </a:xfrm>
        </p:grpSpPr>
        <p:grpSp>
          <p:nvGrpSpPr>
            <p:cNvPr id="6" name="Group 11">
              <a:extLst>
                <a:ext uri="{FF2B5EF4-FFF2-40B4-BE49-F238E27FC236}">
                  <a16:creationId xmlns:a16="http://schemas.microsoft.com/office/drawing/2014/main" id="{AAFAEAA3-ED4B-E3CC-B162-1E6A91E00C47}"/>
                </a:ext>
              </a:extLst>
            </p:cNvPr>
            <p:cNvGrpSpPr/>
            <p:nvPr/>
          </p:nvGrpSpPr>
          <p:grpSpPr>
            <a:xfrm>
              <a:off x="5256541" y="4840299"/>
              <a:ext cx="3591886" cy="646331"/>
              <a:chOff x="5288793" y="5057899"/>
              <a:chExt cx="3591886" cy="64633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261279-45F3-035B-8D5F-EB3A05A500D0}"/>
                  </a:ext>
                </a:extLst>
              </p:cNvPr>
              <p:cNvSpPr txBox="1"/>
              <p:nvPr/>
            </p:nvSpPr>
            <p:spPr>
              <a:xfrm>
                <a:off x="5919766" y="5124569"/>
                <a:ext cx="29609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da"/>
                  </a:rPr>
                  <a:t>Эстроген лидирует по выручке и объему отпуска гормональных препаратов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43AF4C-AC84-1FE0-1C5F-6D46D3A8C033}"/>
                  </a:ext>
                </a:extLst>
              </p:cNvPr>
              <p:cNvSpPr txBox="1"/>
              <p:nvPr/>
            </p:nvSpPr>
            <p:spPr>
              <a:xfrm>
                <a:off x="5288793" y="5057899"/>
                <a:ext cx="9231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da"/>
                  </a:rPr>
                  <a:t>0</a:t>
                </a:r>
                <a:r>
                  <a:rPr lang="ru-RU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da"/>
                  </a:rPr>
                  <a:t>3</a:t>
                </a:r>
                <a:endParaRPr lang="en-ID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da"/>
                </a:endParaRPr>
              </a:p>
            </p:txBody>
          </p:sp>
        </p:grpSp>
        <p:cxnSp>
          <p:nvCxnSpPr>
            <p:cNvPr id="8" name="Straight Connector 19">
              <a:extLst>
                <a:ext uri="{FF2B5EF4-FFF2-40B4-BE49-F238E27FC236}">
                  <a16:creationId xmlns:a16="http://schemas.microsoft.com/office/drawing/2014/main" id="{9008CC3D-4B4D-822E-2EE1-7706FC24992E}"/>
                </a:ext>
              </a:extLst>
            </p:cNvPr>
            <p:cNvCxnSpPr>
              <a:cxnSpLocks/>
            </p:cNvCxnSpPr>
            <p:nvPr/>
          </p:nvCxnSpPr>
          <p:spPr>
            <a:xfrm>
              <a:off x="5066041" y="4586445"/>
              <a:ext cx="0" cy="1154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6178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32EAF7D4-8451-43F6-81DD-0846DBDF2D83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4ED97C-5F31-4627-BB74-7452BD349934}"/>
              </a:ext>
            </a:extLst>
          </p:cNvPr>
          <p:cNvSpPr txBox="1"/>
          <p:nvPr/>
        </p:nvSpPr>
        <p:spPr>
          <a:xfrm>
            <a:off x="525295" y="118433"/>
            <a:ext cx="1030645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800" dirty="0">
                <a:solidFill>
                  <a:schemeClr val="bg1"/>
                </a:solidFill>
                <a:latin typeface="Mada"/>
                <a:ea typeface="Roboto" panose="02000000000000000000" pitchFamily="2" charset="0"/>
              </a:rPr>
              <a:t>Низкий уровень           </a:t>
            </a:r>
            <a:r>
              <a:rPr lang="ru-RU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" panose="02000000000000000000" pitchFamily="2" charset="0"/>
              </a:rPr>
              <a:t>тестостерона     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Mada"/>
              <a:ea typeface="Roboto" panose="02000000000000000000" pitchFamily="2" charset="0"/>
            </a:endParaRPr>
          </a:p>
        </p:txBody>
      </p:sp>
      <p:pic>
        <p:nvPicPr>
          <p:cNvPr id="40" name="Рисунок 39" descr="Изображение выглядит как стоит&#10;&#10;Автоматически созданное описание">
            <a:extLst>
              <a:ext uri="{FF2B5EF4-FFF2-40B4-BE49-F238E27FC236}">
                <a16:creationId xmlns:a16="http://schemas.microsoft.com/office/drawing/2014/main" id="{8AA0A718-63B5-B93F-5D27-02B3960B1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35" y="379821"/>
            <a:ext cx="8894805" cy="6478179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C4E77390-6076-4CA5-2AE1-511785AD0D2F}"/>
              </a:ext>
            </a:extLst>
          </p:cNvPr>
          <p:cNvSpPr txBox="1"/>
          <p:nvPr/>
        </p:nvSpPr>
        <p:spPr>
          <a:xfrm flipH="1">
            <a:off x="4650492" y="2698063"/>
            <a:ext cx="1150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ada"/>
              </a:rPr>
              <a:t>Мужская грудь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DBB46AE-6A2D-9EBA-69E7-35146FAD70AA}"/>
              </a:ext>
            </a:extLst>
          </p:cNvPr>
          <p:cNvSpPr txBox="1"/>
          <p:nvPr/>
        </p:nvSpPr>
        <p:spPr>
          <a:xfrm flipH="1">
            <a:off x="4410311" y="1522944"/>
            <a:ext cx="1380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ada"/>
              </a:rPr>
              <a:t>Отсутствие концентрации</a:t>
            </a:r>
          </a:p>
          <a:p>
            <a:endParaRPr lang="ru-RU" sz="1400" dirty="0">
              <a:solidFill>
                <a:schemeClr val="bg1"/>
              </a:solidFill>
              <a:latin typeface="Mada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4C4FE2A-CCAB-0AB2-DE7F-B247D7870047}"/>
              </a:ext>
            </a:extLst>
          </p:cNvPr>
          <p:cNvSpPr txBox="1"/>
          <p:nvPr/>
        </p:nvSpPr>
        <p:spPr>
          <a:xfrm flipH="1">
            <a:off x="4612902" y="2093101"/>
            <a:ext cx="1297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ada"/>
              </a:rPr>
              <a:t>Постоянная усталость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2CEFF63-124D-8DC6-0033-351C91C2C1F6}"/>
              </a:ext>
            </a:extLst>
          </p:cNvPr>
          <p:cNvSpPr txBox="1"/>
          <p:nvPr/>
        </p:nvSpPr>
        <p:spPr>
          <a:xfrm flipH="1">
            <a:off x="1377336" y="2880246"/>
            <a:ext cx="11509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ada"/>
              </a:rPr>
              <a:t>Снижение мышечной массы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40A96CA-3C06-24CE-1214-113D84D4EE36}"/>
              </a:ext>
            </a:extLst>
          </p:cNvPr>
          <p:cNvSpPr txBox="1"/>
          <p:nvPr/>
        </p:nvSpPr>
        <p:spPr>
          <a:xfrm flipH="1">
            <a:off x="2227885" y="1939213"/>
            <a:ext cx="1150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ada"/>
              </a:rPr>
              <a:t>Депрессия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29F8B9D-F5C2-1880-443D-41F0DECCF3BA}"/>
              </a:ext>
            </a:extLst>
          </p:cNvPr>
          <p:cNvSpPr txBox="1"/>
          <p:nvPr/>
        </p:nvSpPr>
        <p:spPr>
          <a:xfrm flipH="1">
            <a:off x="4685943" y="3295136"/>
            <a:ext cx="1150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ada"/>
              </a:rPr>
              <a:t>Абдоминальный жир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7B67460-7991-9F98-66B7-F3FAFF2C98DA}"/>
              </a:ext>
            </a:extLst>
          </p:cNvPr>
          <p:cNvSpPr txBox="1"/>
          <p:nvPr/>
        </p:nvSpPr>
        <p:spPr>
          <a:xfrm flipH="1">
            <a:off x="2227885" y="4377267"/>
            <a:ext cx="1150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ada"/>
              </a:rPr>
              <a:t>Низкое либидо и проблемы с эрекцией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43C6EA5-AE57-8881-49C9-4396A1BAF66E}"/>
              </a:ext>
            </a:extLst>
          </p:cNvPr>
          <p:cNvSpPr txBox="1"/>
          <p:nvPr/>
        </p:nvSpPr>
        <p:spPr>
          <a:xfrm flipH="1">
            <a:off x="4758986" y="4497171"/>
            <a:ext cx="11509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ada"/>
              </a:rPr>
              <a:t>Ухудшение спортивной формы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CBA8FAB-5A64-CD38-4099-B1CC1C199838}"/>
              </a:ext>
            </a:extLst>
          </p:cNvPr>
          <p:cNvSpPr txBox="1"/>
          <p:nvPr/>
        </p:nvSpPr>
        <p:spPr>
          <a:xfrm flipH="1">
            <a:off x="6405274" y="1570127"/>
            <a:ext cx="1319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ada"/>
              </a:rPr>
              <a:t>Концентрация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D2174E8-D310-11A9-1B47-8F5B8D4E6EA5}"/>
              </a:ext>
            </a:extLst>
          </p:cNvPr>
          <p:cNvSpPr txBox="1"/>
          <p:nvPr/>
        </p:nvSpPr>
        <p:spPr>
          <a:xfrm flipH="1">
            <a:off x="9175058" y="1261334"/>
            <a:ext cx="1354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ada"/>
              </a:rPr>
              <a:t>Повышенное настроение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FE8E358-784E-2D50-A543-F041C600106B}"/>
              </a:ext>
            </a:extLst>
          </p:cNvPr>
          <p:cNvSpPr txBox="1"/>
          <p:nvPr/>
        </p:nvSpPr>
        <p:spPr>
          <a:xfrm flipH="1">
            <a:off x="9016492" y="1892276"/>
            <a:ext cx="1150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ada"/>
              </a:rPr>
              <a:t>Уверенность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99FC81C-6F9D-BE96-70F3-52523E3E828C}"/>
              </a:ext>
            </a:extLst>
          </p:cNvPr>
          <p:cNvSpPr txBox="1"/>
          <p:nvPr/>
        </p:nvSpPr>
        <p:spPr>
          <a:xfrm flipH="1">
            <a:off x="6405274" y="2467838"/>
            <a:ext cx="1406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ada"/>
              </a:rPr>
              <a:t>Повышенная мышечная масса</a:t>
            </a:r>
          </a:p>
          <a:p>
            <a:endParaRPr lang="ru-RU" sz="1400" dirty="0">
              <a:latin typeface="Mada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50F29F2-6E22-C5BE-F29D-59B45E124044}"/>
              </a:ext>
            </a:extLst>
          </p:cNvPr>
          <p:cNvSpPr txBox="1"/>
          <p:nvPr/>
        </p:nvSpPr>
        <p:spPr>
          <a:xfrm flipH="1">
            <a:off x="9404607" y="2755220"/>
            <a:ext cx="1497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ada"/>
              </a:rPr>
              <a:t>Здоровое сердце</a:t>
            </a:r>
          </a:p>
          <a:p>
            <a:endParaRPr lang="ru-RU" sz="1400" dirty="0">
              <a:latin typeface="Mada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D75C9AC-522B-DAA3-F13C-4F6BEC6EC282}"/>
              </a:ext>
            </a:extLst>
          </p:cNvPr>
          <p:cNvSpPr txBox="1"/>
          <p:nvPr/>
        </p:nvSpPr>
        <p:spPr>
          <a:xfrm flipH="1">
            <a:off x="6405274" y="3221283"/>
            <a:ext cx="1150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ada"/>
              </a:rPr>
              <a:t>Сниженная жировая масса тела</a:t>
            </a:r>
          </a:p>
          <a:p>
            <a:endParaRPr lang="ru-RU" sz="1400" dirty="0">
              <a:latin typeface="Mada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2163981-FE2D-55DE-AA0C-17CAAD290675}"/>
              </a:ext>
            </a:extLst>
          </p:cNvPr>
          <p:cNvSpPr txBox="1"/>
          <p:nvPr/>
        </p:nvSpPr>
        <p:spPr>
          <a:xfrm flipH="1">
            <a:off x="9124680" y="4185731"/>
            <a:ext cx="1707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ada"/>
              </a:rPr>
              <a:t>Хорошая эрекция и высокое либидо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312CFB0-A921-78BE-6382-3E086217375E}"/>
              </a:ext>
            </a:extLst>
          </p:cNvPr>
          <p:cNvSpPr txBox="1"/>
          <p:nvPr/>
        </p:nvSpPr>
        <p:spPr>
          <a:xfrm flipH="1">
            <a:off x="6201038" y="5084485"/>
            <a:ext cx="1654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ada"/>
              </a:rPr>
              <a:t>Максимально спортивная форма</a:t>
            </a:r>
          </a:p>
          <a:p>
            <a:endParaRPr lang="ru-RU" sz="1400" dirty="0">
              <a:latin typeface="Mada"/>
            </a:endParaRPr>
          </a:p>
        </p:txBody>
      </p:sp>
      <p:sp>
        <p:nvSpPr>
          <p:cNvPr id="75" name="Rectangle: Rounded Corners 22">
            <a:extLst>
              <a:ext uri="{FF2B5EF4-FFF2-40B4-BE49-F238E27FC236}">
                <a16:creationId xmlns:a16="http://schemas.microsoft.com/office/drawing/2014/main" id="{F8A518BF-7732-DCF4-8072-505EE36756BA}"/>
              </a:ext>
            </a:extLst>
          </p:cNvPr>
          <p:cNvSpPr/>
          <p:nvPr/>
        </p:nvSpPr>
        <p:spPr>
          <a:xfrm>
            <a:off x="2767998" y="6084047"/>
            <a:ext cx="2448345" cy="523220"/>
          </a:xfrm>
          <a:prstGeom prst="roundRect">
            <a:avLst>
              <a:gd name="adj" fmla="val 6668"/>
            </a:avLst>
          </a:prstGeom>
          <a:solidFill>
            <a:schemeClr val="accent1"/>
          </a:solidFill>
          <a:ln>
            <a:noFill/>
          </a:ln>
          <a:effectLst>
            <a:outerShdw blurRad="317500" dist="127000" dir="5400000" sx="76000" sy="76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latin typeface="Mada"/>
                <a:cs typeface="Calibri Light" panose="020F0302020204030204" pitchFamily="34" charset="0"/>
              </a:rPr>
              <a:t>Мужчина с НИЗКИМ уровнем тестостерона</a:t>
            </a:r>
          </a:p>
        </p:txBody>
      </p:sp>
      <p:sp>
        <p:nvSpPr>
          <p:cNvPr id="76" name="Rectangle: Rounded Corners 9">
            <a:extLst>
              <a:ext uri="{FF2B5EF4-FFF2-40B4-BE49-F238E27FC236}">
                <a16:creationId xmlns:a16="http://schemas.microsoft.com/office/drawing/2014/main" id="{109CE0CF-21B3-C27E-2C0E-7F5A72E3891A}"/>
              </a:ext>
            </a:extLst>
          </p:cNvPr>
          <p:cNvSpPr/>
          <p:nvPr/>
        </p:nvSpPr>
        <p:spPr>
          <a:xfrm>
            <a:off x="7232438" y="6080395"/>
            <a:ext cx="2448344" cy="504795"/>
          </a:xfrm>
          <a:prstGeom prst="roundRect">
            <a:avLst>
              <a:gd name="adj" fmla="val 6668"/>
            </a:avLst>
          </a:prstGeom>
          <a:solidFill>
            <a:schemeClr val="accent6"/>
          </a:solidFill>
          <a:ln>
            <a:noFill/>
          </a:ln>
          <a:effectLst>
            <a:outerShdw blurRad="317500" dist="127000" dir="5400000" sx="76000" sy="76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latin typeface="Mada"/>
                <a:cs typeface="Calibri Light" panose="020F0302020204030204" pitchFamily="34" charset="0"/>
              </a:rPr>
              <a:t>Мужчина с ВЫСОКИМ уровнем тестостерона</a:t>
            </a:r>
            <a:endParaRPr lang="en-US" sz="1600" dirty="0">
              <a:latin typeface="Mad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558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48BBEE-9106-4F60-B025-B03A7B55FB60}"/>
              </a:ext>
            </a:extLst>
          </p:cNvPr>
          <p:cNvCxnSpPr/>
          <p:nvPr/>
        </p:nvCxnSpPr>
        <p:spPr>
          <a:xfrm>
            <a:off x="7281981" y="1447800"/>
            <a:ext cx="0" cy="5410200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AA0D526-ABFA-40E8-8F18-CEFFD663AD49}"/>
              </a:ext>
            </a:extLst>
          </p:cNvPr>
          <p:cNvSpPr txBox="1"/>
          <p:nvPr/>
        </p:nvSpPr>
        <p:spPr>
          <a:xfrm>
            <a:off x="1063193" y="4618628"/>
            <a:ext cx="6091546" cy="119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Население пожилого возраста, увеличенное количество людей с низким уровнем тестостерона, а также растущая информированность о заместительной терапии тестостероном будут способствовать дальнейшему расширению рынка.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532656-07CE-43EB-A87E-3270C26AF4F3}"/>
              </a:ext>
            </a:extLst>
          </p:cNvPr>
          <p:cNvSpPr txBox="1"/>
          <p:nvPr/>
        </p:nvSpPr>
        <p:spPr>
          <a:xfrm>
            <a:off x="1063193" y="1382199"/>
            <a:ext cx="45110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" panose="02000000000000000000" pitchFamily="2" charset="0"/>
              </a:rPr>
              <a:t>Размер рынка лекарственных препаратов для повышения уровня тестостерона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Mada"/>
              <a:ea typeface="Roboto" panose="02000000000000000000" pitchFamily="2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9E8DC33-0EFD-44AD-8BAF-C9EF6073917A}"/>
              </a:ext>
            </a:extLst>
          </p:cNvPr>
          <p:cNvGrpSpPr/>
          <p:nvPr/>
        </p:nvGrpSpPr>
        <p:grpSpPr>
          <a:xfrm>
            <a:off x="7016209" y="1180273"/>
            <a:ext cx="531545" cy="531545"/>
            <a:chOff x="7016209" y="1180273"/>
            <a:chExt cx="531545" cy="53154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2BE64B-36A4-49FA-BCBF-7B8766E94653}"/>
                </a:ext>
              </a:extLst>
            </p:cNvPr>
            <p:cNvSpPr/>
            <p:nvPr/>
          </p:nvSpPr>
          <p:spPr>
            <a:xfrm>
              <a:off x="7016209" y="1180273"/>
              <a:ext cx="531545" cy="5315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3175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" name="Freeform 91">
              <a:extLst>
                <a:ext uri="{FF2B5EF4-FFF2-40B4-BE49-F238E27FC236}">
                  <a16:creationId xmlns:a16="http://schemas.microsoft.com/office/drawing/2014/main" id="{8374CBC5-5C4C-474A-941B-FA51DAF99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4739" y="1325603"/>
              <a:ext cx="254484" cy="240884"/>
            </a:xfrm>
            <a:custGeom>
              <a:avLst/>
              <a:gdLst>
                <a:gd name="T0" fmla="*/ 205 w 220"/>
                <a:gd name="T1" fmla="*/ 21 h 208"/>
                <a:gd name="T2" fmla="*/ 198 w 220"/>
                <a:gd name="T3" fmla="*/ 15 h 208"/>
                <a:gd name="T4" fmla="*/ 143 w 220"/>
                <a:gd name="T5" fmla="*/ 15 h 208"/>
                <a:gd name="T6" fmla="*/ 1 w 220"/>
                <a:gd name="T7" fmla="*/ 157 h 208"/>
                <a:gd name="T8" fmla="*/ 1 w 220"/>
                <a:gd name="T9" fmla="*/ 162 h 208"/>
                <a:gd name="T10" fmla="*/ 7 w 220"/>
                <a:gd name="T11" fmla="*/ 162 h 208"/>
                <a:gd name="T12" fmla="*/ 149 w 220"/>
                <a:gd name="T13" fmla="*/ 21 h 208"/>
                <a:gd name="T14" fmla="*/ 193 w 220"/>
                <a:gd name="T15" fmla="*/ 21 h 208"/>
                <a:gd name="T16" fmla="*/ 199 w 220"/>
                <a:gd name="T17" fmla="*/ 27 h 208"/>
                <a:gd name="T18" fmla="*/ 199 w 220"/>
                <a:gd name="T19" fmla="*/ 70 h 208"/>
                <a:gd name="T20" fmla="*/ 75 w 220"/>
                <a:gd name="T21" fmla="*/ 194 h 208"/>
                <a:gd name="T22" fmla="*/ 60 w 220"/>
                <a:gd name="T23" fmla="*/ 200 h 208"/>
                <a:gd name="T24" fmla="*/ 44 w 220"/>
                <a:gd name="T25" fmla="*/ 194 h 208"/>
                <a:gd name="T26" fmla="*/ 44 w 220"/>
                <a:gd name="T27" fmla="*/ 162 h 208"/>
                <a:gd name="T28" fmla="*/ 146 w 220"/>
                <a:gd name="T29" fmla="*/ 61 h 208"/>
                <a:gd name="T30" fmla="*/ 152 w 220"/>
                <a:gd name="T31" fmla="*/ 58 h 208"/>
                <a:gd name="T32" fmla="*/ 159 w 220"/>
                <a:gd name="T33" fmla="*/ 61 h 208"/>
                <a:gd name="T34" fmla="*/ 162 w 220"/>
                <a:gd name="T35" fmla="*/ 67 h 208"/>
                <a:gd name="T36" fmla="*/ 159 w 220"/>
                <a:gd name="T37" fmla="*/ 74 h 208"/>
                <a:gd name="T38" fmla="*/ 85 w 220"/>
                <a:gd name="T39" fmla="*/ 147 h 208"/>
                <a:gd name="T40" fmla="*/ 85 w 220"/>
                <a:gd name="T41" fmla="*/ 153 h 208"/>
                <a:gd name="T42" fmla="*/ 90 w 220"/>
                <a:gd name="T43" fmla="*/ 153 h 208"/>
                <a:gd name="T44" fmla="*/ 164 w 220"/>
                <a:gd name="T45" fmla="*/ 79 h 208"/>
                <a:gd name="T46" fmla="*/ 169 w 220"/>
                <a:gd name="T47" fmla="*/ 67 h 208"/>
                <a:gd name="T48" fmla="*/ 164 w 220"/>
                <a:gd name="T49" fmla="*/ 55 h 208"/>
                <a:gd name="T50" fmla="*/ 152 w 220"/>
                <a:gd name="T51" fmla="*/ 50 h 208"/>
                <a:gd name="T52" fmla="*/ 140 w 220"/>
                <a:gd name="T53" fmla="*/ 55 h 208"/>
                <a:gd name="T54" fmla="*/ 38 w 220"/>
                <a:gd name="T55" fmla="*/ 157 h 208"/>
                <a:gd name="T56" fmla="*/ 38 w 220"/>
                <a:gd name="T57" fmla="*/ 199 h 208"/>
                <a:gd name="T58" fmla="*/ 60 w 220"/>
                <a:gd name="T59" fmla="*/ 208 h 208"/>
                <a:gd name="T60" fmla="*/ 81 w 220"/>
                <a:gd name="T61" fmla="*/ 199 h 208"/>
                <a:gd name="T62" fmla="*/ 205 w 220"/>
                <a:gd name="T63" fmla="*/ 76 h 208"/>
                <a:gd name="T64" fmla="*/ 205 w 220"/>
                <a:gd name="T65" fmla="*/ 2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0" h="208">
                  <a:moveTo>
                    <a:pt x="205" y="21"/>
                  </a:moveTo>
                  <a:cubicBezTo>
                    <a:pt x="198" y="15"/>
                    <a:pt x="198" y="15"/>
                    <a:pt x="198" y="15"/>
                  </a:cubicBezTo>
                  <a:cubicBezTo>
                    <a:pt x="183" y="0"/>
                    <a:pt x="159" y="0"/>
                    <a:pt x="143" y="15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0" y="158"/>
                    <a:pt x="0" y="161"/>
                    <a:pt x="1" y="162"/>
                  </a:cubicBezTo>
                  <a:cubicBezTo>
                    <a:pt x="3" y="164"/>
                    <a:pt x="5" y="164"/>
                    <a:pt x="7" y="162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61" y="9"/>
                    <a:pt x="181" y="9"/>
                    <a:pt x="193" y="21"/>
                  </a:cubicBezTo>
                  <a:cubicBezTo>
                    <a:pt x="199" y="27"/>
                    <a:pt x="199" y="27"/>
                    <a:pt x="199" y="27"/>
                  </a:cubicBezTo>
                  <a:cubicBezTo>
                    <a:pt x="211" y="39"/>
                    <a:pt x="211" y="58"/>
                    <a:pt x="199" y="70"/>
                  </a:cubicBezTo>
                  <a:cubicBezTo>
                    <a:pt x="75" y="194"/>
                    <a:pt x="75" y="194"/>
                    <a:pt x="75" y="194"/>
                  </a:cubicBezTo>
                  <a:cubicBezTo>
                    <a:pt x="71" y="198"/>
                    <a:pt x="66" y="200"/>
                    <a:pt x="60" y="200"/>
                  </a:cubicBezTo>
                  <a:cubicBezTo>
                    <a:pt x="54" y="200"/>
                    <a:pt x="48" y="198"/>
                    <a:pt x="44" y="194"/>
                  </a:cubicBezTo>
                  <a:cubicBezTo>
                    <a:pt x="35" y="185"/>
                    <a:pt x="35" y="171"/>
                    <a:pt x="44" y="162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8" y="59"/>
                    <a:pt x="150" y="58"/>
                    <a:pt x="152" y="58"/>
                  </a:cubicBezTo>
                  <a:cubicBezTo>
                    <a:pt x="155" y="58"/>
                    <a:pt x="157" y="59"/>
                    <a:pt x="159" y="61"/>
                  </a:cubicBezTo>
                  <a:cubicBezTo>
                    <a:pt x="161" y="62"/>
                    <a:pt x="162" y="65"/>
                    <a:pt x="162" y="67"/>
                  </a:cubicBezTo>
                  <a:cubicBezTo>
                    <a:pt x="162" y="70"/>
                    <a:pt x="161" y="72"/>
                    <a:pt x="159" y="74"/>
                  </a:cubicBezTo>
                  <a:cubicBezTo>
                    <a:pt x="85" y="147"/>
                    <a:pt x="85" y="147"/>
                    <a:pt x="85" y="147"/>
                  </a:cubicBezTo>
                  <a:cubicBezTo>
                    <a:pt x="83" y="149"/>
                    <a:pt x="83" y="151"/>
                    <a:pt x="85" y="153"/>
                  </a:cubicBezTo>
                  <a:cubicBezTo>
                    <a:pt x="86" y="155"/>
                    <a:pt x="89" y="155"/>
                    <a:pt x="90" y="153"/>
                  </a:cubicBezTo>
                  <a:cubicBezTo>
                    <a:pt x="164" y="79"/>
                    <a:pt x="164" y="79"/>
                    <a:pt x="164" y="79"/>
                  </a:cubicBezTo>
                  <a:cubicBezTo>
                    <a:pt x="168" y="76"/>
                    <a:pt x="169" y="72"/>
                    <a:pt x="169" y="67"/>
                  </a:cubicBezTo>
                  <a:cubicBezTo>
                    <a:pt x="169" y="63"/>
                    <a:pt x="168" y="58"/>
                    <a:pt x="164" y="55"/>
                  </a:cubicBezTo>
                  <a:cubicBezTo>
                    <a:pt x="161" y="52"/>
                    <a:pt x="157" y="50"/>
                    <a:pt x="152" y="50"/>
                  </a:cubicBezTo>
                  <a:cubicBezTo>
                    <a:pt x="148" y="50"/>
                    <a:pt x="144" y="52"/>
                    <a:pt x="140" y="55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27" y="168"/>
                    <a:pt x="27" y="187"/>
                    <a:pt x="38" y="199"/>
                  </a:cubicBezTo>
                  <a:cubicBezTo>
                    <a:pt x="44" y="205"/>
                    <a:pt x="52" y="208"/>
                    <a:pt x="60" y="208"/>
                  </a:cubicBezTo>
                  <a:cubicBezTo>
                    <a:pt x="68" y="208"/>
                    <a:pt x="75" y="205"/>
                    <a:pt x="81" y="199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20" y="61"/>
                    <a:pt x="220" y="36"/>
                    <a:pt x="205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806976C-F187-47DA-AF74-5536A9C1133F}"/>
              </a:ext>
            </a:extLst>
          </p:cNvPr>
          <p:cNvSpPr txBox="1"/>
          <p:nvPr/>
        </p:nvSpPr>
        <p:spPr>
          <a:xfrm>
            <a:off x="5118529" y="1188761"/>
            <a:ext cx="158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32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8100000" scaled="1"/>
                </a:gradFill>
                <a:latin typeface="Mada"/>
              </a:rPr>
              <a:t>20</a:t>
            </a:r>
            <a:r>
              <a:rPr lang="en-US" sz="32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8100000" scaled="1"/>
                </a:gradFill>
                <a:latin typeface="Mada"/>
              </a:rPr>
              <a:t>26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C6C140D-1ED2-4CD2-8913-2F1C954446CF}"/>
              </a:ext>
            </a:extLst>
          </p:cNvPr>
          <p:cNvSpPr txBox="1"/>
          <p:nvPr/>
        </p:nvSpPr>
        <p:spPr>
          <a:xfrm>
            <a:off x="7813526" y="1059507"/>
            <a:ext cx="3703371" cy="119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Ожидается, что к 2026 году годовой доход от продаж препаратов для повышения тестостерона на всемирном рынке достигнет 1,3 миллиарда долл. США.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8C161E3-E017-4642-9B24-42C35731C904}"/>
              </a:ext>
            </a:extLst>
          </p:cNvPr>
          <p:cNvSpPr txBox="1"/>
          <p:nvPr/>
        </p:nvSpPr>
        <p:spPr>
          <a:xfrm>
            <a:off x="5175792" y="3860511"/>
            <a:ext cx="158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3200" dirty="0">
                <a:solidFill>
                  <a:schemeClr val="accent2"/>
                </a:solidFill>
                <a:latin typeface="Mada"/>
              </a:rPr>
              <a:t>20</a:t>
            </a:r>
            <a:r>
              <a:rPr lang="en-US" sz="3200" dirty="0">
                <a:solidFill>
                  <a:schemeClr val="accent2"/>
                </a:solidFill>
                <a:latin typeface="Mada"/>
              </a:rPr>
              <a:t>23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4B9E12-C650-466B-94C9-96E5C50C9A09}"/>
              </a:ext>
            </a:extLst>
          </p:cNvPr>
          <p:cNvSpPr txBox="1"/>
          <p:nvPr/>
        </p:nvSpPr>
        <p:spPr>
          <a:xfrm>
            <a:off x="7927331" y="3837972"/>
            <a:ext cx="3703371" cy="62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К 202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3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 году в мире будет почти 55 миллионов американцев старше 65 лет 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CB8AAC5-D9B8-43F7-845E-3736A19BA963}"/>
              </a:ext>
            </a:extLst>
          </p:cNvPr>
          <p:cNvGrpSpPr/>
          <p:nvPr/>
        </p:nvGrpSpPr>
        <p:grpSpPr>
          <a:xfrm>
            <a:off x="7016209" y="3887127"/>
            <a:ext cx="531545" cy="531545"/>
            <a:chOff x="7016209" y="3198228"/>
            <a:chExt cx="531545" cy="531545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B198B80-9A79-46B9-928D-2BCDC98D7868}"/>
                </a:ext>
              </a:extLst>
            </p:cNvPr>
            <p:cNvSpPr/>
            <p:nvPr/>
          </p:nvSpPr>
          <p:spPr>
            <a:xfrm>
              <a:off x="7016209" y="3198228"/>
              <a:ext cx="531545" cy="5315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3175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89" name="Freeform 32">
              <a:extLst>
                <a:ext uri="{FF2B5EF4-FFF2-40B4-BE49-F238E27FC236}">
                  <a16:creationId xmlns:a16="http://schemas.microsoft.com/office/drawing/2014/main" id="{76D068F2-FE39-4350-AD27-0B7CA2C9FB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54739" y="3350576"/>
              <a:ext cx="254484" cy="226848"/>
            </a:xfrm>
            <a:custGeom>
              <a:avLst/>
              <a:gdLst>
                <a:gd name="T0" fmla="*/ 206 w 206"/>
                <a:gd name="T1" fmla="*/ 84 h 184"/>
                <a:gd name="T2" fmla="*/ 182 w 206"/>
                <a:gd name="T3" fmla="*/ 60 h 184"/>
                <a:gd name="T4" fmla="*/ 158 w 206"/>
                <a:gd name="T5" fmla="*/ 84 h 184"/>
                <a:gd name="T6" fmla="*/ 182 w 206"/>
                <a:gd name="T7" fmla="*/ 108 h 184"/>
                <a:gd name="T8" fmla="*/ 184 w 206"/>
                <a:gd name="T9" fmla="*/ 108 h 184"/>
                <a:gd name="T10" fmla="*/ 179 w 206"/>
                <a:gd name="T11" fmla="*/ 159 h 184"/>
                <a:gd name="T12" fmla="*/ 138 w 206"/>
                <a:gd name="T13" fmla="*/ 176 h 184"/>
                <a:gd name="T14" fmla="*/ 93 w 206"/>
                <a:gd name="T15" fmla="*/ 158 h 184"/>
                <a:gd name="T16" fmla="*/ 87 w 206"/>
                <a:gd name="T17" fmla="*/ 115 h 184"/>
                <a:gd name="T18" fmla="*/ 154 w 206"/>
                <a:gd name="T19" fmla="*/ 24 h 184"/>
                <a:gd name="T20" fmla="*/ 154 w 206"/>
                <a:gd name="T21" fmla="*/ 18 h 184"/>
                <a:gd name="T22" fmla="*/ 168 w 206"/>
                <a:gd name="T23" fmla="*/ 7 h 184"/>
                <a:gd name="T24" fmla="*/ 164 w 206"/>
                <a:gd name="T25" fmla="*/ 0 h 184"/>
                <a:gd name="T26" fmla="*/ 145 w 206"/>
                <a:gd name="T27" fmla="*/ 14 h 184"/>
                <a:gd name="T28" fmla="*/ 146 w 206"/>
                <a:gd name="T29" fmla="*/ 16 h 184"/>
                <a:gd name="T30" fmla="*/ 146 w 206"/>
                <a:gd name="T31" fmla="*/ 24 h 184"/>
                <a:gd name="T32" fmla="*/ 84 w 206"/>
                <a:gd name="T33" fmla="*/ 108 h 184"/>
                <a:gd name="T34" fmla="*/ 22 w 206"/>
                <a:gd name="T35" fmla="*/ 24 h 184"/>
                <a:gd name="T36" fmla="*/ 22 w 206"/>
                <a:gd name="T37" fmla="*/ 16 h 184"/>
                <a:gd name="T38" fmla="*/ 23 w 206"/>
                <a:gd name="T39" fmla="*/ 14 h 184"/>
                <a:gd name="T40" fmla="*/ 4 w 206"/>
                <a:gd name="T41" fmla="*/ 0 h 184"/>
                <a:gd name="T42" fmla="*/ 0 w 206"/>
                <a:gd name="T43" fmla="*/ 7 h 184"/>
                <a:gd name="T44" fmla="*/ 14 w 206"/>
                <a:gd name="T45" fmla="*/ 18 h 184"/>
                <a:gd name="T46" fmla="*/ 14 w 206"/>
                <a:gd name="T47" fmla="*/ 24 h 184"/>
                <a:gd name="T48" fmla="*/ 79 w 206"/>
                <a:gd name="T49" fmla="*/ 115 h 184"/>
                <a:gd name="T50" fmla="*/ 86 w 206"/>
                <a:gd name="T51" fmla="*/ 163 h 184"/>
                <a:gd name="T52" fmla="*/ 138 w 206"/>
                <a:gd name="T53" fmla="*/ 184 h 184"/>
                <a:gd name="T54" fmla="*/ 186 w 206"/>
                <a:gd name="T55" fmla="*/ 164 h 184"/>
                <a:gd name="T56" fmla="*/ 192 w 206"/>
                <a:gd name="T57" fmla="*/ 105 h 184"/>
                <a:gd name="T58" fmla="*/ 206 w 206"/>
                <a:gd name="T59" fmla="*/ 84 h 184"/>
                <a:gd name="T60" fmla="*/ 182 w 206"/>
                <a:gd name="T61" fmla="*/ 100 h 184"/>
                <a:gd name="T62" fmla="*/ 166 w 206"/>
                <a:gd name="T63" fmla="*/ 84 h 184"/>
                <a:gd name="T64" fmla="*/ 182 w 206"/>
                <a:gd name="T65" fmla="*/ 68 h 184"/>
                <a:gd name="T66" fmla="*/ 198 w 206"/>
                <a:gd name="T67" fmla="*/ 84 h 184"/>
                <a:gd name="T68" fmla="*/ 182 w 206"/>
                <a:gd name="T69" fmla="*/ 10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6" h="184">
                  <a:moveTo>
                    <a:pt x="206" y="84"/>
                  </a:moveTo>
                  <a:cubicBezTo>
                    <a:pt x="206" y="70"/>
                    <a:pt x="195" y="60"/>
                    <a:pt x="182" y="60"/>
                  </a:cubicBezTo>
                  <a:cubicBezTo>
                    <a:pt x="169" y="60"/>
                    <a:pt x="158" y="70"/>
                    <a:pt x="158" y="84"/>
                  </a:cubicBezTo>
                  <a:cubicBezTo>
                    <a:pt x="158" y="97"/>
                    <a:pt x="169" y="108"/>
                    <a:pt x="182" y="108"/>
                  </a:cubicBezTo>
                  <a:cubicBezTo>
                    <a:pt x="183" y="108"/>
                    <a:pt x="183" y="108"/>
                    <a:pt x="184" y="108"/>
                  </a:cubicBezTo>
                  <a:cubicBezTo>
                    <a:pt x="187" y="119"/>
                    <a:pt x="191" y="143"/>
                    <a:pt x="179" y="159"/>
                  </a:cubicBezTo>
                  <a:cubicBezTo>
                    <a:pt x="172" y="170"/>
                    <a:pt x="158" y="176"/>
                    <a:pt x="138" y="176"/>
                  </a:cubicBezTo>
                  <a:cubicBezTo>
                    <a:pt x="116" y="176"/>
                    <a:pt x="101" y="170"/>
                    <a:pt x="93" y="158"/>
                  </a:cubicBezTo>
                  <a:cubicBezTo>
                    <a:pt x="82" y="144"/>
                    <a:pt x="85" y="123"/>
                    <a:pt x="87" y="115"/>
                  </a:cubicBezTo>
                  <a:cubicBezTo>
                    <a:pt x="131" y="114"/>
                    <a:pt x="154" y="83"/>
                    <a:pt x="154" y="24"/>
                  </a:cubicBezTo>
                  <a:cubicBezTo>
                    <a:pt x="154" y="22"/>
                    <a:pt x="154" y="20"/>
                    <a:pt x="154" y="18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45" y="14"/>
                    <a:pt x="145" y="14"/>
                    <a:pt x="145" y="14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6" y="19"/>
                    <a:pt x="146" y="21"/>
                    <a:pt x="146" y="24"/>
                  </a:cubicBezTo>
                  <a:cubicBezTo>
                    <a:pt x="146" y="80"/>
                    <a:pt x="126" y="108"/>
                    <a:pt x="84" y="108"/>
                  </a:cubicBezTo>
                  <a:cubicBezTo>
                    <a:pt x="42" y="108"/>
                    <a:pt x="22" y="80"/>
                    <a:pt x="22" y="24"/>
                  </a:cubicBezTo>
                  <a:cubicBezTo>
                    <a:pt x="22" y="21"/>
                    <a:pt x="22" y="19"/>
                    <a:pt x="22" y="16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20"/>
                    <a:pt x="14" y="22"/>
                    <a:pt x="14" y="24"/>
                  </a:cubicBezTo>
                  <a:cubicBezTo>
                    <a:pt x="14" y="82"/>
                    <a:pt x="36" y="113"/>
                    <a:pt x="79" y="115"/>
                  </a:cubicBezTo>
                  <a:cubicBezTo>
                    <a:pt x="77" y="125"/>
                    <a:pt x="74" y="146"/>
                    <a:pt x="86" y="163"/>
                  </a:cubicBezTo>
                  <a:cubicBezTo>
                    <a:pt x="96" y="177"/>
                    <a:pt x="113" y="184"/>
                    <a:pt x="138" y="184"/>
                  </a:cubicBezTo>
                  <a:cubicBezTo>
                    <a:pt x="160" y="184"/>
                    <a:pt x="177" y="177"/>
                    <a:pt x="186" y="164"/>
                  </a:cubicBezTo>
                  <a:cubicBezTo>
                    <a:pt x="199" y="145"/>
                    <a:pt x="195" y="118"/>
                    <a:pt x="192" y="105"/>
                  </a:cubicBezTo>
                  <a:cubicBezTo>
                    <a:pt x="200" y="102"/>
                    <a:pt x="206" y="93"/>
                    <a:pt x="206" y="84"/>
                  </a:cubicBezTo>
                  <a:close/>
                  <a:moveTo>
                    <a:pt x="182" y="100"/>
                  </a:moveTo>
                  <a:cubicBezTo>
                    <a:pt x="173" y="100"/>
                    <a:pt x="166" y="92"/>
                    <a:pt x="166" y="84"/>
                  </a:cubicBezTo>
                  <a:cubicBezTo>
                    <a:pt x="166" y="75"/>
                    <a:pt x="173" y="68"/>
                    <a:pt x="182" y="68"/>
                  </a:cubicBezTo>
                  <a:cubicBezTo>
                    <a:pt x="191" y="68"/>
                    <a:pt x="198" y="75"/>
                    <a:pt x="198" y="84"/>
                  </a:cubicBezTo>
                  <a:cubicBezTo>
                    <a:pt x="198" y="92"/>
                    <a:pt x="191" y="100"/>
                    <a:pt x="182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697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01A4EF0D-EF6B-4468-B396-F1207294574F}"/>
              </a:ext>
            </a:extLst>
          </p:cNvPr>
          <p:cNvSpPr/>
          <p:nvPr/>
        </p:nvSpPr>
        <p:spPr>
          <a:xfrm>
            <a:off x="3057604" y="3822070"/>
            <a:ext cx="6076793" cy="3035930"/>
          </a:xfrm>
          <a:custGeom>
            <a:avLst/>
            <a:gdLst>
              <a:gd name="connsiteX0" fmla="*/ 3638393 w 7276786"/>
              <a:gd name="connsiteY0" fmla="*/ 0 h 3635440"/>
              <a:gd name="connsiteX1" fmla="*/ 7258158 w 7276786"/>
              <a:gd name="connsiteY1" fmla="*/ 3266530 h 3635440"/>
              <a:gd name="connsiteX2" fmla="*/ 7276786 w 7276786"/>
              <a:gd name="connsiteY2" fmla="*/ 3635440 h 3635440"/>
              <a:gd name="connsiteX3" fmla="*/ 0 w 7276786"/>
              <a:gd name="connsiteY3" fmla="*/ 3635440 h 3635440"/>
              <a:gd name="connsiteX4" fmla="*/ 18629 w 7276786"/>
              <a:gd name="connsiteY4" fmla="*/ 3266530 h 3635440"/>
              <a:gd name="connsiteX5" fmla="*/ 3638393 w 7276786"/>
              <a:gd name="connsiteY5" fmla="*/ 0 h 363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6786" h="3635440">
                <a:moveTo>
                  <a:pt x="3638393" y="0"/>
                </a:moveTo>
                <a:cubicBezTo>
                  <a:pt x="5522314" y="0"/>
                  <a:pt x="7071827" y="1431768"/>
                  <a:pt x="7258158" y="3266530"/>
                </a:cubicBezTo>
                <a:lnTo>
                  <a:pt x="7276786" y="3635440"/>
                </a:lnTo>
                <a:lnTo>
                  <a:pt x="0" y="3635440"/>
                </a:lnTo>
                <a:lnTo>
                  <a:pt x="18629" y="3266530"/>
                </a:lnTo>
                <a:cubicBezTo>
                  <a:pt x="204959" y="1431768"/>
                  <a:pt x="1754472" y="0"/>
                  <a:pt x="363839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Calibri Light" panose="020F0302020204030204" pitchFamily="34" charset="0"/>
            </a:endParaRPr>
          </a:p>
        </p:txBody>
      </p:sp>
      <p:grpSp>
        <p:nvGrpSpPr>
          <p:cNvPr id="41" name="Group 4">
            <a:extLst>
              <a:ext uri="{FF2B5EF4-FFF2-40B4-BE49-F238E27FC236}">
                <a16:creationId xmlns:a16="http://schemas.microsoft.com/office/drawing/2014/main" id="{966B7EF9-44ED-4BDF-81CC-BAB047601BB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22982" y="2133600"/>
            <a:ext cx="2346036" cy="4724400"/>
            <a:chOff x="2824" y="114"/>
            <a:chExt cx="2032" cy="4092"/>
          </a:xfrm>
        </p:grpSpPr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id="{4F4E4669-EBFC-411F-9DDC-1276A0A48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1" y="2997"/>
              <a:ext cx="123" cy="111"/>
            </a:xfrm>
            <a:prstGeom prst="rect">
              <a:avLst/>
            </a:prstGeom>
            <a:solidFill>
              <a:srgbClr val="78A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44" name="Rectangle 6">
              <a:extLst>
                <a:ext uri="{FF2B5EF4-FFF2-40B4-BE49-F238E27FC236}">
                  <a16:creationId xmlns:a16="http://schemas.microsoft.com/office/drawing/2014/main" id="{63E076C8-CA38-4D3D-A35A-0AD23F611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1" y="3423"/>
              <a:ext cx="123" cy="56"/>
            </a:xfrm>
            <a:prstGeom prst="rect">
              <a:avLst/>
            </a:prstGeom>
            <a:solidFill>
              <a:srgbClr val="78A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id="{ADF1173C-B97F-4CE4-BFD1-77C5B4813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9" y="3108"/>
              <a:ext cx="86" cy="315"/>
            </a:xfrm>
            <a:prstGeom prst="rect">
              <a:avLst/>
            </a:prstGeom>
            <a:solidFill>
              <a:srgbClr val="8BB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46" name="Rectangle 8">
              <a:extLst>
                <a:ext uri="{FF2B5EF4-FFF2-40B4-BE49-F238E27FC236}">
                  <a16:creationId xmlns:a16="http://schemas.microsoft.com/office/drawing/2014/main" id="{C9A29B78-7059-423D-8B6B-3AA3313DA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" y="3477"/>
              <a:ext cx="772" cy="62"/>
            </a:xfrm>
            <a:prstGeom prst="rect">
              <a:avLst/>
            </a:prstGeom>
            <a:solidFill>
              <a:srgbClr val="78A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549BABD9-7E73-4444-ADA3-98042DF9B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3494"/>
              <a:ext cx="115" cy="116"/>
            </a:xfrm>
            <a:custGeom>
              <a:avLst/>
              <a:gdLst>
                <a:gd name="T0" fmla="*/ 208 w 462"/>
                <a:gd name="T1" fmla="*/ 1 h 462"/>
                <a:gd name="T2" fmla="*/ 174 w 462"/>
                <a:gd name="T3" fmla="*/ 7 h 462"/>
                <a:gd name="T4" fmla="*/ 142 w 462"/>
                <a:gd name="T5" fmla="*/ 17 h 462"/>
                <a:gd name="T6" fmla="*/ 111 w 462"/>
                <a:gd name="T7" fmla="*/ 33 h 462"/>
                <a:gd name="T8" fmla="*/ 84 w 462"/>
                <a:gd name="T9" fmla="*/ 52 h 462"/>
                <a:gd name="T10" fmla="*/ 60 w 462"/>
                <a:gd name="T11" fmla="*/ 76 h 462"/>
                <a:gd name="T12" fmla="*/ 39 w 462"/>
                <a:gd name="T13" fmla="*/ 101 h 462"/>
                <a:gd name="T14" fmla="*/ 23 w 462"/>
                <a:gd name="T15" fmla="*/ 131 h 462"/>
                <a:gd name="T16" fmla="*/ 11 w 462"/>
                <a:gd name="T17" fmla="*/ 163 h 462"/>
                <a:gd name="T18" fmla="*/ 2 w 462"/>
                <a:gd name="T19" fmla="*/ 195 h 462"/>
                <a:gd name="T20" fmla="*/ 0 w 462"/>
                <a:gd name="T21" fmla="*/ 231 h 462"/>
                <a:gd name="T22" fmla="*/ 2 w 462"/>
                <a:gd name="T23" fmla="*/ 266 h 462"/>
                <a:gd name="T24" fmla="*/ 11 w 462"/>
                <a:gd name="T25" fmla="*/ 300 h 462"/>
                <a:gd name="T26" fmla="*/ 23 w 462"/>
                <a:gd name="T27" fmla="*/ 331 h 462"/>
                <a:gd name="T28" fmla="*/ 39 w 462"/>
                <a:gd name="T29" fmla="*/ 360 h 462"/>
                <a:gd name="T30" fmla="*/ 60 w 462"/>
                <a:gd name="T31" fmla="*/ 387 h 462"/>
                <a:gd name="T32" fmla="*/ 84 w 462"/>
                <a:gd name="T33" fmla="*/ 409 h 462"/>
                <a:gd name="T34" fmla="*/ 111 w 462"/>
                <a:gd name="T35" fmla="*/ 429 h 462"/>
                <a:gd name="T36" fmla="*/ 142 w 462"/>
                <a:gd name="T37" fmla="*/ 444 h 462"/>
                <a:gd name="T38" fmla="*/ 174 w 462"/>
                <a:gd name="T39" fmla="*/ 455 h 462"/>
                <a:gd name="T40" fmla="*/ 208 w 462"/>
                <a:gd name="T41" fmla="*/ 461 h 462"/>
                <a:gd name="T42" fmla="*/ 243 w 462"/>
                <a:gd name="T43" fmla="*/ 461 h 462"/>
                <a:gd name="T44" fmla="*/ 278 w 462"/>
                <a:gd name="T45" fmla="*/ 457 h 462"/>
                <a:gd name="T46" fmla="*/ 311 w 462"/>
                <a:gd name="T47" fmla="*/ 448 h 462"/>
                <a:gd name="T48" fmla="*/ 342 w 462"/>
                <a:gd name="T49" fmla="*/ 434 h 462"/>
                <a:gd name="T50" fmla="*/ 370 w 462"/>
                <a:gd name="T51" fmla="*/ 416 h 462"/>
                <a:gd name="T52" fmla="*/ 395 w 462"/>
                <a:gd name="T53" fmla="*/ 395 h 462"/>
                <a:gd name="T54" fmla="*/ 417 w 462"/>
                <a:gd name="T55" fmla="*/ 369 h 462"/>
                <a:gd name="T56" fmla="*/ 435 w 462"/>
                <a:gd name="T57" fmla="*/ 342 h 462"/>
                <a:gd name="T58" fmla="*/ 449 w 462"/>
                <a:gd name="T59" fmla="*/ 311 h 462"/>
                <a:gd name="T60" fmla="*/ 458 w 462"/>
                <a:gd name="T61" fmla="*/ 277 h 462"/>
                <a:gd name="T62" fmla="*/ 462 w 462"/>
                <a:gd name="T63" fmla="*/ 242 h 462"/>
                <a:gd name="T64" fmla="*/ 461 w 462"/>
                <a:gd name="T65" fmla="*/ 208 h 462"/>
                <a:gd name="T66" fmla="*/ 455 w 462"/>
                <a:gd name="T67" fmla="*/ 173 h 462"/>
                <a:gd name="T68" fmla="*/ 445 w 462"/>
                <a:gd name="T69" fmla="*/ 141 h 462"/>
                <a:gd name="T70" fmla="*/ 430 w 462"/>
                <a:gd name="T71" fmla="*/ 111 h 462"/>
                <a:gd name="T72" fmla="*/ 410 w 462"/>
                <a:gd name="T73" fmla="*/ 84 h 462"/>
                <a:gd name="T74" fmla="*/ 387 w 462"/>
                <a:gd name="T75" fmla="*/ 59 h 462"/>
                <a:gd name="T76" fmla="*/ 361 w 462"/>
                <a:gd name="T77" fmla="*/ 39 h 462"/>
                <a:gd name="T78" fmla="*/ 332 w 462"/>
                <a:gd name="T79" fmla="*/ 22 h 462"/>
                <a:gd name="T80" fmla="*/ 301 w 462"/>
                <a:gd name="T81" fmla="*/ 10 h 462"/>
                <a:gd name="T82" fmla="*/ 267 w 462"/>
                <a:gd name="T83" fmla="*/ 2 h 462"/>
                <a:gd name="T84" fmla="*/ 232 w 462"/>
                <a:gd name="T85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2" h="462">
                  <a:moveTo>
                    <a:pt x="232" y="0"/>
                  </a:moveTo>
                  <a:lnTo>
                    <a:pt x="220" y="0"/>
                  </a:lnTo>
                  <a:lnTo>
                    <a:pt x="208" y="1"/>
                  </a:lnTo>
                  <a:lnTo>
                    <a:pt x="196" y="2"/>
                  </a:lnTo>
                  <a:lnTo>
                    <a:pt x="185" y="4"/>
                  </a:lnTo>
                  <a:lnTo>
                    <a:pt x="174" y="7"/>
                  </a:lnTo>
                  <a:lnTo>
                    <a:pt x="162" y="10"/>
                  </a:lnTo>
                  <a:lnTo>
                    <a:pt x="152" y="13"/>
                  </a:lnTo>
                  <a:lnTo>
                    <a:pt x="142" y="17"/>
                  </a:lnTo>
                  <a:lnTo>
                    <a:pt x="132" y="22"/>
                  </a:lnTo>
                  <a:lnTo>
                    <a:pt x="121" y="28"/>
                  </a:lnTo>
                  <a:lnTo>
                    <a:pt x="111" y="33"/>
                  </a:lnTo>
                  <a:lnTo>
                    <a:pt x="102" y="39"/>
                  </a:lnTo>
                  <a:lnTo>
                    <a:pt x="93" y="46"/>
                  </a:lnTo>
                  <a:lnTo>
                    <a:pt x="84" y="52"/>
                  </a:lnTo>
                  <a:lnTo>
                    <a:pt x="76" y="59"/>
                  </a:lnTo>
                  <a:lnTo>
                    <a:pt x="68" y="68"/>
                  </a:lnTo>
                  <a:lnTo>
                    <a:pt x="60" y="76"/>
                  </a:lnTo>
                  <a:lnTo>
                    <a:pt x="53" y="84"/>
                  </a:lnTo>
                  <a:lnTo>
                    <a:pt x="45" y="93"/>
                  </a:lnTo>
                  <a:lnTo>
                    <a:pt x="39" y="101"/>
                  </a:lnTo>
                  <a:lnTo>
                    <a:pt x="33" y="111"/>
                  </a:lnTo>
                  <a:lnTo>
                    <a:pt x="28" y="121"/>
                  </a:lnTo>
                  <a:lnTo>
                    <a:pt x="23" y="131"/>
                  </a:lnTo>
                  <a:lnTo>
                    <a:pt x="18" y="141"/>
                  </a:lnTo>
                  <a:lnTo>
                    <a:pt x="14" y="151"/>
                  </a:lnTo>
                  <a:lnTo>
                    <a:pt x="11" y="163"/>
                  </a:lnTo>
                  <a:lnTo>
                    <a:pt x="8" y="173"/>
                  </a:lnTo>
                  <a:lnTo>
                    <a:pt x="5" y="184"/>
                  </a:lnTo>
                  <a:lnTo>
                    <a:pt x="2" y="195"/>
                  </a:lnTo>
                  <a:lnTo>
                    <a:pt x="1" y="208"/>
                  </a:lnTo>
                  <a:lnTo>
                    <a:pt x="0" y="219"/>
                  </a:lnTo>
                  <a:lnTo>
                    <a:pt x="0" y="231"/>
                  </a:lnTo>
                  <a:lnTo>
                    <a:pt x="0" y="242"/>
                  </a:lnTo>
                  <a:lnTo>
                    <a:pt x="1" y="255"/>
                  </a:lnTo>
                  <a:lnTo>
                    <a:pt x="2" y="266"/>
                  </a:lnTo>
                  <a:lnTo>
                    <a:pt x="5" y="277"/>
                  </a:lnTo>
                  <a:lnTo>
                    <a:pt x="8" y="288"/>
                  </a:lnTo>
                  <a:lnTo>
                    <a:pt x="11" y="300"/>
                  </a:lnTo>
                  <a:lnTo>
                    <a:pt x="14" y="311"/>
                  </a:lnTo>
                  <a:lnTo>
                    <a:pt x="18" y="321"/>
                  </a:lnTo>
                  <a:lnTo>
                    <a:pt x="23" y="331"/>
                  </a:lnTo>
                  <a:lnTo>
                    <a:pt x="28" y="342"/>
                  </a:lnTo>
                  <a:lnTo>
                    <a:pt x="33" y="351"/>
                  </a:lnTo>
                  <a:lnTo>
                    <a:pt x="39" y="360"/>
                  </a:lnTo>
                  <a:lnTo>
                    <a:pt x="45" y="369"/>
                  </a:lnTo>
                  <a:lnTo>
                    <a:pt x="53" y="379"/>
                  </a:lnTo>
                  <a:lnTo>
                    <a:pt x="60" y="387"/>
                  </a:lnTo>
                  <a:lnTo>
                    <a:pt x="68" y="395"/>
                  </a:lnTo>
                  <a:lnTo>
                    <a:pt x="76" y="402"/>
                  </a:lnTo>
                  <a:lnTo>
                    <a:pt x="84" y="409"/>
                  </a:lnTo>
                  <a:lnTo>
                    <a:pt x="93" y="416"/>
                  </a:lnTo>
                  <a:lnTo>
                    <a:pt x="102" y="422"/>
                  </a:lnTo>
                  <a:lnTo>
                    <a:pt x="111" y="429"/>
                  </a:lnTo>
                  <a:lnTo>
                    <a:pt x="121" y="434"/>
                  </a:lnTo>
                  <a:lnTo>
                    <a:pt x="132" y="439"/>
                  </a:lnTo>
                  <a:lnTo>
                    <a:pt x="142" y="444"/>
                  </a:lnTo>
                  <a:lnTo>
                    <a:pt x="152" y="448"/>
                  </a:lnTo>
                  <a:lnTo>
                    <a:pt x="162" y="452"/>
                  </a:lnTo>
                  <a:lnTo>
                    <a:pt x="174" y="455"/>
                  </a:lnTo>
                  <a:lnTo>
                    <a:pt x="185" y="457"/>
                  </a:lnTo>
                  <a:lnTo>
                    <a:pt x="196" y="459"/>
                  </a:lnTo>
                  <a:lnTo>
                    <a:pt x="208" y="461"/>
                  </a:lnTo>
                  <a:lnTo>
                    <a:pt x="220" y="461"/>
                  </a:lnTo>
                  <a:lnTo>
                    <a:pt x="232" y="462"/>
                  </a:lnTo>
                  <a:lnTo>
                    <a:pt x="243" y="461"/>
                  </a:lnTo>
                  <a:lnTo>
                    <a:pt x="255" y="461"/>
                  </a:lnTo>
                  <a:lnTo>
                    <a:pt x="267" y="459"/>
                  </a:lnTo>
                  <a:lnTo>
                    <a:pt x="278" y="457"/>
                  </a:lnTo>
                  <a:lnTo>
                    <a:pt x="289" y="455"/>
                  </a:lnTo>
                  <a:lnTo>
                    <a:pt x="301" y="452"/>
                  </a:lnTo>
                  <a:lnTo>
                    <a:pt x="311" y="448"/>
                  </a:lnTo>
                  <a:lnTo>
                    <a:pt x="322" y="444"/>
                  </a:lnTo>
                  <a:lnTo>
                    <a:pt x="332" y="439"/>
                  </a:lnTo>
                  <a:lnTo>
                    <a:pt x="342" y="434"/>
                  </a:lnTo>
                  <a:lnTo>
                    <a:pt x="352" y="429"/>
                  </a:lnTo>
                  <a:lnTo>
                    <a:pt x="361" y="422"/>
                  </a:lnTo>
                  <a:lnTo>
                    <a:pt x="370" y="416"/>
                  </a:lnTo>
                  <a:lnTo>
                    <a:pt x="378" y="409"/>
                  </a:lnTo>
                  <a:lnTo>
                    <a:pt x="387" y="402"/>
                  </a:lnTo>
                  <a:lnTo>
                    <a:pt x="395" y="395"/>
                  </a:lnTo>
                  <a:lnTo>
                    <a:pt x="403" y="387"/>
                  </a:lnTo>
                  <a:lnTo>
                    <a:pt x="410" y="379"/>
                  </a:lnTo>
                  <a:lnTo>
                    <a:pt x="417" y="369"/>
                  </a:lnTo>
                  <a:lnTo>
                    <a:pt x="424" y="360"/>
                  </a:lnTo>
                  <a:lnTo>
                    <a:pt x="430" y="351"/>
                  </a:lnTo>
                  <a:lnTo>
                    <a:pt x="435" y="342"/>
                  </a:lnTo>
                  <a:lnTo>
                    <a:pt x="440" y="331"/>
                  </a:lnTo>
                  <a:lnTo>
                    <a:pt x="445" y="321"/>
                  </a:lnTo>
                  <a:lnTo>
                    <a:pt x="449" y="311"/>
                  </a:lnTo>
                  <a:lnTo>
                    <a:pt x="452" y="300"/>
                  </a:lnTo>
                  <a:lnTo>
                    <a:pt x="455" y="288"/>
                  </a:lnTo>
                  <a:lnTo>
                    <a:pt x="458" y="277"/>
                  </a:lnTo>
                  <a:lnTo>
                    <a:pt x="460" y="266"/>
                  </a:lnTo>
                  <a:lnTo>
                    <a:pt x="461" y="255"/>
                  </a:lnTo>
                  <a:lnTo>
                    <a:pt x="462" y="242"/>
                  </a:lnTo>
                  <a:lnTo>
                    <a:pt x="462" y="231"/>
                  </a:lnTo>
                  <a:lnTo>
                    <a:pt x="462" y="219"/>
                  </a:lnTo>
                  <a:lnTo>
                    <a:pt x="461" y="208"/>
                  </a:lnTo>
                  <a:lnTo>
                    <a:pt x="460" y="195"/>
                  </a:lnTo>
                  <a:lnTo>
                    <a:pt x="458" y="184"/>
                  </a:lnTo>
                  <a:lnTo>
                    <a:pt x="455" y="173"/>
                  </a:lnTo>
                  <a:lnTo>
                    <a:pt x="452" y="163"/>
                  </a:lnTo>
                  <a:lnTo>
                    <a:pt x="449" y="151"/>
                  </a:lnTo>
                  <a:lnTo>
                    <a:pt x="445" y="141"/>
                  </a:lnTo>
                  <a:lnTo>
                    <a:pt x="440" y="131"/>
                  </a:lnTo>
                  <a:lnTo>
                    <a:pt x="435" y="121"/>
                  </a:lnTo>
                  <a:lnTo>
                    <a:pt x="430" y="111"/>
                  </a:lnTo>
                  <a:lnTo>
                    <a:pt x="424" y="101"/>
                  </a:lnTo>
                  <a:lnTo>
                    <a:pt x="417" y="93"/>
                  </a:lnTo>
                  <a:lnTo>
                    <a:pt x="410" y="84"/>
                  </a:lnTo>
                  <a:lnTo>
                    <a:pt x="403" y="76"/>
                  </a:lnTo>
                  <a:lnTo>
                    <a:pt x="395" y="68"/>
                  </a:lnTo>
                  <a:lnTo>
                    <a:pt x="387" y="59"/>
                  </a:lnTo>
                  <a:lnTo>
                    <a:pt x="378" y="52"/>
                  </a:lnTo>
                  <a:lnTo>
                    <a:pt x="370" y="46"/>
                  </a:lnTo>
                  <a:lnTo>
                    <a:pt x="361" y="39"/>
                  </a:lnTo>
                  <a:lnTo>
                    <a:pt x="352" y="33"/>
                  </a:lnTo>
                  <a:lnTo>
                    <a:pt x="342" y="28"/>
                  </a:lnTo>
                  <a:lnTo>
                    <a:pt x="332" y="22"/>
                  </a:lnTo>
                  <a:lnTo>
                    <a:pt x="322" y="17"/>
                  </a:lnTo>
                  <a:lnTo>
                    <a:pt x="311" y="13"/>
                  </a:lnTo>
                  <a:lnTo>
                    <a:pt x="301" y="10"/>
                  </a:lnTo>
                  <a:lnTo>
                    <a:pt x="289" y="7"/>
                  </a:lnTo>
                  <a:lnTo>
                    <a:pt x="278" y="4"/>
                  </a:lnTo>
                  <a:lnTo>
                    <a:pt x="267" y="2"/>
                  </a:lnTo>
                  <a:lnTo>
                    <a:pt x="255" y="1"/>
                  </a:lnTo>
                  <a:lnTo>
                    <a:pt x="243" y="0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629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DC7B9683-AEC4-44A4-8C83-220F7594E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3494"/>
              <a:ext cx="116" cy="116"/>
            </a:xfrm>
            <a:custGeom>
              <a:avLst/>
              <a:gdLst>
                <a:gd name="T0" fmla="*/ 207 w 463"/>
                <a:gd name="T1" fmla="*/ 1 h 462"/>
                <a:gd name="T2" fmla="*/ 173 w 463"/>
                <a:gd name="T3" fmla="*/ 7 h 462"/>
                <a:gd name="T4" fmla="*/ 141 w 463"/>
                <a:gd name="T5" fmla="*/ 17 h 462"/>
                <a:gd name="T6" fmla="*/ 111 w 463"/>
                <a:gd name="T7" fmla="*/ 33 h 462"/>
                <a:gd name="T8" fmla="*/ 84 w 463"/>
                <a:gd name="T9" fmla="*/ 52 h 462"/>
                <a:gd name="T10" fmla="*/ 59 w 463"/>
                <a:gd name="T11" fmla="*/ 76 h 462"/>
                <a:gd name="T12" fmla="*/ 39 w 463"/>
                <a:gd name="T13" fmla="*/ 101 h 462"/>
                <a:gd name="T14" fmla="*/ 23 w 463"/>
                <a:gd name="T15" fmla="*/ 131 h 462"/>
                <a:gd name="T16" fmla="*/ 10 w 463"/>
                <a:gd name="T17" fmla="*/ 163 h 462"/>
                <a:gd name="T18" fmla="*/ 2 w 463"/>
                <a:gd name="T19" fmla="*/ 195 h 462"/>
                <a:gd name="T20" fmla="*/ 0 w 463"/>
                <a:gd name="T21" fmla="*/ 231 h 462"/>
                <a:gd name="T22" fmla="*/ 2 w 463"/>
                <a:gd name="T23" fmla="*/ 266 h 462"/>
                <a:gd name="T24" fmla="*/ 10 w 463"/>
                <a:gd name="T25" fmla="*/ 300 h 462"/>
                <a:gd name="T26" fmla="*/ 23 w 463"/>
                <a:gd name="T27" fmla="*/ 331 h 462"/>
                <a:gd name="T28" fmla="*/ 39 w 463"/>
                <a:gd name="T29" fmla="*/ 360 h 462"/>
                <a:gd name="T30" fmla="*/ 59 w 463"/>
                <a:gd name="T31" fmla="*/ 387 h 462"/>
                <a:gd name="T32" fmla="*/ 84 w 463"/>
                <a:gd name="T33" fmla="*/ 409 h 462"/>
                <a:gd name="T34" fmla="*/ 111 w 463"/>
                <a:gd name="T35" fmla="*/ 429 h 462"/>
                <a:gd name="T36" fmla="*/ 141 w 463"/>
                <a:gd name="T37" fmla="*/ 444 h 462"/>
                <a:gd name="T38" fmla="*/ 173 w 463"/>
                <a:gd name="T39" fmla="*/ 455 h 462"/>
                <a:gd name="T40" fmla="*/ 207 w 463"/>
                <a:gd name="T41" fmla="*/ 461 h 462"/>
                <a:gd name="T42" fmla="*/ 243 w 463"/>
                <a:gd name="T43" fmla="*/ 461 h 462"/>
                <a:gd name="T44" fmla="*/ 278 w 463"/>
                <a:gd name="T45" fmla="*/ 457 h 462"/>
                <a:gd name="T46" fmla="*/ 310 w 463"/>
                <a:gd name="T47" fmla="*/ 448 h 462"/>
                <a:gd name="T48" fmla="*/ 341 w 463"/>
                <a:gd name="T49" fmla="*/ 434 h 462"/>
                <a:gd name="T50" fmla="*/ 370 w 463"/>
                <a:gd name="T51" fmla="*/ 416 h 462"/>
                <a:gd name="T52" fmla="*/ 394 w 463"/>
                <a:gd name="T53" fmla="*/ 395 h 462"/>
                <a:gd name="T54" fmla="*/ 417 w 463"/>
                <a:gd name="T55" fmla="*/ 369 h 462"/>
                <a:gd name="T56" fmla="*/ 434 w 463"/>
                <a:gd name="T57" fmla="*/ 342 h 462"/>
                <a:gd name="T58" fmla="*/ 449 w 463"/>
                <a:gd name="T59" fmla="*/ 311 h 462"/>
                <a:gd name="T60" fmla="*/ 458 w 463"/>
                <a:gd name="T61" fmla="*/ 277 h 462"/>
                <a:gd name="T62" fmla="*/ 462 w 463"/>
                <a:gd name="T63" fmla="*/ 242 h 462"/>
                <a:gd name="T64" fmla="*/ 461 w 463"/>
                <a:gd name="T65" fmla="*/ 208 h 462"/>
                <a:gd name="T66" fmla="*/ 455 w 463"/>
                <a:gd name="T67" fmla="*/ 173 h 462"/>
                <a:gd name="T68" fmla="*/ 445 w 463"/>
                <a:gd name="T69" fmla="*/ 141 h 462"/>
                <a:gd name="T70" fmla="*/ 429 w 463"/>
                <a:gd name="T71" fmla="*/ 111 h 462"/>
                <a:gd name="T72" fmla="*/ 410 w 463"/>
                <a:gd name="T73" fmla="*/ 84 h 462"/>
                <a:gd name="T74" fmla="*/ 387 w 463"/>
                <a:gd name="T75" fmla="*/ 59 h 462"/>
                <a:gd name="T76" fmla="*/ 361 w 463"/>
                <a:gd name="T77" fmla="*/ 39 h 462"/>
                <a:gd name="T78" fmla="*/ 332 w 463"/>
                <a:gd name="T79" fmla="*/ 22 h 462"/>
                <a:gd name="T80" fmla="*/ 300 w 463"/>
                <a:gd name="T81" fmla="*/ 10 h 462"/>
                <a:gd name="T82" fmla="*/ 266 w 463"/>
                <a:gd name="T83" fmla="*/ 2 h 462"/>
                <a:gd name="T84" fmla="*/ 232 w 463"/>
                <a:gd name="T85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3" h="462">
                  <a:moveTo>
                    <a:pt x="232" y="0"/>
                  </a:moveTo>
                  <a:lnTo>
                    <a:pt x="219" y="0"/>
                  </a:lnTo>
                  <a:lnTo>
                    <a:pt x="207" y="1"/>
                  </a:lnTo>
                  <a:lnTo>
                    <a:pt x="196" y="2"/>
                  </a:lnTo>
                  <a:lnTo>
                    <a:pt x="184" y="4"/>
                  </a:lnTo>
                  <a:lnTo>
                    <a:pt x="173" y="7"/>
                  </a:lnTo>
                  <a:lnTo>
                    <a:pt x="162" y="10"/>
                  </a:lnTo>
                  <a:lnTo>
                    <a:pt x="152" y="13"/>
                  </a:lnTo>
                  <a:lnTo>
                    <a:pt x="141" y="17"/>
                  </a:lnTo>
                  <a:lnTo>
                    <a:pt x="131" y="22"/>
                  </a:lnTo>
                  <a:lnTo>
                    <a:pt x="121" y="28"/>
                  </a:lnTo>
                  <a:lnTo>
                    <a:pt x="111" y="33"/>
                  </a:lnTo>
                  <a:lnTo>
                    <a:pt x="101" y="39"/>
                  </a:lnTo>
                  <a:lnTo>
                    <a:pt x="92" y="46"/>
                  </a:lnTo>
                  <a:lnTo>
                    <a:pt x="84" y="52"/>
                  </a:lnTo>
                  <a:lnTo>
                    <a:pt x="76" y="59"/>
                  </a:lnTo>
                  <a:lnTo>
                    <a:pt x="68" y="68"/>
                  </a:lnTo>
                  <a:lnTo>
                    <a:pt x="59" y="76"/>
                  </a:lnTo>
                  <a:lnTo>
                    <a:pt x="52" y="84"/>
                  </a:lnTo>
                  <a:lnTo>
                    <a:pt x="46" y="93"/>
                  </a:lnTo>
                  <a:lnTo>
                    <a:pt x="39" y="101"/>
                  </a:lnTo>
                  <a:lnTo>
                    <a:pt x="33" y="111"/>
                  </a:lnTo>
                  <a:lnTo>
                    <a:pt x="28" y="121"/>
                  </a:lnTo>
                  <a:lnTo>
                    <a:pt x="23" y="131"/>
                  </a:lnTo>
                  <a:lnTo>
                    <a:pt x="17" y="141"/>
                  </a:lnTo>
                  <a:lnTo>
                    <a:pt x="13" y="151"/>
                  </a:lnTo>
                  <a:lnTo>
                    <a:pt x="10" y="163"/>
                  </a:lnTo>
                  <a:lnTo>
                    <a:pt x="7" y="173"/>
                  </a:lnTo>
                  <a:lnTo>
                    <a:pt x="4" y="184"/>
                  </a:lnTo>
                  <a:lnTo>
                    <a:pt x="2" y="195"/>
                  </a:lnTo>
                  <a:lnTo>
                    <a:pt x="1" y="208"/>
                  </a:lnTo>
                  <a:lnTo>
                    <a:pt x="0" y="219"/>
                  </a:lnTo>
                  <a:lnTo>
                    <a:pt x="0" y="231"/>
                  </a:lnTo>
                  <a:lnTo>
                    <a:pt x="0" y="242"/>
                  </a:lnTo>
                  <a:lnTo>
                    <a:pt x="1" y="255"/>
                  </a:lnTo>
                  <a:lnTo>
                    <a:pt x="2" y="266"/>
                  </a:lnTo>
                  <a:lnTo>
                    <a:pt x="4" y="277"/>
                  </a:lnTo>
                  <a:lnTo>
                    <a:pt x="7" y="288"/>
                  </a:lnTo>
                  <a:lnTo>
                    <a:pt x="10" y="300"/>
                  </a:lnTo>
                  <a:lnTo>
                    <a:pt x="13" y="311"/>
                  </a:lnTo>
                  <a:lnTo>
                    <a:pt x="17" y="321"/>
                  </a:lnTo>
                  <a:lnTo>
                    <a:pt x="23" y="331"/>
                  </a:lnTo>
                  <a:lnTo>
                    <a:pt x="28" y="342"/>
                  </a:lnTo>
                  <a:lnTo>
                    <a:pt x="33" y="351"/>
                  </a:lnTo>
                  <a:lnTo>
                    <a:pt x="39" y="360"/>
                  </a:lnTo>
                  <a:lnTo>
                    <a:pt x="46" y="369"/>
                  </a:lnTo>
                  <a:lnTo>
                    <a:pt x="52" y="379"/>
                  </a:lnTo>
                  <a:lnTo>
                    <a:pt x="59" y="387"/>
                  </a:lnTo>
                  <a:lnTo>
                    <a:pt x="68" y="395"/>
                  </a:lnTo>
                  <a:lnTo>
                    <a:pt x="76" y="402"/>
                  </a:lnTo>
                  <a:lnTo>
                    <a:pt x="84" y="409"/>
                  </a:lnTo>
                  <a:lnTo>
                    <a:pt x="92" y="416"/>
                  </a:lnTo>
                  <a:lnTo>
                    <a:pt x="101" y="422"/>
                  </a:lnTo>
                  <a:lnTo>
                    <a:pt x="111" y="429"/>
                  </a:lnTo>
                  <a:lnTo>
                    <a:pt x="121" y="434"/>
                  </a:lnTo>
                  <a:lnTo>
                    <a:pt x="131" y="439"/>
                  </a:lnTo>
                  <a:lnTo>
                    <a:pt x="141" y="444"/>
                  </a:lnTo>
                  <a:lnTo>
                    <a:pt x="152" y="448"/>
                  </a:lnTo>
                  <a:lnTo>
                    <a:pt x="162" y="452"/>
                  </a:lnTo>
                  <a:lnTo>
                    <a:pt x="173" y="455"/>
                  </a:lnTo>
                  <a:lnTo>
                    <a:pt x="184" y="457"/>
                  </a:lnTo>
                  <a:lnTo>
                    <a:pt x="196" y="459"/>
                  </a:lnTo>
                  <a:lnTo>
                    <a:pt x="207" y="461"/>
                  </a:lnTo>
                  <a:lnTo>
                    <a:pt x="219" y="461"/>
                  </a:lnTo>
                  <a:lnTo>
                    <a:pt x="232" y="462"/>
                  </a:lnTo>
                  <a:lnTo>
                    <a:pt x="243" y="461"/>
                  </a:lnTo>
                  <a:lnTo>
                    <a:pt x="255" y="461"/>
                  </a:lnTo>
                  <a:lnTo>
                    <a:pt x="266" y="459"/>
                  </a:lnTo>
                  <a:lnTo>
                    <a:pt x="278" y="457"/>
                  </a:lnTo>
                  <a:lnTo>
                    <a:pt x="289" y="455"/>
                  </a:lnTo>
                  <a:lnTo>
                    <a:pt x="300" y="452"/>
                  </a:lnTo>
                  <a:lnTo>
                    <a:pt x="310" y="448"/>
                  </a:lnTo>
                  <a:lnTo>
                    <a:pt x="322" y="444"/>
                  </a:lnTo>
                  <a:lnTo>
                    <a:pt x="332" y="439"/>
                  </a:lnTo>
                  <a:lnTo>
                    <a:pt x="341" y="434"/>
                  </a:lnTo>
                  <a:lnTo>
                    <a:pt x="351" y="429"/>
                  </a:lnTo>
                  <a:lnTo>
                    <a:pt x="361" y="422"/>
                  </a:lnTo>
                  <a:lnTo>
                    <a:pt x="370" y="416"/>
                  </a:lnTo>
                  <a:lnTo>
                    <a:pt x="378" y="409"/>
                  </a:lnTo>
                  <a:lnTo>
                    <a:pt x="387" y="402"/>
                  </a:lnTo>
                  <a:lnTo>
                    <a:pt x="394" y="395"/>
                  </a:lnTo>
                  <a:lnTo>
                    <a:pt x="403" y="387"/>
                  </a:lnTo>
                  <a:lnTo>
                    <a:pt x="410" y="379"/>
                  </a:lnTo>
                  <a:lnTo>
                    <a:pt x="417" y="369"/>
                  </a:lnTo>
                  <a:lnTo>
                    <a:pt x="423" y="360"/>
                  </a:lnTo>
                  <a:lnTo>
                    <a:pt x="429" y="351"/>
                  </a:lnTo>
                  <a:lnTo>
                    <a:pt x="434" y="342"/>
                  </a:lnTo>
                  <a:lnTo>
                    <a:pt x="440" y="331"/>
                  </a:lnTo>
                  <a:lnTo>
                    <a:pt x="445" y="321"/>
                  </a:lnTo>
                  <a:lnTo>
                    <a:pt x="449" y="311"/>
                  </a:lnTo>
                  <a:lnTo>
                    <a:pt x="452" y="300"/>
                  </a:lnTo>
                  <a:lnTo>
                    <a:pt x="455" y="288"/>
                  </a:lnTo>
                  <a:lnTo>
                    <a:pt x="458" y="277"/>
                  </a:lnTo>
                  <a:lnTo>
                    <a:pt x="460" y="266"/>
                  </a:lnTo>
                  <a:lnTo>
                    <a:pt x="461" y="255"/>
                  </a:lnTo>
                  <a:lnTo>
                    <a:pt x="462" y="242"/>
                  </a:lnTo>
                  <a:lnTo>
                    <a:pt x="463" y="231"/>
                  </a:lnTo>
                  <a:lnTo>
                    <a:pt x="462" y="219"/>
                  </a:lnTo>
                  <a:lnTo>
                    <a:pt x="461" y="208"/>
                  </a:lnTo>
                  <a:lnTo>
                    <a:pt x="460" y="195"/>
                  </a:lnTo>
                  <a:lnTo>
                    <a:pt x="458" y="184"/>
                  </a:lnTo>
                  <a:lnTo>
                    <a:pt x="455" y="173"/>
                  </a:lnTo>
                  <a:lnTo>
                    <a:pt x="452" y="163"/>
                  </a:lnTo>
                  <a:lnTo>
                    <a:pt x="449" y="151"/>
                  </a:lnTo>
                  <a:lnTo>
                    <a:pt x="445" y="141"/>
                  </a:lnTo>
                  <a:lnTo>
                    <a:pt x="440" y="131"/>
                  </a:lnTo>
                  <a:lnTo>
                    <a:pt x="434" y="121"/>
                  </a:lnTo>
                  <a:lnTo>
                    <a:pt x="429" y="111"/>
                  </a:lnTo>
                  <a:lnTo>
                    <a:pt x="423" y="101"/>
                  </a:lnTo>
                  <a:lnTo>
                    <a:pt x="417" y="93"/>
                  </a:lnTo>
                  <a:lnTo>
                    <a:pt x="410" y="84"/>
                  </a:lnTo>
                  <a:lnTo>
                    <a:pt x="403" y="76"/>
                  </a:lnTo>
                  <a:lnTo>
                    <a:pt x="394" y="68"/>
                  </a:lnTo>
                  <a:lnTo>
                    <a:pt x="387" y="59"/>
                  </a:lnTo>
                  <a:lnTo>
                    <a:pt x="378" y="52"/>
                  </a:lnTo>
                  <a:lnTo>
                    <a:pt x="370" y="46"/>
                  </a:lnTo>
                  <a:lnTo>
                    <a:pt x="361" y="39"/>
                  </a:lnTo>
                  <a:lnTo>
                    <a:pt x="351" y="33"/>
                  </a:lnTo>
                  <a:lnTo>
                    <a:pt x="341" y="28"/>
                  </a:lnTo>
                  <a:lnTo>
                    <a:pt x="332" y="22"/>
                  </a:lnTo>
                  <a:lnTo>
                    <a:pt x="322" y="17"/>
                  </a:lnTo>
                  <a:lnTo>
                    <a:pt x="310" y="13"/>
                  </a:lnTo>
                  <a:lnTo>
                    <a:pt x="300" y="10"/>
                  </a:lnTo>
                  <a:lnTo>
                    <a:pt x="289" y="7"/>
                  </a:lnTo>
                  <a:lnTo>
                    <a:pt x="278" y="4"/>
                  </a:lnTo>
                  <a:lnTo>
                    <a:pt x="266" y="2"/>
                  </a:lnTo>
                  <a:lnTo>
                    <a:pt x="255" y="1"/>
                  </a:lnTo>
                  <a:lnTo>
                    <a:pt x="243" y="0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629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5E3AA743-8C92-49AB-94D5-EF2DD31B0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2727"/>
              <a:ext cx="965" cy="289"/>
            </a:xfrm>
            <a:custGeom>
              <a:avLst/>
              <a:gdLst>
                <a:gd name="T0" fmla="*/ 1732 w 3858"/>
                <a:gd name="T1" fmla="*/ 0 h 1155"/>
                <a:gd name="T2" fmla="*/ 1447 w 3858"/>
                <a:gd name="T3" fmla="*/ 2 h 1155"/>
                <a:gd name="T4" fmla="*/ 1266 w 3858"/>
                <a:gd name="T5" fmla="*/ 6 h 1155"/>
                <a:gd name="T6" fmla="*/ 1093 w 3858"/>
                <a:gd name="T7" fmla="*/ 13 h 1155"/>
                <a:gd name="T8" fmla="*/ 929 w 3858"/>
                <a:gd name="T9" fmla="*/ 24 h 1155"/>
                <a:gd name="T10" fmla="*/ 775 w 3858"/>
                <a:gd name="T11" fmla="*/ 39 h 1155"/>
                <a:gd name="T12" fmla="*/ 632 w 3858"/>
                <a:gd name="T13" fmla="*/ 59 h 1155"/>
                <a:gd name="T14" fmla="*/ 501 w 3858"/>
                <a:gd name="T15" fmla="*/ 87 h 1155"/>
                <a:gd name="T16" fmla="*/ 384 w 3858"/>
                <a:gd name="T17" fmla="*/ 121 h 1155"/>
                <a:gd name="T18" fmla="*/ 279 w 3858"/>
                <a:gd name="T19" fmla="*/ 163 h 1155"/>
                <a:gd name="T20" fmla="*/ 190 w 3858"/>
                <a:gd name="T21" fmla="*/ 214 h 1155"/>
                <a:gd name="T22" fmla="*/ 117 w 3858"/>
                <a:gd name="T23" fmla="*/ 275 h 1155"/>
                <a:gd name="T24" fmla="*/ 61 w 3858"/>
                <a:gd name="T25" fmla="*/ 347 h 1155"/>
                <a:gd name="T26" fmla="*/ 22 w 3858"/>
                <a:gd name="T27" fmla="*/ 430 h 1155"/>
                <a:gd name="T28" fmla="*/ 3 w 3858"/>
                <a:gd name="T29" fmla="*/ 525 h 1155"/>
                <a:gd name="T30" fmla="*/ 3 w 3858"/>
                <a:gd name="T31" fmla="*/ 607 h 1155"/>
                <a:gd name="T32" fmla="*/ 22 w 3858"/>
                <a:gd name="T33" fmla="*/ 665 h 1155"/>
                <a:gd name="T34" fmla="*/ 61 w 3858"/>
                <a:gd name="T35" fmla="*/ 721 h 1155"/>
                <a:gd name="T36" fmla="*/ 117 w 3858"/>
                <a:gd name="T37" fmla="*/ 775 h 1155"/>
                <a:gd name="T38" fmla="*/ 190 w 3858"/>
                <a:gd name="T39" fmla="*/ 828 h 1155"/>
                <a:gd name="T40" fmla="*/ 279 w 3858"/>
                <a:gd name="T41" fmla="*/ 877 h 1155"/>
                <a:gd name="T42" fmla="*/ 384 w 3858"/>
                <a:gd name="T43" fmla="*/ 923 h 1155"/>
                <a:gd name="T44" fmla="*/ 501 w 3858"/>
                <a:gd name="T45" fmla="*/ 966 h 1155"/>
                <a:gd name="T46" fmla="*/ 632 w 3858"/>
                <a:gd name="T47" fmla="*/ 1005 h 1155"/>
                <a:gd name="T48" fmla="*/ 775 w 3858"/>
                <a:gd name="T49" fmla="*/ 1039 h 1155"/>
                <a:gd name="T50" fmla="*/ 929 w 3858"/>
                <a:gd name="T51" fmla="*/ 1071 h 1155"/>
                <a:gd name="T52" fmla="*/ 1093 w 3858"/>
                <a:gd name="T53" fmla="*/ 1098 h 1155"/>
                <a:gd name="T54" fmla="*/ 1266 w 3858"/>
                <a:gd name="T55" fmla="*/ 1119 h 1155"/>
                <a:gd name="T56" fmla="*/ 1447 w 3858"/>
                <a:gd name="T57" fmla="*/ 1137 h 1155"/>
                <a:gd name="T58" fmla="*/ 1635 w 3858"/>
                <a:gd name="T59" fmla="*/ 1148 h 1155"/>
                <a:gd name="T60" fmla="*/ 1829 w 3858"/>
                <a:gd name="T61" fmla="*/ 1154 h 1155"/>
                <a:gd name="T62" fmla="*/ 2028 w 3858"/>
                <a:gd name="T63" fmla="*/ 1154 h 1155"/>
                <a:gd name="T64" fmla="*/ 2223 w 3858"/>
                <a:gd name="T65" fmla="*/ 1148 h 1155"/>
                <a:gd name="T66" fmla="*/ 2411 w 3858"/>
                <a:gd name="T67" fmla="*/ 1137 h 1155"/>
                <a:gd name="T68" fmla="*/ 2592 w 3858"/>
                <a:gd name="T69" fmla="*/ 1119 h 1155"/>
                <a:gd name="T70" fmla="*/ 2765 w 3858"/>
                <a:gd name="T71" fmla="*/ 1098 h 1155"/>
                <a:gd name="T72" fmla="*/ 2929 w 3858"/>
                <a:gd name="T73" fmla="*/ 1071 h 1155"/>
                <a:gd name="T74" fmla="*/ 3083 w 3858"/>
                <a:gd name="T75" fmla="*/ 1039 h 1155"/>
                <a:gd name="T76" fmla="*/ 3225 w 3858"/>
                <a:gd name="T77" fmla="*/ 1005 h 1155"/>
                <a:gd name="T78" fmla="*/ 3357 w 3858"/>
                <a:gd name="T79" fmla="*/ 966 h 1155"/>
                <a:gd name="T80" fmla="*/ 3474 w 3858"/>
                <a:gd name="T81" fmla="*/ 923 h 1155"/>
                <a:gd name="T82" fmla="*/ 3578 w 3858"/>
                <a:gd name="T83" fmla="*/ 877 h 1155"/>
                <a:gd name="T84" fmla="*/ 3667 w 3858"/>
                <a:gd name="T85" fmla="*/ 828 h 1155"/>
                <a:gd name="T86" fmla="*/ 3741 w 3858"/>
                <a:gd name="T87" fmla="*/ 775 h 1155"/>
                <a:gd name="T88" fmla="*/ 3797 w 3858"/>
                <a:gd name="T89" fmla="*/ 721 h 1155"/>
                <a:gd name="T90" fmla="*/ 3835 w 3858"/>
                <a:gd name="T91" fmla="*/ 665 h 1155"/>
                <a:gd name="T92" fmla="*/ 3855 w 3858"/>
                <a:gd name="T93" fmla="*/ 607 h 1155"/>
                <a:gd name="T94" fmla="*/ 3855 w 3858"/>
                <a:gd name="T95" fmla="*/ 525 h 1155"/>
                <a:gd name="T96" fmla="*/ 3835 w 3858"/>
                <a:gd name="T97" fmla="*/ 430 h 1155"/>
                <a:gd name="T98" fmla="*/ 3797 w 3858"/>
                <a:gd name="T99" fmla="*/ 347 h 1155"/>
                <a:gd name="T100" fmla="*/ 3741 w 3858"/>
                <a:gd name="T101" fmla="*/ 275 h 1155"/>
                <a:gd name="T102" fmla="*/ 3667 w 3858"/>
                <a:gd name="T103" fmla="*/ 214 h 1155"/>
                <a:gd name="T104" fmla="*/ 3578 w 3858"/>
                <a:gd name="T105" fmla="*/ 163 h 1155"/>
                <a:gd name="T106" fmla="*/ 3474 w 3858"/>
                <a:gd name="T107" fmla="*/ 121 h 1155"/>
                <a:gd name="T108" fmla="*/ 3357 w 3858"/>
                <a:gd name="T109" fmla="*/ 87 h 1155"/>
                <a:gd name="T110" fmla="*/ 3225 w 3858"/>
                <a:gd name="T111" fmla="*/ 59 h 1155"/>
                <a:gd name="T112" fmla="*/ 3083 w 3858"/>
                <a:gd name="T113" fmla="*/ 39 h 1155"/>
                <a:gd name="T114" fmla="*/ 2929 w 3858"/>
                <a:gd name="T115" fmla="*/ 24 h 1155"/>
                <a:gd name="T116" fmla="*/ 2765 w 3858"/>
                <a:gd name="T117" fmla="*/ 13 h 1155"/>
                <a:gd name="T118" fmla="*/ 2592 w 3858"/>
                <a:gd name="T119" fmla="*/ 6 h 1155"/>
                <a:gd name="T120" fmla="*/ 2411 w 3858"/>
                <a:gd name="T121" fmla="*/ 2 h 1155"/>
                <a:gd name="T122" fmla="*/ 2126 w 3858"/>
                <a:gd name="T123" fmla="*/ 0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58" h="1155">
                  <a:moveTo>
                    <a:pt x="1928" y="0"/>
                  </a:moveTo>
                  <a:lnTo>
                    <a:pt x="1732" y="0"/>
                  </a:lnTo>
                  <a:lnTo>
                    <a:pt x="1540" y="1"/>
                  </a:lnTo>
                  <a:lnTo>
                    <a:pt x="1447" y="2"/>
                  </a:lnTo>
                  <a:lnTo>
                    <a:pt x="1355" y="4"/>
                  </a:lnTo>
                  <a:lnTo>
                    <a:pt x="1266" y="6"/>
                  </a:lnTo>
                  <a:lnTo>
                    <a:pt x="1179" y="9"/>
                  </a:lnTo>
                  <a:lnTo>
                    <a:pt x="1093" y="13"/>
                  </a:lnTo>
                  <a:lnTo>
                    <a:pt x="1010" y="17"/>
                  </a:lnTo>
                  <a:lnTo>
                    <a:pt x="929" y="24"/>
                  </a:lnTo>
                  <a:lnTo>
                    <a:pt x="851" y="31"/>
                  </a:lnTo>
                  <a:lnTo>
                    <a:pt x="775" y="39"/>
                  </a:lnTo>
                  <a:lnTo>
                    <a:pt x="702" y="48"/>
                  </a:lnTo>
                  <a:lnTo>
                    <a:pt x="632" y="59"/>
                  </a:lnTo>
                  <a:lnTo>
                    <a:pt x="565" y="72"/>
                  </a:lnTo>
                  <a:lnTo>
                    <a:pt x="501" y="87"/>
                  </a:lnTo>
                  <a:lnTo>
                    <a:pt x="441" y="102"/>
                  </a:lnTo>
                  <a:lnTo>
                    <a:pt x="384" y="121"/>
                  </a:lnTo>
                  <a:lnTo>
                    <a:pt x="329" y="141"/>
                  </a:lnTo>
                  <a:lnTo>
                    <a:pt x="279" y="163"/>
                  </a:lnTo>
                  <a:lnTo>
                    <a:pt x="233" y="187"/>
                  </a:lnTo>
                  <a:lnTo>
                    <a:pt x="190" y="214"/>
                  </a:lnTo>
                  <a:lnTo>
                    <a:pt x="152" y="243"/>
                  </a:lnTo>
                  <a:lnTo>
                    <a:pt x="117" y="275"/>
                  </a:lnTo>
                  <a:lnTo>
                    <a:pt x="87" y="310"/>
                  </a:lnTo>
                  <a:lnTo>
                    <a:pt x="61" y="347"/>
                  </a:lnTo>
                  <a:lnTo>
                    <a:pt x="39" y="387"/>
                  </a:lnTo>
                  <a:lnTo>
                    <a:pt x="22" y="430"/>
                  </a:lnTo>
                  <a:lnTo>
                    <a:pt x="10" y="476"/>
                  </a:lnTo>
                  <a:lnTo>
                    <a:pt x="3" y="525"/>
                  </a:lnTo>
                  <a:lnTo>
                    <a:pt x="0" y="577"/>
                  </a:lnTo>
                  <a:lnTo>
                    <a:pt x="3" y="607"/>
                  </a:lnTo>
                  <a:lnTo>
                    <a:pt x="10" y="636"/>
                  </a:lnTo>
                  <a:lnTo>
                    <a:pt x="22" y="665"/>
                  </a:lnTo>
                  <a:lnTo>
                    <a:pt x="39" y="694"/>
                  </a:lnTo>
                  <a:lnTo>
                    <a:pt x="61" y="721"/>
                  </a:lnTo>
                  <a:lnTo>
                    <a:pt x="87" y="749"/>
                  </a:lnTo>
                  <a:lnTo>
                    <a:pt x="117" y="775"/>
                  </a:lnTo>
                  <a:lnTo>
                    <a:pt x="152" y="802"/>
                  </a:lnTo>
                  <a:lnTo>
                    <a:pt x="190" y="828"/>
                  </a:lnTo>
                  <a:lnTo>
                    <a:pt x="233" y="852"/>
                  </a:lnTo>
                  <a:lnTo>
                    <a:pt x="279" y="877"/>
                  </a:lnTo>
                  <a:lnTo>
                    <a:pt x="329" y="900"/>
                  </a:lnTo>
                  <a:lnTo>
                    <a:pt x="384" y="923"/>
                  </a:lnTo>
                  <a:lnTo>
                    <a:pt x="441" y="944"/>
                  </a:lnTo>
                  <a:lnTo>
                    <a:pt x="501" y="966"/>
                  </a:lnTo>
                  <a:lnTo>
                    <a:pt x="565" y="985"/>
                  </a:lnTo>
                  <a:lnTo>
                    <a:pt x="632" y="1005"/>
                  </a:lnTo>
                  <a:lnTo>
                    <a:pt x="702" y="1023"/>
                  </a:lnTo>
                  <a:lnTo>
                    <a:pt x="775" y="1039"/>
                  </a:lnTo>
                  <a:lnTo>
                    <a:pt x="851" y="1056"/>
                  </a:lnTo>
                  <a:lnTo>
                    <a:pt x="929" y="1071"/>
                  </a:lnTo>
                  <a:lnTo>
                    <a:pt x="1010" y="1084"/>
                  </a:lnTo>
                  <a:lnTo>
                    <a:pt x="1093" y="1098"/>
                  </a:lnTo>
                  <a:lnTo>
                    <a:pt x="1179" y="1109"/>
                  </a:lnTo>
                  <a:lnTo>
                    <a:pt x="1266" y="1119"/>
                  </a:lnTo>
                  <a:lnTo>
                    <a:pt x="1355" y="1128"/>
                  </a:lnTo>
                  <a:lnTo>
                    <a:pt x="1447" y="1137"/>
                  </a:lnTo>
                  <a:lnTo>
                    <a:pt x="1540" y="1143"/>
                  </a:lnTo>
                  <a:lnTo>
                    <a:pt x="1635" y="1148"/>
                  </a:lnTo>
                  <a:lnTo>
                    <a:pt x="1732" y="1152"/>
                  </a:lnTo>
                  <a:lnTo>
                    <a:pt x="1829" y="1154"/>
                  </a:lnTo>
                  <a:lnTo>
                    <a:pt x="1928" y="1155"/>
                  </a:lnTo>
                  <a:lnTo>
                    <a:pt x="2028" y="1154"/>
                  </a:lnTo>
                  <a:lnTo>
                    <a:pt x="2126" y="1152"/>
                  </a:lnTo>
                  <a:lnTo>
                    <a:pt x="2223" y="1148"/>
                  </a:lnTo>
                  <a:lnTo>
                    <a:pt x="2318" y="1143"/>
                  </a:lnTo>
                  <a:lnTo>
                    <a:pt x="2411" y="1137"/>
                  </a:lnTo>
                  <a:lnTo>
                    <a:pt x="2502" y="1128"/>
                  </a:lnTo>
                  <a:lnTo>
                    <a:pt x="2592" y="1119"/>
                  </a:lnTo>
                  <a:lnTo>
                    <a:pt x="2679" y="1109"/>
                  </a:lnTo>
                  <a:lnTo>
                    <a:pt x="2765" y="1098"/>
                  </a:lnTo>
                  <a:lnTo>
                    <a:pt x="2848" y="1084"/>
                  </a:lnTo>
                  <a:lnTo>
                    <a:pt x="2929" y="1071"/>
                  </a:lnTo>
                  <a:lnTo>
                    <a:pt x="3007" y="1056"/>
                  </a:lnTo>
                  <a:lnTo>
                    <a:pt x="3083" y="1039"/>
                  </a:lnTo>
                  <a:lnTo>
                    <a:pt x="3156" y="1023"/>
                  </a:lnTo>
                  <a:lnTo>
                    <a:pt x="3225" y="1005"/>
                  </a:lnTo>
                  <a:lnTo>
                    <a:pt x="3293" y="985"/>
                  </a:lnTo>
                  <a:lnTo>
                    <a:pt x="3357" y="966"/>
                  </a:lnTo>
                  <a:lnTo>
                    <a:pt x="3417" y="944"/>
                  </a:lnTo>
                  <a:lnTo>
                    <a:pt x="3474" y="923"/>
                  </a:lnTo>
                  <a:lnTo>
                    <a:pt x="3528" y="900"/>
                  </a:lnTo>
                  <a:lnTo>
                    <a:pt x="3578" y="877"/>
                  </a:lnTo>
                  <a:lnTo>
                    <a:pt x="3625" y="852"/>
                  </a:lnTo>
                  <a:lnTo>
                    <a:pt x="3667" y="828"/>
                  </a:lnTo>
                  <a:lnTo>
                    <a:pt x="3706" y="802"/>
                  </a:lnTo>
                  <a:lnTo>
                    <a:pt x="3741" y="775"/>
                  </a:lnTo>
                  <a:lnTo>
                    <a:pt x="3770" y="749"/>
                  </a:lnTo>
                  <a:lnTo>
                    <a:pt x="3797" y="721"/>
                  </a:lnTo>
                  <a:lnTo>
                    <a:pt x="3819" y="694"/>
                  </a:lnTo>
                  <a:lnTo>
                    <a:pt x="3835" y="665"/>
                  </a:lnTo>
                  <a:lnTo>
                    <a:pt x="3847" y="636"/>
                  </a:lnTo>
                  <a:lnTo>
                    <a:pt x="3855" y="607"/>
                  </a:lnTo>
                  <a:lnTo>
                    <a:pt x="3858" y="577"/>
                  </a:lnTo>
                  <a:lnTo>
                    <a:pt x="3855" y="525"/>
                  </a:lnTo>
                  <a:lnTo>
                    <a:pt x="3847" y="476"/>
                  </a:lnTo>
                  <a:lnTo>
                    <a:pt x="3835" y="430"/>
                  </a:lnTo>
                  <a:lnTo>
                    <a:pt x="3819" y="387"/>
                  </a:lnTo>
                  <a:lnTo>
                    <a:pt x="3797" y="347"/>
                  </a:lnTo>
                  <a:lnTo>
                    <a:pt x="3770" y="310"/>
                  </a:lnTo>
                  <a:lnTo>
                    <a:pt x="3741" y="275"/>
                  </a:lnTo>
                  <a:lnTo>
                    <a:pt x="3706" y="243"/>
                  </a:lnTo>
                  <a:lnTo>
                    <a:pt x="3667" y="214"/>
                  </a:lnTo>
                  <a:lnTo>
                    <a:pt x="3625" y="187"/>
                  </a:lnTo>
                  <a:lnTo>
                    <a:pt x="3578" y="163"/>
                  </a:lnTo>
                  <a:lnTo>
                    <a:pt x="3528" y="141"/>
                  </a:lnTo>
                  <a:lnTo>
                    <a:pt x="3474" y="121"/>
                  </a:lnTo>
                  <a:lnTo>
                    <a:pt x="3417" y="102"/>
                  </a:lnTo>
                  <a:lnTo>
                    <a:pt x="3357" y="87"/>
                  </a:lnTo>
                  <a:lnTo>
                    <a:pt x="3293" y="72"/>
                  </a:lnTo>
                  <a:lnTo>
                    <a:pt x="3225" y="59"/>
                  </a:lnTo>
                  <a:lnTo>
                    <a:pt x="3156" y="48"/>
                  </a:lnTo>
                  <a:lnTo>
                    <a:pt x="3083" y="39"/>
                  </a:lnTo>
                  <a:lnTo>
                    <a:pt x="3007" y="31"/>
                  </a:lnTo>
                  <a:lnTo>
                    <a:pt x="2929" y="24"/>
                  </a:lnTo>
                  <a:lnTo>
                    <a:pt x="2848" y="17"/>
                  </a:lnTo>
                  <a:lnTo>
                    <a:pt x="2765" y="13"/>
                  </a:lnTo>
                  <a:lnTo>
                    <a:pt x="2679" y="9"/>
                  </a:lnTo>
                  <a:lnTo>
                    <a:pt x="2592" y="6"/>
                  </a:lnTo>
                  <a:lnTo>
                    <a:pt x="2502" y="4"/>
                  </a:lnTo>
                  <a:lnTo>
                    <a:pt x="2411" y="2"/>
                  </a:lnTo>
                  <a:lnTo>
                    <a:pt x="2318" y="1"/>
                  </a:lnTo>
                  <a:lnTo>
                    <a:pt x="2126" y="0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8BB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50" name="Rectangle 12">
              <a:extLst>
                <a:ext uri="{FF2B5EF4-FFF2-40B4-BE49-F238E27FC236}">
                  <a16:creationId xmlns:a16="http://schemas.microsoft.com/office/drawing/2014/main" id="{793624A3-CE13-4EA8-B0A9-6503E063D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390"/>
              <a:ext cx="118" cy="367"/>
            </a:xfrm>
            <a:prstGeom prst="rect">
              <a:avLst/>
            </a:prstGeom>
            <a:solidFill>
              <a:srgbClr val="A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51" name="Rectangle 13">
              <a:extLst>
                <a:ext uri="{FF2B5EF4-FFF2-40B4-BE49-F238E27FC236}">
                  <a16:creationId xmlns:a16="http://schemas.microsoft.com/office/drawing/2014/main" id="{833693F9-E1F2-4014-A11A-B05472181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390"/>
              <a:ext cx="118" cy="47"/>
            </a:xfrm>
            <a:prstGeom prst="rect">
              <a:avLst/>
            </a:prstGeom>
            <a:solidFill>
              <a:srgbClr val="8BB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52" name="Rectangle 14">
              <a:extLst>
                <a:ext uri="{FF2B5EF4-FFF2-40B4-BE49-F238E27FC236}">
                  <a16:creationId xmlns:a16="http://schemas.microsoft.com/office/drawing/2014/main" id="{9128B156-13A8-4B2D-B3B9-F30A485A8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722"/>
              <a:ext cx="118" cy="35"/>
            </a:xfrm>
            <a:prstGeom prst="rect">
              <a:avLst/>
            </a:prstGeom>
            <a:solidFill>
              <a:srgbClr val="8BB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21FA42CD-615F-48DF-8C1C-D99073F03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" y="3220"/>
              <a:ext cx="35" cy="6"/>
            </a:xfrm>
            <a:custGeom>
              <a:avLst/>
              <a:gdLst>
                <a:gd name="T0" fmla="*/ 143 w 143"/>
                <a:gd name="T1" fmla="*/ 0 h 24"/>
                <a:gd name="T2" fmla="*/ 0 w 143"/>
                <a:gd name="T3" fmla="*/ 6 h 24"/>
                <a:gd name="T4" fmla="*/ 15 w 143"/>
                <a:gd name="T5" fmla="*/ 14 h 24"/>
                <a:gd name="T6" fmla="*/ 28 w 143"/>
                <a:gd name="T7" fmla="*/ 19 h 24"/>
                <a:gd name="T8" fmla="*/ 40 w 143"/>
                <a:gd name="T9" fmla="*/ 22 h 24"/>
                <a:gd name="T10" fmla="*/ 53 w 143"/>
                <a:gd name="T11" fmla="*/ 23 h 24"/>
                <a:gd name="T12" fmla="*/ 66 w 143"/>
                <a:gd name="T13" fmla="*/ 24 h 24"/>
                <a:gd name="T14" fmla="*/ 77 w 143"/>
                <a:gd name="T15" fmla="*/ 23 h 24"/>
                <a:gd name="T16" fmla="*/ 88 w 143"/>
                <a:gd name="T17" fmla="*/ 21 h 24"/>
                <a:gd name="T18" fmla="*/ 99 w 143"/>
                <a:gd name="T19" fmla="*/ 19 h 24"/>
                <a:gd name="T20" fmla="*/ 117 w 143"/>
                <a:gd name="T21" fmla="*/ 14 h 24"/>
                <a:gd name="T22" fmla="*/ 130 w 143"/>
                <a:gd name="T23" fmla="*/ 7 h 24"/>
                <a:gd name="T24" fmla="*/ 140 w 143"/>
                <a:gd name="T25" fmla="*/ 2 h 24"/>
                <a:gd name="T26" fmla="*/ 143 w 143"/>
                <a:gd name="T2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24">
                  <a:moveTo>
                    <a:pt x="143" y="0"/>
                  </a:moveTo>
                  <a:lnTo>
                    <a:pt x="0" y="6"/>
                  </a:lnTo>
                  <a:lnTo>
                    <a:pt x="15" y="14"/>
                  </a:lnTo>
                  <a:lnTo>
                    <a:pt x="28" y="19"/>
                  </a:lnTo>
                  <a:lnTo>
                    <a:pt x="40" y="22"/>
                  </a:lnTo>
                  <a:lnTo>
                    <a:pt x="53" y="23"/>
                  </a:lnTo>
                  <a:lnTo>
                    <a:pt x="66" y="24"/>
                  </a:lnTo>
                  <a:lnTo>
                    <a:pt x="77" y="23"/>
                  </a:lnTo>
                  <a:lnTo>
                    <a:pt x="88" y="21"/>
                  </a:lnTo>
                  <a:lnTo>
                    <a:pt x="99" y="19"/>
                  </a:lnTo>
                  <a:lnTo>
                    <a:pt x="117" y="14"/>
                  </a:lnTo>
                  <a:lnTo>
                    <a:pt x="130" y="7"/>
                  </a:lnTo>
                  <a:lnTo>
                    <a:pt x="140" y="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EB47F832-96C8-4F65-AFC3-0229E24EA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1820"/>
              <a:ext cx="689" cy="1417"/>
            </a:xfrm>
            <a:custGeom>
              <a:avLst/>
              <a:gdLst>
                <a:gd name="T0" fmla="*/ 894 w 2755"/>
                <a:gd name="T1" fmla="*/ 737 h 5668"/>
                <a:gd name="T2" fmla="*/ 716 w 2755"/>
                <a:gd name="T3" fmla="*/ 823 h 5668"/>
                <a:gd name="T4" fmla="*/ 564 w 2755"/>
                <a:gd name="T5" fmla="*/ 948 h 5668"/>
                <a:gd name="T6" fmla="*/ 436 w 2755"/>
                <a:gd name="T7" fmla="*/ 1109 h 5668"/>
                <a:gd name="T8" fmla="*/ 331 w 2755"/>
                <a:gd name="T9" fmla="*/ 1303 h 5668"/>
                <a:gd name="T10" fmla="*/ 245 w 2755"/>
                <a:gd name="T11" fmla="*/ 1527 h 5668"/>
                <a:gd name="T12" fmla="*/ 176 w 2755"/>
                <a:gd name="T13" fmla="*/ 1777 h 5668"/>
                <a:gd name="T14" fmla="*/ 124 w 2755"/>
                <a:gd name="T15" fmla="*/ 2053 h 5668"/>
                <a:gd name="T16" fmla="*/ 84 w 2755"/>
                <a:gd name="T17" fmla="*/ 2349 h 5668"/>
                <a:gd name="T18" fmla="*/ 56 w 2755"/>
                <a:gd name="T19" fmla="*/ 2663 h 5668"/>
                <a:gd name="T20" fmla="*/ 37 w 2755"/>
                <a:gd name="T21" fmla="*/ 2994 h 5668"/>
                <a:gd name="T22" fmla="*/ 26 w 2755"/>
                <a:gd name="T23" fmla="*/ 3335 h 5668"/>
                <a:gd name="T24" fmla="*/ 15 w 2755"/>
                <a:gd name="T25" fmla="*/ 3865 h 5668"/>
                <a:gd name="T26" fmla="*/ 9 w 2755"/>
                <a:gd name="T27" fmla="*/ 4406 h 5668"/>
                <a:gd name="T28" fmla="*/ 4 w 2755"/>
                <a:gd name="T29" fmla="*/ 4769 h 5668"/>
                <a:gd name="T30" fmla="*/ 173 w 2755"/>
                <a:gd name="T31" fmla="*/ 5668 h 5668"/>
                <a:gd name="T32" fmla="*/ 1550 w 2755"/>
                <a:gd name="T33" fmla="*/ 5601 h 5668"/>
                <a:gd name="T34" fmla="*/ 1533 w 2755"/>
                <a:gd name="T35" fmla="*/ 5586 h 5668"/>
                <a:gd name="T36" fmla="*/ 1514 w 2755"/>
                <a:gd name="T37" fmla="*/ 5568 h 5668"/>
                <a:gd name="T38" fmla="*/ 1497 w 2755"/>
                <a:gd name="T39" fmla="*/ 5543 h 5668"/>
                <a:gd name="T40" fmla="*/ 1480 w 2755"/>
                <a:gd name="T41" fmla="*/ 5513 h 5668"/>
                <a:gd name="T42" fmla="*/ 1464 w 2755"/>
                <a:gd name="T43" fmla="*/ 5478 h 5668"/>
                <a:gd name="T44" fmla="*/ 1450 w 2755"/>
                <a:gd name="T45" fmla="*/ 5435 h 5668"/>
                <a:gd name="T46" fmla="*/ 1437 w 2755"/>
                <a:gd name="T47" fmla="*/ 5385 h 5668"/>
                <a:gd name="T48" fmla="*/ 1426 w 2755"/>
                <a:gd name="T49" fmla="*/ 5328 h 5668"/>
                <a:gd name="T50" fmla="*/ 1417 w 2755"/>
                <a:gd name="T51" fmla="*/ 5264 h 5668"/>
                <a:gd name="T52" fmla="*/ 1410 w 2755"/>
                <a:gd name="T53" fmla="*/ 5190 h 5668"/>
                <a:gd name="T54" fmla="*/ 1405 w 2755"/>
                <a:gd name="T55" fmla="*/ 5107 h 5668"/>
                <a:gd name="T56" fmla="*/ 1403 w 2755"/>
                <a:gd name="T57" fmla="*/ 5015 h 5668"/>
                <a:gd name="T58" fmla="*/ 1405 w 2755"/>
                <a:gd name="T59" fmla="*/ 4913 h 5668"/>
                <a:gd name="T60" fmla="*/ 1409 w 2755"/>
                <a:gd name="T61" fmla="*/ 4800 h 5668"/>
                <a:gd name="T62" fmla="*/ 1417 w 2755"/>
                <a:gd name="T63" fmla="*/ 4677 h 5668"/>
                <a:gd name="T64" fmla="*/ 1440 w 2755"/>
                <a:gd name="T65" fmla="*/ 4384 h 5668"/>
                <a:gd name="T66" fmla="*/ 1469 w 2755"/>
                <a:gd name="T67" fmla="*/ 3983 h 5668"/>
                <a:gd name="T68" fmla="*/ 1488 w 2755"/>
                <a:gd name="T69" fmla="*/ 3648 h 5668"/>
                <a:gd name="T70" fmla="*/ 1498 w 2755"/>
                <a:gd name="T71" fmla="*/ 3376 h 5668"/>
                <a:gd name="T72" fmla="*/ 1502 w 2755"/>
                <a:gd name="T73" fmla="*/ 3165 h 5668"/>
                <a:gd name="T74" fmla="*/ 1502 w 2755"/>
                <a:gd name="T75" fmla="*/ 3010 h 5668"/>
                <a:gd name="T76" fmla="*/ 1501 w 2755"/>
                <a:gd name="T77" fmla="*/ 2910 h 5668"/>
                <a:gd name="T78" fmla="*/ 1499 w 2755"/>
                <a:gd name="T79" fmla="*/ 2862 h 5668"/>
                <a:gd name="T80" fmla="*/ 2755 w 2755"/>
                <a:gd name="T81" fmla="*/ 0 h 5668"/>
                <a:gd name="T82" fmla="*/ 2696 w 2755"/>
                <a:gd name="T83" fmla="*/ 28 h 5668"/>
                <a:gd name="T84" fmla="*/ 2539 w 2755"/>
                <a:gd name="T85" fmla="*/ 99 h 5668"/>
                <a:gd name="T86" fmla="*/ 2308 w 2755"/>
                <a:gd name="T87" fmla="*/ 201 h 5668"/>
                <a:gd name="T88" fmla="*/ 2031 w 2755"/>
                <a:gd name="T89" fmla="*/ 322 h 5668"/>
                <a:gd name="T90" fmla="*/ 1735 w 2755"/>
                <a:gd name="T91" fmla="*/ 445 h 5668"/>
                <a:gd name="T92" fmla="*/ 1447 w 2755"/>
                <a:gd name="T93" fmla="*/ 561 h 5668"/>
                <a:gd name="T94" fmla="*/ 1312 w 2755"/>
                <a:gd name="T95" fmla="*/ 611 h 5668"/>
                <a:gd name="T96" fmla="*/ 1190 w 2755"/>
                <a:gd name="T97" fmla="*/ 653 h 5668"/>
                <a:gd name="T98" fmla="*/ 1083 w 2755"/>
                <a:gd name="T99" fmla="*/ 687 h 5668"/>
                <a:gd name="T100" fmla="*/ 994 w 2755"/>
                <a:gd name="T101" fmla="*/ 709 h 5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55" h="5668">
                  <a:moveTo>
                    <a:pt x="994" y="709"/>
                  </a:moveTo>
                  <a:lnTo>
                    <a:pt x="894" y="737"/>
                  </a:lnTo>
                  <a:lnTo>
                    <a:pt x="802" y="775"/>
                  </a:lnTo>
                  <a:lnTo>
                    <a:pt x="716" y="823"/>
                  </a:lnTo>
                  <a:lnTo>
                    <a:pt x="637" y="881"/>
                  </a:lnTo>
                  <a:lnTo>
                    <a:pt x="564" y="948"/>
                  </a:lnTo>
                  <a:lnTo>
                    <a:pt x="497" y="1024"/>
                  </a:lnTo>
                  <a:lnTo>
                    <a:pt x="436" y="1109"/>
                  </a:lnTo>
                  <a:lnTo>
                    <a:pt x="381" y="1201"/>
                  </a:lnTo>
                  <a:lnTo>
                    <a:pt x="331" y="1303"/>
                  </a:lnTo>
                  <a:lnTo>
                    <a:pt x="285" y="1411"/>
                  </a:lnTo>
                  <a:lnTo>
                    <a:pt x="245" y="1527"/>
                  </a:lnTo>
                  <a:lnTo>
                    <a:pt x="208" y="1648"/>
                  </a:lnTo>
                  <a:lnTo>
                    <a:pt x="176" y="1777"/>
                  </a:lnTo>
                  <a:lnTo>
                    <a:pt x="148" y="1912"/>
                  </a:lnTo>
                  <a:lnTo>
                    <a:pt x="124" y="2053"/>
                  </a:lnTo>
                  <a:lnTo>
                    <a:pt x="102" y="2199"/>
                  </a:lnTo>
                  <a:lnTo>
                    <a:pt x="84" y="2349"/>
                  </a:lnTo>
                  <a:lnTo>
                    <a:pt x="69" y="2504"/>
                  </a:lnTo>
                  <a:lnTo>
                    <a:pt x="56" y="2663"/>
                  </a:lnTo>
                  <a:lnTo>
                    <a:pt x="46" y="2827"/>
                  </a:lnTo>
                  <a:lnTo>
                    <a:pt x="37" y="2994"/>
                  </a:lnTo>
                  <a:lnTo>
                    <a:pt x="31" y="3164"/>
                  </a:lnTo>
                  <a:lnTo>
                    <a:pt x="26" y="3335"/>
                  </a:lnTo>
                  <a:lnTo>
                    <a:pt x="22" y="3510"/>
                  </a:lnTo>
                  <a:lnTo>
                    <a:pt x="15" y="3865"/>
                  </a:lnTo>
                  <a:lnTo>
                    <a:pt x="11" y="4225"/>
                  </a:lnTo>
                  <a:lnTo>
                    <a:pt x="9" y="4406"/>
                  </a:lnTo>
                  <a:lnTo>
                    <a:pt x="7" y="4588"/>
                  </a:lnTo>
                  <a:lnTo>
                    <a:pt x="4" y="4769"/>
                  </a:lnTo>
                  <a:lnTo>
                    <a:pt x="0" y="4949"/>
                  </a:lnTo>
                  <a:lnTo>
                    <a:pt x="173" y="5668"/>
                  </a:lnTo>
                  <a:lnTo>
                    <a:pt x="1559" y="5606"/>
                  </a:lnTo>
                  <a:lnTo>
                    <a:pt x="1550" y="5601"/>
                  </a:lnTo>
                  <a:lnTo>
                    <a:pt x="1542" y="5594"/>
                  </a:lnTo>
                  <a:lnTo>
                    <a:pt x="1533" y="5586"/>
                  </a:lnTo>
                  <a:lnTo>
                    <a:pt x="1523" y="5578"/>
                  </a:lnTo>
                  <a:lnTo>
                    <a:pt x="1514" y="5568"/>
                  </a:lnTo>
                  <a:lnTo>
                    <a:pt x="1505" y="5555"/>
                  </a:lnTo>
                  <a:lnTo>
                    <a:pt x="1497" y="5543"/>
                  </a:lnTo>
                  <a:lnTo>
                    <a:pt x="1489" y="5529"/>
                  </a:lnTo>
                  <a:lnTo>
                    <a:pt x="1480" y="5513"/>
                  </a:lnTo>
                  <a:lnTo>
                    <a:pt x="1472" y="5496"/>
                  </a:lnTo>
                  <a:lnTo>
                    <a:pt x="1464" y="5478"/>
                  </a:lnTo>
                  <a:lnTo>
                    <a:pt x="1457" y="5457"/>
                  </a:lnTo>
                  <a:lnTo>
                    <a:pt x="1450" y="5435"/>
                  </a:lnTo>
                  <a:lnTo>
                    <a:pt x="1443" y="5411"/>
                  </a:lnTo>
                  <a:lnTo>
                    <a:pt x="1437" y="5385"/>
                  </a:lnTo>
                  <a:lnTo>
                    <a:pt x="1431" y="5358"/>
                  </a:lnTo>
                  <a:lnTo>
                    <a:pt x="1426" y="5328"/>
                  </a:lnTo>
                  <a:lnTo>
                    <a:pt x="1421" y="5298"/>
                  </a:lnTo>
                  <a:lnTo>
                    <a:pt x="1417" y="5264"/>
                  </a:lnTo>
                  <a:lnTo>
                    <a:pt x="1413" y="5228"/>
                  </a:lnTo>
                  <a:lnTo>
                    <a:pt x="1410" y="5190"/>
                  </a:lnTo>
                  <a:lnTo>
                    <a:pt x="1407" y="5150"/>
                  </a:lnTo>
                  <a:lnTo>
                    <a:pt x="1405" y="5107"/>
                  </a:lnTo>
                  <a:lnTo>
                    <a:pt x="1403" y="5062"/>
                  </a:lnTo>
                  <a:lnTo>
                    <a:pt x="1403" y="5015"/>
                  </a:lnTo>
                  <a:lnTo>
                    <a:pt x="1403" y="4965"/>
                  </a:lnTo>
                  <a:lnTo>
                    <a:pt x="1405" y="4913"/>
                  </a:lnTo>
                  <a:lnTo>
                    <a:pt x="1407" y="4858"/>
                  </a:lnTo>
                  <a:lnTo>
                    <a:pt x="1409" y="4800"/>
                  </a:lnTo>
                  <a:lnTo>
                    <a:pt x="1413" y="4740"/>
                  </a:lnTo>
                  <a:lnTo>
                    <a:pt x="1417" y="4677"/>
                  </a:lnTo>
                  <a:lnTo>
                    <a:pt x="1422" y="4610"/>
                  </a:lnTo>
                  <a:lnTo>
                    <a:pt x="1440" y="4384"/>
                  </a:lnTo>
                  <a:lnTo>
                    <a:pt x="1456" y="4175"/>
                  </a:lnTo>
                  <a:lnTo>
                    <a:pt x="1469" y="3983"/>
                  </a:lnTo>
                  <a:lnTo>
                    <a:pt x="1479" y="3807"/>
                  </a:lnTo>
                  <a:lnTo>
                    <a:pt x="1488" y="3648"/>
                  </a:lnTo>
                  <a:lnTo>
                    <a:pt x="1494" y="3504"/>
                  </a:lnTo>
                  <a:lnTo>
                    <a:pt x="1498" y="3376"/>
                  </a:lnTo>
                  <a:lnTo>
                    <a:pt x="1501" y="3263"/>
                  </a:lnTo>
                  <a:lnTo>
                    <a:pt x="1502" y="3165"/>
                  </a:lnTo>
                  <a:lnTo>
                    <a:pt x="1503" y="3081"/>
                  </a:lnTo>
                  <a:lnTo>
                    <a:pt x="1502" y="3010"/>
                  </a:lnTo>
                  <a:lnTo>
                    <a:pt x="1502" y="2954"/>
                  </a:lnTo>
                  <a:lnTo>
                    <a:pt x="1501" y="2910"/>
                  </a:lnTo>
                  <a:lnTo>
                    <a:pt x="1500" y="2880"/>
                  </a:lnTo>
                  <a:lnTo>
                    <a:pt x="1499" y="2862"/>
                  </a:lnTo>
                  <a:lnTo>
                    <a:pt x="1499" y="2856"/>
                  </a:lnTo>
                  <a:lnTo>
                    <a:pt x="2755" y="0"/>
                  </a:lnTo>
                  <a:lnTo>
                    <a:pt x="2739" y="8"/>
                  </a:lnTo>
                  <a:lnTo>
                    <a:pt x="2696" y="28"/>
                  </a:lnTo>
                  <a:lnTo>
                    <a:pt x="2629" y="59"/>
                  </a:lnTo>
                  <a:lnTo>
                    <a:pt x="2539" y="99"/>
                  </a:lnTo>
                  <a:lnTo>
                    <a:pt x="2431" y="147"/>
                  </a:lnTo>
                  <a:lnTo>
                    <a:pt x="2308" y="201"/>
                  </a:lnTo>
                  <a:lnTo>
                    <a:pt x="2174" y="260"/>
                  </a:lnTo>
                  <a:lnTo>
                    <a:pt x="2031" y="322"/>
                  </a:lnTo>
                  <a:lnTo>
                    <a:pt x="1885" y="384"/>
                  </a:lnTo>
                  <a:lnTo>
                    <a:pt x="1735" y="445"/>
                  </a:lnTo>
                  <a:lnTo>
                    <a:pt x="1588" y="506"/>
                  </a:lnTo>
                  <a:lnTo>
                    <a:pt x="1447" y="561"/>
                  </a:lnTo>
                  <a:lnTo>
                    <a:pt x="1378" y="587"/>
                  </a:lnTo>
                  <a:lnTo>
                    <a:pt x="1312" y="611"/>
                  </a:lnTo>
                  <a:lnTo>
                    <a:pt x="1250" y="633"/>
                  </a:lnTo>
                  <a:lnTo>
                    <a:pt x="1190" y="653"/>
                  </a:lnTo>
                  <a:lnTo>
                    <a:pt x="1134" y="671"/>
                  </a:lnTo>
                  <a:lnTo>
                    <a:pt x="1083" y="687"/>
                  </a:lnTo>
                  <a:lnTo>
                    <a:pt x="1036" y="699"/>
                  </a:lnTo>
                  <a:lnTo>
                    <a:pt x="994" y="709"/>
                  </a:lnTo>
                  <a:close/>
                </a:path>
              </a:pathLst>
            </a:custGeom>
            <a:solidFill>
              <a:srgbClr val="F8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B992E786-9CE4-410D-8E4E-126CB4DF0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" y="2528"/>
              <a:ext cx="38" cy="494"/>
            </a:xfrm>
            <a:custGeom>
              <a:avLst/>
              <a:gdLst>
                <a:gd name="T0" fmla="*/ 0 w 151"/>
                <a:gd name="T1" fmla="*/ 1978 h 1978"/>
                <a:gd name="T2" fmla="*/ 151 w 151"/>
                <a:gd name="T3" fmla="*/ 1942 h 1978"/>
                <a:gd name="T4" fmla="*/ 121 w 151"/>
                <a:gd name="T5" fmla="*/ 0 h 1978"/>
                <a:gd name="T6" fmla="*/ 0 w 151"/>
                <a:gd name="T7" fmla="*/ 1978 h 1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1978">
                  <a:moveTo>
                    <a:pt x="0" y="1978"/>
                  </a:moveTo>
                  <a:lnTo>
                    <a:pt x="151" y="1942"/>
                  </a:lnTo>
                  <a:lnTo>
                    <a:pt x="121" y="0"/>
                  </a:lnTo>
                  <a:lnTo>
                    <a:pt x="0" y="1978"/>
                  </a:lnTo>
                  <a:close/>
                </a:path>
              </a:pathLst>
            </a:custGeom>
            <a:solidFill>
              <a:srgbClr val="E6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77F30428-4AC6-4EC3-A5A1-1FE86EB0E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" y="1820"/>
              <a:ext cx="689" cy="1417"/>
            </a:xfrm>
            <a:custGeom>
              <a:avLst/>
              <a:gdLst>
                <a:gd name="T0" fmla="*/ 1719 w 2755"/>
                <a:gd name="T1" fmla="*/ 699 h 5668"/>
                <a:gd name="T2" fmla="*/ 1621 w 2755"/>
                <a:gd name="T3" fmla="*/ 671 h 5668"/>
                <a:gd name="T4" fmla="*/ 1505 w 2755"/>
                <a:gd name="T5" fmla="*/ 633 h 5668"/>
                <a:gd name="T6" fmla="*/ 1377 w 2755"/>
                <a:gd name="T7" fmla="*/ 587 h 5668"/>
                <a:gd name="T8" fmla="*/ 1167 w 2755"/>
                <a:gd name="T9" fmla="*/ 506 h 5668"/>
                <a:gd name="T10" fmla="*/ 871 w 2755"/>
                <a:gd name="T11" fmla="*/ 384 h 5668"/>
                <a:gd name="T12" fmla="*/ 581 w 2755"/>
                <a:gd name="T13" fmla="*/ 260 h 5668"/>
                <a:gd name="T14" fmla="*/ 324 w 2755"/>
                <a:gd name="T15" fmla="*/ 147 h 5668"/>
                <a:gd name="T16" fmla="*/ 126 w 2755"/>
                <a:gd name="T17" fmla="*/ 59 h 5668"/>
                <a:gd name="T18" fmla="*/ 16 w 2755"/>
                <a:gd name="T19" fmla="*/ 8 h 5668"/>
                <a:gd name="T20" fmla="*/ 1257 w 2755"/>
                <a:gd name="T21" fmla="*/ 2856 h 5668"/>
                <a:gd name="T22" fmla="*/ 1258 w 2755"/>
                <a:gd name="T23" fmla="*/ 2880 h 5668"/>
                <a:gd name="T24" fmla="*/ 1263 w 2755"/>
                <a:gd name="T25" fmla="*/ 2954 h 5668"/>
                <a:gd name="T26" fmla="*/ 1272 w 2755"/>
                <a:gd name="T27" fmla="*/ 3081 h 5668"/>
                <a:gd name="T28" fmla="*/ 1285 w 2755"/>
                <a:gd name="T29" fmla="*/ 3263 h 5668"/>
                <a:gd name="T30" fmla="*/ 1303 w 2755"/>
                <a:gd name="T31" fmla="*/ 3504 h 5668"/>
                <a:gd name="T32" fmla="*/ 1327 w 2755"/>
                <a:gd name="T33" fmla="*/ 3807 h 5668"/>
                <a:gd name="T34" fmla="*/ 1358 w 2755"/>
                <a:gd name="T35" fmla="*/ 4175 h 5668"/>
                <a:gd name="T36" fmla="*/ 1395 w 2755"/>
                <a:gd name="T37" fmla="*/ 4610 h 5668"/>
                <a:gd name="T38" fmla="*/ 1413 w 2755"/>
                <a:gd name="T39" fmla="*/ 4854 h 5668"/>
                <a:gd name="T40" fmla="*/ 1425 w 2755"/>
                <a:gd name="T41" fmla="*/ 5055 h 5668"/>
                <a:gd name="T42" fmla="*/ 1432 w 2755"/>
                <a:gd name="T43" fmla="*/ 5219 h 5668"/>
                <a:gd name="T44" fmla="*/ 1434 w 2755"/>
                <a:gd name="T45" fmla="*/ 5349 h 5668"/>
                <a:gd name="T46" fmla="*/ 1431 w 2755"/>
                <a:gd name="T47" fmla="*/ 5448 h 5668"/>
                <a:gd name="T48" fmla="*/ 1425 w 2755"/>
                <a:gd name="T49" fmla="*/ 5522 h 5668"/>
                <a:gd name="T50" fmla="*/ 1417 w 2755"/>
                <a:gd name="T51" fmla="*/ 5572 h 5668"/>
                <a:gd name="T52" fmla="*/ 1407 w 2755"/>
                <a:gd name="T53" fmla="*/ 5603 h 5668"/>
                <a:gd name="T54" fmla="*/ 2755 w 2755"/>
                <a:gd name="T55" fmla="*/ 4949 h 5668"/>
                <a:gd name="T56" fmla="*/ 2748 w 2755"/>
                <a:gd name="T57" fmla="*/ 4588 h 5668"/>
                <a:gd name="T58" fmla="*/ 2744 w 2755"/>
                <a:gd name="T59" fmla="*/ 4225 h 5668"/>
                <a:gd name="T60" fmla="*/ 2733 w 2755"/>
                <a:gd name="T61" fmla="*/ 3510 h 5668"/>
                <a:gd name="T62" fmla="*/ 2724 w 2755"/>
                <a:gd name="T63" fmla="*/ 3164 h 5668"/>
                <a:gd name="T64" fmla="*/ 2709 w 2755"/>
                <a:gd name="T65" fmla="*/ 2827 h 5668"/>
                <a:gd name="T66" fmla="*/ 2686 w 2755"/>
                <a:gd name="T67" fmla="*/ 2504 h 5668"/>
                <a:gd name="T68" fmla="*/ 2653 w 2755"/>
                <a:gd name="T69" fmla="*/ 2199 h 5668"/>
                <a:gd name="T70" fmla="*/ 2607 w 2755"/>
                <a:gd name="T71" fmla="*/ 1912 h 5668"/>
                <a:gd name="T72" fmla="*/ 2547 w 2755"/>
                <a:gd name="T73" fmla="*/ 1648 h 5668"/>
                <a:gd name="T74" fmla="*/ 2470 w 2755"/>
                <a:gd name="T75" fmla="*/ 1411 h 5668"/>
                <a:gd name="T76" fmla="*/ 2374 w 2755"/>
                <a:gd name="T77" fmla="*/ 1201 h 5668"/>
                <a:gd name="T78" fmla="*/ 2258 w 2755"/>
                <a:gd name="T79" fmla="*/ 1024 h 5668"/>
                <a:gd name="T80" fmla="*/ 2118 w 2755"/>
                <a:gd name="T81" fmla="*/ 881 h 5668"/>
                <a:gd name="T82" fmla="*/ 1953 w 2755"/>
                <a:gd name="T83" fmla="*/ 775 h 5668"/>
                <a:gd name="T84" fmla="*/ 1761 w 2755"/>
                <a:gd name="T85" fmla="*/ 709 h 5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55" h="5668">
                  <a:moveTo>
                    <a:pt x="1761" y="709"/>
                  </a:moveTo>
                  <a:lnTo>
                    <a:pt x="1719" y="699"/>
                  </a:lnTo>
                  <a:lnTo>
                    <a:pt x="1672" y="687"/>
                  </a:lnTo>
                  <a:lnTo>
                    <a:pt x="1621" y="671"/>
                  </a:lnTo>
                  <a:lnTo>
                    <a:pt x="1565" y="653"/>
                  </a:lnTo>
                  <a:lnTo>
                    <a:pt x="1505" y="633"/>
                  </a:lnTo>
                  <a:lnTo>
                    <a:pt x="1443" y="611"/>
                  </a:lnTo>
                  <a:lnTo>
                    <a:pt x="1377" y="587"/>
                  </a:lnTo>
                  <a:lnTo>
                    <a:pt x="1308" y="561"/>
                  </a:lnTo>
                  <a:lnTo>
                    <a:pt x="1167" y="506"/>
                  </a:lnTo>
                  <a:lnTo>
                    <a:pt x="1020" y="445"/>
                  </a:lnTo>
                  <a:lnTo>
                    <a:pt x="871" y="384"/>
                  </a:lnTo>
                  <a:lnTo>
                    <a:pt x="724" y="322"/>
                  </a:lnTo>
                  <a:lnTo>
                    <a:pt x="581" y="260"/>
                  </a:lnTo>
                  <a:lnTo>
                    <a:pt x="447" y="201"/>
                  </a:lnTo>
                  <a:lnTo>
                    <a:pt x="324" y="147"/>
                  </a:lnTo>
                  <a:lnTo>
                    <a:pt x="216" y="99"/>
                  </a:lnTo>
                  <a:lnTo>
                    <a:pt x="126" y="59"/>
                  </a:lnTo>
                  <a:lnTo>
                    <a:pt x="59" y="28"/>
                  </a:lnTo>
                  <a:lnTo>
                    <a:pt x="16" y="8"/>
                  </a:lnTo>
                  <a:lnTo>
                    <a:pt x="0" y="0"/>
                  </a:lnTo>
                  <a:lnTo>
                    <a:pt x="1257" y="2856"/>
                  </a:lnTo>
                  <a:lnTo>
                    <a:pt x="1257" y="2862"/>
                  </a:lnTo>
                  <a:lnTo>
                    <a:pt x="1258" y="2880"/>
                  </a:lnTo>
                  <a:lnTo>
                    <a:pt x="1260" y="2910"/>
                  </a:lnTo>
                  <a:lnTo>
                    <a:pt x="1263" y="2954"/>
                  </a:lnTo>
                  <a:lnTo>
                    <a:pt x="1266" y="3010"/>
                  </a:lnTo>
                  <a:lnTo>
                    <a:pt x="1272" y="3081"/>
                  </a:lnTo>
                  <a:lnTo>
                    <a:pt x="1278" y="3165"/>
                  </a:lnTo>
                  <a:lnTo>
                    <a:pt x="1285" y="3263"/>
                  </a:lnTo>
                  <a:lnTo>
                    <a:pt x="1293" y="3376"/>
                  </a:lnTo>
                  <a:lnTo>
                    <a:pt x="1303" y="3504"/>
                  </a:lnTo>
                  <a:lnTo>
                    <a:pt x="1315" y="3648"/>
                  </a:lnTo>
                  <a:lnTo>
                    <a:pt x="1327" y="3807"/>
                  </a:lnTo>
                  <a:lnTo>
                    <a:pt x="1341" y="3983"/>
                  </a:lnTo>
                  <a:lnTo>
                    <a:pt x="1358" y="4175"/>
                  </a:lnTo>
                  <a:lnTo>
                    <a:pt x="1375" y="4384"/>
                  </a:lnTo>
                  <a:lnTo>
                    <a:pt x="1395" y="4610"/>
                  </a:lnTo>
                  <a:lnTo>
                    <a:pt x="1405" y="4738"/>
                  </a:lnTo>
                  <a:lnTo>
                    <a:pt x="1413" y="4854"/>
                  </a:lnTo>
                  <a:lnTo>
                    <a:pt x="1420" y="4959"/>
                  </a:lnTo>
                  <a:lnTo>
                    <a:pt x="1425" y="5055"/>
                  </a:lnTo>
                  <a:lnTo>
                    <a:pt x="1429" y="5141"/>
                  </a:lnTo>
                  <a:lnTo>
                    <a:pt x="1432" y="5219"/>
                  </a:lnTo>
                  <a:lnTo>
                    <a:pt x="1433" y="5288"/>
                  </a:lnTo>
                  <a:lnTo>
                    <a:pt x="1434" y="5349"/>
                  </a:lnTo>
                  <a:lnTo>
                    <a:pt x="1433" y="5402"/>
                  </a:lnTo>
                  <a:lnTo>
                    <a:pt x="1431" y="5448"/>
                  </a:lnTo>
                  <a:lnTo>
                    <a:pt x="1429" y="5488"/>
                  </a:lnTo>
                  <a:lnTo>
                    <a:pt x="1425" y="5522"/>
                  </a:lnTo>
                  <a:lnTo>
                    <a:pt x="1422" y="5549"/>
                  </a:lnTo>
                  <a:lnTo>
                    <a:pt x="1417" y="5572"/>
                  </a:lnTo>
                  <a:lnTo>
                    <a:pt x="1413" y="5589"/>
                  </a:lnTo>
                  <a:lnTo>
                    <a:pt x="1407" y="5603"/>
                  </a:lnTo>
                  <a:lnTo>
                    <a:pt x="2582" y="5668"/>
                  </a:lnTo>
                  <a:lnTo>
                    <a:pt x="2755" y="4949"/>
                  </a:lnTo>
                  <a:lnTo>
                    <a:pt x="2751" y="4769"/>
                  </a:lnTo>
                  <a:lnTo>
                    <a:pt x="2748" y="4588"/>
                  </a:lnTo>
                  <a:lnTo>
                    <a:pt x="2746" y="4406"/>
                  </a:lnTo>
                  <a:lnTo>
                    <a:pt x="2744" y="4225"/>
                  </a:lnTo>
                  <a:lnTo>
                    <a:pt x="2740" y="3865"/>
                  </a:lnTo>
                  <a:lnTo>
                    <a:pt x="2733" y="3510"/>
                  </a:lnTo>
                  <a:lnTo>
                    <a:pt x="2729" y="3335"/>
                  </a:lnTo>
                  <a:lnTo>
                    <a:pt x="2724" y="3164"/>
                  </a:lnTo>
                  <a:lnTo>
                    <a:pt x="2718" y="2994"/>
                  </a:lnTo>
                  <a:lnTo>
                    <a:pt x="2709" y="2827"/>
                  </a:lnTo>
                  <a:lnTo>
                    <a:pt x="2699" y="2663"/>
                  </a:lnTo>
                  <a:lnTo>
                    <a:pt x="2686" y="2504"/>
                  </a:lnTo>
                  <a:lnTo>
                    <a:pt x="2671" y="2349"/>
                  </a:lnTo>
                  <a:lnTo>
                    <a:pt x="2653" y="2199"/>
                  </a:lnTo>
                  <a:lnTo>
                    <a:pt x="2631" y="2053"/>
                  </a:lnTo>
                  <a:lnTo>
                    <a:pt x="2607" y="1912"/>
                  </a:lnTo>
                  <a:lnTo>
                    <a:pt x="2579" y="1777"/>
                  </a:lnTo>
                  <a:lnTo>
                    <a:pt x="2547" y="1648"/>
                  </a:lnTo>
                  <a:lnTo>
                    <a:pt x="2510" y="1527"/>
                  </a:lnTo>
                  <a:lnTo>
                    <a:pt x="2470" y="1411"/>
                  </a:lnTo>
                  <a:lnTo>
                    <a:pt x="2424" y="1303"/>
                  </a:lnTo>
                  <a:lnTo>
                    <a:pt x="2374" y="1201"/>
                  </a:lnTo>
                  <a:lnTo>
                    <a:pt x="2319" y="1109"/>
                  </a:lnTo>
                  <a:lnTo>
                    <a:pt x="2258" y="1024"/>
                  </a:lnTo>
                  <a:lnTo>
                    <a:pt x="2191" y="948"/>
                  </a:lnTo>
                  <a:lnTo>
                    <a:pt x="2118" y="881"/>
                  </a:lnTo>
                  <a:lnTo>
                    <a:pt x="2039" y="823"/>
                  </a:lnTo>
                  <a:lnTo>
                    <a:pt x="1953" y="775"/>
                  </a:lnTo>
                  <a:lnTo>
                    <a:pt x="1861" y="737"/>
                  </a:lnTo>
                  <a:lnTo>
                    <a:pt x="1761" y="709"/>
                  </a:lnTo>
                  <a:close/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B2F23A80-FE46-44FE-B547-530D35F87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9" y="1852"/>
              <a:ext cx="1340" cy="1887"/>
            </a:xfrm>
            <a:custGeom>
              <a:avLst/>
              <a:gdLst>
                <a:gd name="T0" fmla="*/ 1837 w 5359"/>
                <a:gd name="T1" fmla="*/ 239 h 7550"/>
                <a:gd name="T2" fmla="*/ 2 w 5359"/>
                <a:gd name="T3" fmla="*/ 927 h 7550"/>
                <a:gd name="T4" fmla="*/ 0 w 5359"/>
                <a:gd name="T5" fmla="*/ 7549 h 7550"/>
                <a:gd name="T6" fmla="*/ 5357 w 5359"/>
                <a:gd name="T7" fmla="*/ 7550 h 7550"/>
                <a:gd name="T8" fmla="*/ 5359 w 5359"/>
                <a:gd name="T9" fmla="*/ 929 h 7550"/>
                <a:gd name="T10" fmla="*/ 3628 w 5359"/>
                <a:gd name="T11" fmla="*/ 0 h 7550"/>
                <a:gd name="T12" fmla="*/ 1837 w 5359"/>
                <a:gd name="T13" fmla="*/ 239 h 7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59" h="7550">
                  <a:moveTo>
                    <a:pt x="1837" y="239"/>
                  </a:moveTo>
                  <a:lnTo>
                    <a:pt x="2" y="927"/>
                  </a:lnTo>
                  <a:lnTo>
                    <a:pt x="0" y="7549"/>
                  </a:lnTo>
                  <a:lnTo>
                    <a:pt x="5357" y="7550"/>
                  </a:lnTo>
                  <a:lnTo>
                    <a:pt x="5359" y="929"/>
                  </a:lnTo>
                  <a:lnTo>
                    <a:pt x="3628" y="0"/>
                  </a:lnTo>
                  <a:lnTo>
                    <a:pt x="1837" y="239"/>
                  </a:lnTo>
                  <a:close/>
                </a:path>
              </a:pathLst>
            </a:custGeom>
            <a:solidFill>
              <a:srgbClr val="D3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3AE32C5C-CCEE-4E24-B88F-E49B9934F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2113"/>
              <a:ext cx="260" cy="1207"/>
            </a:xfrm>
            <a:custGeom>
              <a:avLst/>
              <a:gdLst>
                <a:gd name="T0" fmla="*/ 281 w 1037"/>
                <a:gd name="T1" fmla="*/ 0 h 4830"/>
                <a:gd name="T2" fmla="*/ 0 w 1037"/>
                <a:gd name="T3" fmla="*/ 3938 h 4830"/>
                <a:gd name="T4" fmla="*/ 509 w 1037"/>
                <a:gd name="T5" fmla="*/ 4830 h 4830"/>
                <a:gd name="T6" fmla="*/ 1037 w 1037"/>
                <a:gd name="T7" fmla="*/ 3978 h 4830"/>
                <a:gd name="T8" fmla="*/ 697 w 1037"/>
                <a:gd name="T9" fmla="*/ 1 h 4830"/>
                <a:gd name="T10" fmla="*/ 281 w 1037"/>
                <a:gd name="T11" fmla="*/ 0 h 4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7" h="4830">
                  <a:moveTo>
                    <a:pt x="281" y="0"/>
                  </a:moveTo>
                  <a:lnTo>
                    <a:pt x="0" y="3938"/>
                  </a:lnTo>
                  <a:lnTo>
                    <a:pt x="509" y="4830"/>
                  </a:lnTo>
                  <a:lnTo>
                    <a:pt x="1037" y="3978"/>
                  </a:lnTo>
                  <a:lnTo>
                    <a:pt x="697" y="1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2F3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37CC6E5D-875F-4EF1-8B5C-0F3454497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1888"/>
              <a:ext cx="282" cy="240"/>
            </a:xfrm>
            <a:custGeom>
              <a:avLst/>
              <a:gdLst>
                <a:gd name="T0" fmla="*/ 553 w 1128"/>
                <a:gd name="T1" fmla="*/ 0 h 958"/>
                <a:gd name="T2" fmla="*/ 472 w 1128"/>
                <a:gd name="T3" fmla="*/ 7 h 958"/>
                <a:gd name="T4" fmla="*/ 394 w 1128"/>
                <a:gd name="T5" fmla="*/ 18 h 958"/>
                <a:gd name="T6" fmla="*/ 329 w 1128"/>
                <a:gd name="T7" fmla="*/ 31 h 958"/>
                <a:gd name="T8" fmla="*/ 285 w 1128"/>
                <a:gd name="T9" fmla="*/ 44 h 958"/>
                <a:gd name="T10" fmla="*/ 240 w 1128"/>
                <a:gd name="T11" fmla="*/ 58 h 958"/>
                <a:gd name="T12" fmla="*/ 198 w 1128"/>
                <a:gd name="T13" fmla="*/ 75 h 958"/>
                <a:gd name="T14" fmla="*/ 159 w 1128"/>
                <a:gd name="T15" fmla="*/ 96 h 958"/>
                <a:gd name="T16" fmla="*/ 122 w 1128"/>
                <a:gd name="T17" fmla="*/ 119 h 958"/>
                <a:gd name="T18" fmla="*/ 90 w 1128"/>
                <a:gd name="T19" fmla="*/ 146 h 958"/>
                <a:gd name="T20" fmla="*/ 64 w 1128"/>
                <a:gd name="T21" fmla="*/ 177 h 958"/>
                <a:gd name="T22" fmla="*/ 36 w 1128"/>
                <a:gd name="T23" fmla="*/ 232 h 958"/>
                <a:gd name="T24" fmla="*/ 10 w 1128"/>
                <a:gd name="T25" fmla="*/ 307 h 958"/>
                <a:gd name="T26" fmla="*/ 0 w 1128"/>
                <a:gd name="T27" fmla="*/ 381 h 958"/>
                <a:gd name="T28" fmla="*/ 3 w 1128"/>
                <a:gd name="T29" fmla="*/ 453 h 958"/>
                <a:gd name="T30" fmla="*/ 17 w 1128"/>
                <a:gd name="T31" fmla="*/ 520 h 958"/>
                <a:gd name="T32" fmla="*/ 41 w 1128"/>
                <a:gd name="T33" fmla="*/ 586 h 958"/>
                <a:gd name="T34" fmla="*/ 71 w 1128"/>
                <a:gd name="T35" fmla="*/ 646 h 958"/>
                <a:gd name="T36" fmla="*/ 108 w 1128"/>
                <a:gd name="T37" fmla="*/ 703 h 958"/>
                <a:gd name="T38" fmla="*/ 148 w 1128"/>
                <a:gd name="T39" fmla="*/ 756 h 958"/>
                <a:gd name="T40" fmla="*/ 189 w 1128"/>
                <a:gd name="T41" fmla="*/ 803 h 958"/>
                <a:gd name="T42" fmla="*/ 231 w 1128"/>
                <a:gd name="T43" fmla="*/ 845 h 958"/>
                <a:gd name="T44" fmla="*/ 270 w 1128"/>
                <a:gd name="T45" fmla="*/ 880 h 958"/>
                <a:gd name="T46" fmla="*/ 320 w 1128"/>
                <a:gd name="T47" fmla="*/ 922 h 958"/>
                <a:gd name="T48" fmla="*/ 363 w 1128"/>
                <a:gd name="T49" fmla="*/ 954 h 958"/>
                <a:gd name="T50" fmla="*/ 784 w 1128"/>
                <a:gd name="T51" fmla="*/ 958 h 958"/>
                <a:gd name="T52" fmla="*/ 853 w 1128"/>
                <a:gd name="T53" fmla="*/ 903 h 958"/>
                <a:gd name="T54" fmla="*/ 920 w 1128"/>
                <a:gd name="T55" fmla="*/ 840 h 958"/>
                <a:gd name="T56" fmla="*/ 956 w 1128"/>
                <a:gd name="T57" fmla="*/ 802 h 958"/>
                <a:gd name="T58" fmla="*/ 992 w 1128"/>
                <a:gd name="T59" fmla="*/ 760 h 958"/>
                <a:gd name="T60" fmla="*/ 1027 w 1128"/>
                <a:gd name="T61" fmla="*/ 714 h 958"/>
                <a:gd name="T62" fmla="*/ 1059 w 1128"/>
                <a:gd name="T63" fmla="*/ 663 h 958"/>
                <a:gd name="T64" fmla="*/ 1087 w 1128"/>
                <a:gd name="T65" fmla="*/ 612 h 958"/>
                <a:gd name="T66" fmla="*/ 1108 w 1128"/>
                <a:gd name="T67" fmla="*/ 558 h 958"/>
                <a:gd name="T68" fmla="*/ 1122 w 1128"/>
                <a:gd name="T69" fmla="*/ 502 h 958"/>
                <a:gd name="T70" fmla="*/ 1128 w 1128"/>
                <a:gd name="T71" fmla="*/ 445 h 958"/>
                <a:gd name="T72" fmla="*/ 1122 w 1128"/>
                <a:gd name="T73" fmla="*/ 387 h 958"/>
                <a:gd name="T74" fmla="*/ 1105 w 1128"/>
                <a:gd name="T75" fmla="*/ 329 h 958"/>
                <a:gd name="T76" fmla="*/ 1082 w 1128"/>
                <a:gd name="T77" fmla="*/ 284 h 958"/>
                <a:gd name="T78" fmla="*/ 1053 w 1128"/>
                <a:gd name="T79" fmla="*/ 243 h 958"/>
                <a:gd name="T80" fmla="*/ 1018 w 1128"/>
                <a:gd name="T81" fmla="*/ 206 h 958"/>
                <a:gd name="T82" fmla="*/ 978 w 1128"/>
                <a:gd name="T83" fmla="*/ 172 h 958"/>
                <a:gd name="T84" fmla="*/ 936 w 1128"/>
                <a:gd name="T85" fmla="*/ 142 h 958"/>
                <a:gd name="T86" fmla="*/ 891 w 1128"/>
                <a:gd name="T87" fmla="*/ 115 h 958"/>
                <a:gd name="T88" fmla="*/ 846 w 1128"/>
                <a:gd name="T89" fmla="*/ 92 h 958"/>
                <a:gd name="T90" fmla="*/ 800 w 1128"/>
                <a:gd name="T91" fmla="*/ 70 h 958"/>
                <a:gd name="T92" fmla="*/ 714 w 1128"/>
                <a:gd name="T93" fmla="*/ 37 h 958"/>
                <a:gd name="T94" fmla="*/ 640 w 1128"/>
                <a:gd name="T95" fmla="*/ 16 h 958"/>
                <a:gd name="T96" fmla="*/ 571 w 1128"/>
                <a:gd name="T97" fmla="*/ 0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8" h="958">
                  <a:moveTo>
                    <a:pt x="571" y="0"/>
                  </a:moveTo>
                  <a:lnTo>
                    <a:pt x="553" y="0"/>
                  </a:lnTo>
                  <a:lnTo>
                    <a:pt x="505" y="4"/>
                  </a:lnTo>
                  <a:lnTo>
                    <a:pt x="472" y="7"/>
                  </a:lnTo>
                  <a:lnTo>
                    <a:pt x="434" y="12"/>
                  </a:lnTo>
                  <a:lnTo>
                    <a:pt x="394" y="18"/>
                  </a:lnTo>
                  <a:lnTo>
                    <a:pt x="351" y="26"/>
                  </a:lnTo>
                  <a:lnTo>
                    <a:pt x="329" y="31"/>
                  </a:lnTo>
                  <a:lnTo>
                    <a:pt x="307" y="37"/>
                  </a:lnTo>
                  <a:lnTo>
                    <a:pt x="285" y="44"/>
                  </a:lnTo>
                  <a:lnTo>
                    <a:pt x="262" y="51"/>
                  </a:lnTo>
                  <a:lnTo>
                    <a:pt x="240" y="58"/>
                  </a:lnTo>
                  <a:lnTo>
                    <a:pt x="219" y="66"/>
                  </a:lnTo>
                  <a:lnTo>
                    <a:pt x="198" y="75"/>
                  </a:lnTo>
                  <a:lnTo>
                    <a:pt x="178" y="84"/>
                  </a:lnTo>
                  <a:lnTo>
                    <a:pt x="159" y="96"/>
                  </a:lnTo>
                  <a:lnTo>
                    <a:pt x="139" y="107"/>
                  </a:lnTo>
                  <a:lnTo>
                    <a:pt x="122" y="119"/>
                  </a:lnTo>
                  <a:lnTo>
                    <a:pt x="105" y="131"/>
                  </a:lnTo>
                  <a:lnTo>
                    <a:pt x="90" y="146"/>
                  </a:lnTo>
                  <a:lnTo>
                    <a:pt x="77" y="161"/>
                  </a:lnTo>
                  <a:lnTo>
                    <a:pt x="64" y="177"/>
                  </a:lnTo>
                  <a:lnTo>
                    <a:pt x="54" y="194"/>
                  </a:lnTo>
                  <a:lnTo>
                    <a:pt x="36" y="232"/>
                  </a:lnTo>
                  <a:lnTo>
                    <a:pt x="21" y="271"/>
                  </a:lnTo>
                  <a:lnTo>
                    <a:pt x="10" y="307"/>
                  </a:lnTo>
                  <a:lnTo>
                    <a:pt x="4" y="344"/>
                  </a:lnTo>
                  <a:lnTo>
                    <a:pt x="0" y="381"/>
                  </a:lnTo>
                  <a:lnTo>
                    <a:pt x="0" y="417"/>
                  </a:lnTo>
                  <a:lnTo>
                    <a:pt x="3" y="453"/>
                  </a:lnTo>
                  <a:lnTo>
                    <a:pt x="9" y="486"/>
                  </a:lnTo>
                  <a:lnTo>
                    <a:pt x="17" y="520"/>
                  </a:lnTo>
                  <a:lnTo>
                    <a:pt x="28" y="553"/>
                  </a:lnTo>
                  <a:lnTo>
                    <a:pt x="41" y="586"/>
                  </a:lnTo>
                  <a:lnTo>
                    <a:pt x="55" y="616"/>
                  </a:lnTo>
                  <a:lnTo>
                    <a:pt x="71" y="646"/>
                  </a:lnTo>
                  <a:lnTo>
                    <a:pt x="89" y="676"/>
                  </a:lnTo>
                  <a:lnTo>
                    <a:pt x="108" y="703"/>
                  </a:lnTo>
                  <a:lnTo>
                    <a:pt x="128" y="730"/>
                  </a:lnTo>
                  <a:lnTo>
                    <a:pt x="148" y="756"/>
                  </a:lnTo>
                  <a:lnTo>
                    <a:pt x="169" y="780"/>
                  </a:lnTo>
                  <a:lnTo>
                    <a:pt x="189" y="803"/>
                  </a:lnTo>
                  <a:lnTo>
                    <a:pt x="211" y="825"/>
                  </a:lnTo>
                  <a:lnTo>
                    <a:pt x="231" y="845"/>
                  </a:lnTo>
                  <a:lnTo>
                    <a:pt x="251" y="864"/>
                  </a:lnTo>
                  <a:lnTo>
                    <a:pt x="270" y="880"/>
                  </a:lnTo>
                  <a:lnTo>
                    <a:pt x="289" y="897"/>
                  </a:lnTo>
                  <a:lnTo>
                    <a:pt x="320" y="922"/>
                  </a:lnTo>
                  <a:lnTo>
                    <a:pt x="346" y="942"/>
                  </a:lnTo>
                  <a:lnTo>
                    <a:pt x="363" y="954"/>
                  </a:lnTo>
                  <a:lnTo>
                    <a:pt x="370" y="958"/>
                  </a:lnTo>
                  <a:lnTo>
                    <a:pt x="784" y="958"/>
                  </a:lnTo>
                  <a:lnTo>
                    <a:pt x="804" y="944"/>
                  </a:lnTo>
                  <a:lnTo>
                    <a:pt x="853" y="903"/>
                  </a:lnTo>
                  <a:lnTo>
                    <a:pt x="885" y="874"/>
                  </a:lnTo>
                  <a:lnTo>
                    <a:pt x="920" y="840"/>
                  </a:lnTo>
                  <a:lnTo>
                    <a:pt x="937" y="822"/>
                  </a:lnTo>
                  <a:lnTo>
                    <a:pt x="956" y="802"/>
                  </a:lnTo>
                  <a:lnTo>
                    <a:pt x="974" y="781"/>
                  </a:lnTo>
                  <a:lnTo>
                    <a:pt x="992" y="760"/>
                  </a:lnTo>
                  <a:lnTo>
                    <a:pt x="1010" y="737"/>
                  </a:lnTo>
                  <a:lnTo>
                    <a:pt x="1027" y="714"/>
                  </a:lnTo>
                  <a:lnTo>
                    <a:pt x="1044" y="689"/>
                  </a:lnTo>
                  <a:lnTo>
                    <a:pt x="1059" y="663"/>
                  </a:lnTo>
                  <a:lnTo>
                    <a:pt x="1073" y="638"/>
                  </a:lnTo>
                  <a:lnTo>
                    <a:pt x="1087" y="612"/>
                  </a:lnTo>
                  <a:lnTo>
                    <a:pt x="1098" y="585"/>
                  </a:lnTo>
                  <a:lnTo>
                    <a:pt x="1108" y="558"/>
                  </a:lnTo>
                  <a:lnTo>
                    <a:pt x="1116" y="530"/>
                  </a:lnTo>
                  <a:lnTo>
                    <a:pt x="1122" y="502"/>
                  </a:lnTo>
                  <a:lnTo>
                    <a:pt x="1126" y="473"/>
                  </a:lnTo>
                  <a:lnTo>
                    <a:pt x="1128" y="445"/>
                  </a:lnTo>
                  <a:lnTo>
                    <a:pt x="1126" y="416"/>
                  </a:lnTo>
                  <a:lnTo>
                    <a:pt x="1122" y="387"/>
                  </a:lnTo>
                  <a:lnTo>
                    <a:pt x="1115" y="358"/>
                  </a:lnTo>
                  <a:lnTo>
                    <a:pt x="1105" y="329"/>
                  </a:lnTo>
                  <a:lnTo>
                    <a:pt x="1094" y="306"/>
                  </a:lnTo>
                  <a:lnTo>
                    <a:pt x="1082" y="284"/>
                  </a:lnTo>
                  <a:lnTo>
                    <a:pt x="1068" y="263"/>
                  </a:lnTo>
                  <a:lnTo>
                    <a:pt x="1053" y="243"/>
                  </a:lnTo>
                  <a:lnTo>
                    <a:pt x="1035" y="225"/>
                  </a:lnTo>
                  <a:lnTo>
                    <a:pt x="1018" y="206"/>
                  </a:lnTo>
                  <a:lnTo>
                    <a:pt x="999" y="189"/>
                  </a:lnTo>
                  <a:lnTo>
                    <a:pt x="978" y="172"/>
                  </a:lnTo>
                  <a:lnTo>
                    <a:pt x="958" y="157"/>
                  </a:lnTo>
                  <a:lnTo>
                    <a:pt x="936" y="142"/>
                  </a:lnTo>
                  <a:lnTo>
                    <a:pt x="914" y="128"/>
                  </a:lnTo>
                  <a:lnTo>
                    <a:pt x="891" y="115"/>
                  </a:lnTo>
                  <a:lnTo>
                    <a:pt x="868" y="103"/>
                  </a:lnTo>
                  <a:lnTo>
                    <a:pt x="846" y="92"/>
                  </a:lnTo>
                  <a:lnTo>
                    <a:pt x="822" y="80"/>
                  </a:lnTo>
                  <a:lnTo>
                    <a:pt x="800" y="70"/>
                  </a:lnTo>
                  <a:lnTo>
                    <a:pt x="756" y="53"/>
                  </a:lnTo>
                  <a:lnTo>
                    <a:pt x="714" y="37"/>
                  </a:lnTo>
                  <a:lnTo>
                    <a:pt x="675" y="25"/>
                  </a:lnTo>
                  <a:lnTo>
                    <a:pt x="640" y="16"/>
                  </a:lnTo>
                  <a:lnTo>
                    <a:pt x="590" y="3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2F3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16D640D6-F892-4DA5-BFB5-A5908F4FD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" y="1667"/>
              <a:ext cx="356" cy="405"/>
            </a:xfrm>
            <a:custGeom>
              <a:avLst/>
              <a:gdLst>
                <a:gd name="T0" fmla="*/ 0 w 1425"/>
                <a:gd name="T1" fmla="*/ 732 h 1620"/>
                <a:gd name="T2" fmla="*/ 643 w 1425"/>
                <a:gd name="T3" fmla="*/ 1620 h 1620"/>
                <a:gd name="T4" fmla="*/ 1425 w 1425"/>
                <a:gd name="T5" fmla="*/ 851 h 1620"/>
                <a:gd name="T6" fmla="*/ 118 w 1425"/>
                <a:gd name="T7" fmla="*/ 0 h 1620"/>
                <a:gd name="T8" fmla="*/ 0 w 1425"/>
                <a:gd name="T9" fmla="*/ 732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5" h="1620">
                  <a:moveTo>
                    <a:pt x="0" y="732"/>
                  </a:moveTo>
                  <a:lnTo>
                    <a:pt x="643" y="1620"/>
                  </a:lnTo>
                  <a:lnTo>
                    <a:pt x="1425" y="851"/>
                  </a:lnTo>
                  <a:lnTo>
                    <a:pt x="118" y="0"/>
                  </a:lnTo>
                  <a:lnTo>
                    <a:pt x="0" y="732"/>
                  </a:lnTo>
                  <a:close/>
                </a:path>
              </a:pathLst>
            </a:custGeom>
            <a:solidFill>
              <a:srgbClr val="EA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36499529-FBAF-4945-A533-D9B0E505E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" y="1667"/>
              <a:ext cx="342" cy="405"/>
            </a:xfrm>
            <a:custGeom>
              <a:avLst/>
              <a:gdLst>
                <a:gd name="T0" fmla="*/ 0 w 1366"/>
                <a:gd name="T1" fmla="*/ 850 h 1619"/>
                <a:gd name="T2" fmla="*/ 781 w 1366"/>
                <a:gd name="T3" fmla="*/ 1619 h 1619"/>
                <a:gd name="T4" fmla="*/ 1366 w 1366"/>
                <a:gd name="T5" fmla="*/ 791 h 1619"/>
                <a:gd name="T6" fmla="*/ 1307 w 1366"/>
                <a:gd name="T7" fmla="*/ 0 h 1619"/>
                <a:gd name="T8" fmla="*/ 0 w 1366"/>
                <a:gd name="T9" fmla="*/ 850 h 1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1619">
                  <a:moveTo>
                    <a:pt x="0" y="850"/>
                  </a:moveTo>
                  <a:lnTo>
                    <a:pt x="781" y="1619"/>
                  </a:lnTo>
                  <a:lnTo>
                    <a:pt x="1366" y="791"/>
                  </a:lnTo>
                  <a:lnTo>
                    <a:pt x="1307" y="0"/>
                  </a:lnTo>
                  <a:lnTo>
                    <a:pt x="0" y="850"/>
                  </a:lnTo>
                  <a:close/>
                </a:path>
              </a:pathLst>
            </a:custGeom>
            <a:solidFill>
              <a:srgbClr val="EA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0CA3E694-DB8F-490B-ACDF-F0C73E2FA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1835"/>
              <a:ext cx="791" cy="2371"/>
            </a:xfrm>
            <a:custGeom>
              <a:avLst/>
              <a:gdLst>
                <a:gd name="T0" fmla="*/ 1719 w 3160"/>
                <a:gd name="T1" fmla="*/ 0 h 9483"/>
                <a:gd name="T2" fmla="*/ 243 w 3160"/>
                <a:gd name="T3" fmla="*/ 668 h 9483"/>
                <a:gd name="T4" fmla="*/ 129 w 3160"/>
                <a:gd name="T5" fmla="*/ 2201 h 9483"/>
                <a:gd name="T6" fmla="*/ 128 w 3160"/>
                <a:gd name="T7" fmla="*/ 2253 h 9483"/>
                <a:gd name="T8" fmla="*/ 125 w 3160"/>
                <a:gd name="T9" fmla="*/ 2403 h 9483"/>
                <a:gd name="T10" fmla="*/ 120 w 3160"/>
                <a:gd name="T11" fmla="*/ 2641 h 9483"/>
                <a:gd name="T12" fmla="*/ 113 w 3160"/>
                <a:gd name="T13" fmla="*/ 2957 h 9483"/>
                <a:gd name="T14" fmla="*/ 105 w 3160"/>
                <a:gd name="T15" fmla="*/ 3344 h 9483"/>
                <a:gd name="T16" fmla="*/ 97 w 3160"/>
                <a:gd name="T17" fmla="*/ 3790 h 9483"/>
                <a:gd name="T18" fmla="*/ 87 w 3160"/>
                <a:gd name="T19" fmla="*/ 4287 h 9483"/>
                <a:gd name="T20" fmla="*/ 77 w 3160"/>
                <a:gd name="T21" fmla="*/ 4825 h 9483"/>
                <a:gd name="T22" fmla="*/ 65 w 3160"/>
                <a:gd name="T23" fmla="*/ 5395 h 9483"/>
                <a:gd name="T24" fmla="*/ 55 w 3160"/>
                <a:gd name="T25" fmla="*/ 5987 h 9483"/>
                <a:gd name="T26" fmla="*/ 44 w 3160"/>
                <a:gd name="T27" fmla="*/ 6592 h 9483"/>
                <a:gd name="T28" fmla="*/ 34 w 3160"/>
                <a:gd name="T29" fmla="*/ 7201 h 9483"/>
                <a:gd name="T30" fmla="*/ 23 w 3160"/>
                <a:gd name="T31" fmla="*/ 7804 h 9483"/>
                <a:gd name="T32" fmla="*/ 14 w 3160"/>
                <a:gd name="T33" fmla="*/ 8391 h 9483"/>
                <a:gd name="T34" fmla="*/ 6 w 3160"/>
                <a:gd name="T35" fmla="*/ 8954 h 9483"/>
                <a:gd name="T36" fmla="*/ 0 w 3160"/>
                <a:gd name="T37" fmla="*/ 9483 h 9483"/>
                <a:gd name="T38" fmla="*/ 3073 w 3160"/>
                <a:gd name="T39" fmla="*/ 9483 h 9483"/>
                <a:gd name="T40" fmla="*/ 3160 w 3160"/>
                <a:gd name="T41" fmla="*/ 5323 h 9483"/>
                <a:gd name="T42" fmla="*/ 1719 w 3160"/>
                <a:gd name="T43" fmla="*/ 0 h 9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60" h="9483">
                  <a:moveTo>
                    <a:pt x="1719" y="0"/>
                  </a:moveTo>
                  <a:lnTo>
                    <a:pt x="243" y="668"/>
                  </a:lnTo>
                  <a:lnTo>
                    <a:pt x="129" y="2201"/>
                  </a:lnTo>
                  <a:lnTo>
                    <a:pt x="128" y="2253"/>
                  </a:lnTo>
                  <a:lnTo>
                    <a:pt x="125" y="2403"/>
                  </a:lnTo>
                  <a:lnTo>
                    <a:pt x="120" y="2641"/>
                  </a:lnTo>
                  <a:lnTo>
                    <a:pt x="113" y="2957"/>
                  </a:lnTo>
                  <a:lnTo>
                    <a:pt x="105" y="3344"/>
                  </a:lnTo>
                  <a:lnTo>
                    <a:pt x="97" y="3790"/>
                  </a:lnTo>
                  <a:lnTo>
                    <a:pt x="87" y="4287"/>
                  </a:lnTo>
                  <a:lnTo>
                    <a:pt x="77" y="4825"/>
                  </a:lnTo>
                  <a:lnTo>
                    <a:pt x="65" y="5395"/>
                  </a:lnTo>
                  <a:lnTo>
                    <a:pt x="55" y="5987"/>
                  </a:lnTo>
                  <a:lnTo>
                    <a:pt x="44" y="6592"/>
                  </a:lnTo>
                  <a:lnTo>
                    <a:pt x="34" y="7201"/>
                  </a:lnTo>
                  <a:lnTo>
                    <a:pt x="23" y="7804"/>
                  </a:lnTo>
                  <a:lnTo>
                    <a:pt x="14" y="8391"/>
                  </a:lnTo>
                  <a:lnTo>
                    <a:pt x="6" y="8954"/>
                  </a:lnTo>
                  <a:lnTo>
                    <a:pt x="0" y="9483"/>
                  </a:lnTo>
                  <a:lnTo>
                    <a:pt x="3073" y="9483"/>
                  </a:lnTo>
                  <a:lnTo>
                    <a:pt x="3160" y="5323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F8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7C93C901-12A8-4586-B6FF-607A924C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" y="1759"/>
              <a:ext cx="546" cy="1407"/>
            </a:xfrm>
            <a:custGeom>
              <a:avLst/>
              <a:gdLst>
                <a:gd name="T0" fmla="*/ 346 w 2182"/>
                <a:gd name="T1" fmla="*/ 304 h 5627"/>
                <a:gd name="T2" fmla="*/ 0 w 2182"/>
                <a:gd name="T3" fmla="*/ 1728 h 5627"/>
                <a:gd name="T4" fmla="*/ 559 w 2182"/>
                <a:gd name="T5" fmla="*/ 2276 h 5627"/>
                <a:gd name="T6" fmla="*/ 508 w 2182"/>
                <a:gd name="T7" fmla="*/ 2707 h 5627"/>
                <a:gd name="T8" fmla="*/ 2182 w 2182"/>
                <a:gd name="T9" fmla="*/ 5627 h 5627"/>
                <a:gd name="T10" fmla="*/ 666 w 2182"/>
                <a:gd name="T11" fmla="*/ 0 h 5627"/>
                <a:gd name="T12" fmla="*/ 346 w 2182"/>
                <a:gd name="T13" fmla="*/ 304 h 5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2" h="5627">
                  <a:moveTo>
                    <a:pt x="346" y="304"/>
                  </a:moveTo>
                  <a:lnTo>
                    <a:pt x="0" y="1728"/>
                  </a:lnTo>
                  <a:lnTo>
                    <a:pt x="559" y="2276"/>
                  </a:lnTo>
                  <a:lnTo>
                    <a:pt x="508" y="2707"/>
                  </a:lnTo>
                  <a:lnTo>
                    <a:pt x="2182" y="5627"/>
                  </a:lnTo>
                  <a:lnTo>
                    <a:pt x="666" y="0"/>
                  </a:lnTo>
                  <a:lnTo>
                    <a:pt x="346" y="304"/>
                  </a:lnTo>
                  <a:close/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64" name="Rectangle 26">
              <a:extLst>
                <a:ext uri="{FF2B5EF4-FFF2-40B4-BE49-F238E27FC236}">
                  <a16:creationId xmlns:a16="http://schemas.microsoft.com/office/drawing/2014/main" id="{5BD49117-B178-4A49-A365-41109572D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" y="3676"/>
              <a:ext cx="298" cy="39"/>
            </a:xfrm>
            <a:prstGeom prst="rect">
              <a:avLst/>
            </a:pr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25CB17A4-908A-4253-9689-AFBBF689A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1835"/>
              <a:ext cx="790" cy="2371"/>
            </a:xfrm>
            <a:custGeom>
              <a:avLst/>
              <a:gdLst>
                <a:gd name="T0" fmla="*/ 2773 w 3160"/>
                <a:gd name="T1" fmla="*/ 599 h 9482"/>
                <a:gd name="T2" fmla="*/ 1445 w 3160"/>
                <a:gd name="T3" fmla="*/ 0 h 9482"/>
                <a:gd name="T4" fmla="*/ 0 w 3160"/>
                <a:gd name="T5" fmla="*/ 5322 h 9482"/>
                <a:gd name="T6" fmla="*/ 2 w 3160"/>
                <a:gd name="T7" fmla="*/ 9482 h 9482"/>
                <a:gd name="T8" fmla="*/ 3160 w 3160"/>
                <a:gd name="T9" fmla="*/ 9482 h 9482"/>
                <a:gd name="T10" fmla="*/ 3152 w 3160"/>
                <a:gd name="T11" fmla="*/ 8953 h 9482"/>
                <a:gd name="T12" fmla="*/ 3145 w 3160"/>
                <a:gd name="T13" fmla="*/ 8390 h 9482"/>
                <a:gd name="T14" fmla="*/ 3136 w 3160"/>
                <a:gd name="T15" fmla="*/ 7803 h 9482"/>
                <a:gd name="T16" fmla="*/ 3127 w 3160"/>
                <a:gd name="T17" fmla="*/ 7201 h 9482"/>
                <a:gd name="T18" fmla="*/ 3117 w 3160"/>
                <a:gd name="T19" fmla="*/ 6592 h 9482"/>
                <a:gd name="T20" fmla="*/ 3105 w 3160"/>
                <a:gd name="T21" fmla="*/ 5986 h 9482"/>
                <a:gd name="T22" fmla="*/ 3095 w 3160"/>
                <a:gd name="T23" fmla="*/ 5394 h 9482"/>
                <a:gd name="T24" fmla="*/ 3085 w 3160"/>
                <a:gd name="T25" fmla="*/ 4825 h 9482"/>
                <a:gd name="T26" fmla="*/ 3075 w 3160"/>
                <a:gd name="T27" fmla="*/ 4287 h 9482"/>
                <a:gd name="T28" fmla="*/ 3064 w 3160"/>
                <a:gd name="T29" fmla="*/ 3790 h 9482"/>
                <a:gd name="T30" fmla="*/ 3056 w 3160"/>
                <a:gd name="T31" fmla="*/ 3344 h 9482"/>
                <a:gd name="T32" fmla="*/ 3048 w 3160"/>
                <a:gd name="T33" fmla="*/ 2958 h 9482"/>
                <a:gd name="T34" fmla="*/ 3042 w 3160"/>
                <a:gd name="T35" fmla="*/ 2641 h 9482"/>
                <a:gd name="T36" fmla="*/ 3037 w 3160"/>
                <a:gd name="T37" fmla="*/ 2404 h 9482"/>
                <a:gd name="T38" fmla="*/ 3034 w 3160"/>
                <a:gd name="T39" fmla="*/ 2253 h 9482"/>
                <a:gd name="T40" fmla="*/ 3033 w 3160"/>
                <a:gd name="T41" fmla="*/ 2202 h 9482"/>
                <a:gd name="T42" fmla="*/ 2773 w 3160"/>
                <a:gd name="T43" fmla="*/ 599 h 9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60" h="9482">
                  <a:moveTo>
                    <a:pt x="2773" y="599"/>
                  </a:moveTo>
                  <a:lnTo>
                    <a:pt x="1445" y="0"/>
                  </a:lnTo>
                  <a:lnTo>
                    <a:pt x="0" y="5322"/>
                  </a:lnTo>
                  <a:lnTo>
                    <a:pt x="2" y="9482"/>
                  </a:lnTo>
                  <a:lnTo>
                    <a:pt x="3160" y="9482"/>
                  </a:lnTo>
                  <a:lnTo>
                    <a:pt x="3152" y="8953"/>
                  </a:lnTo>
                  <a:lnTo>
                    <a:pt x="3145" y="8390"/>
                  </a:lnTo>
                  <a:lnTo>
                    <a:pt x="3136" y="7803"/>
                  </a:lnTo>
                  <a:lnTo>
                    <a:pt x="3127" y="7201"/>
                  </a:lnTo>
                  <a:lnTo>
                    <a:pt x="3117" y="6592"/>
                  </a:lnTo>
                  <a:lnTo>
                    <a:pt x="3105" y="5986"/>
                  </a:lnTo>
                  <a:lnTo>
                    <a:pt x="3095" y="5394"/>
                  </a:lnTo>
                  <a:lnTo>
                    <a:pt x="3085" y="4825"/>
                  </a:lnTo>
                  <a:lnTo>
                    <a:pt x="3075" y="4287"/>
                  </a:lnTo>
                  <a:lnTo>
                    <a:pt x="3064" y="3790"/>
                  </a:lnTo>
                  <a:lnTo>
                    <a:pt x="3056" y="3344"/>
                  </a:lnTo>
                  <a:lnTo>
                    <a:pt x="3048" y="2958"/>
                  </a:lnTo>
                  <a:lnTo>
                    <a:pt x="3042" y="2641"/>
                  </a:lnTo>
                  <a:lnTo>
                    <a:pt x="3037" y="2404"/>
                  </a:lnTo>
                  <a:lnTo>
                    <a:pt x="3034" y="2253"/>
                  </a:lnTo>
                  <a:lnTo>
                    <a:pt x="3033" y="2202"/>
                  </a:lnTo>
                  <a:lnTo>
                    <a:pt x="2773" y="599"/>
                  </a:lnTo>
                  <a:close/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66" name="Freeform 28">
              <a:extLst>
                <a:ext uri="{FF2B5EF4-FFF2-40B4-BE49-F238E27FC236}">
                  <a16:creationId xmlns:a16="http://schemas.microsoft.com/office/drawing/2014/main" id="{1352FF6A-AA17-4238-B5E9-444BE6A1B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1759"/>
              <a:ext cx="546" cy="1407"/>
            </a:xfrm>
            <a:custGeom>
              <a:avLst/>
              <a:gdLst>
                <a:gd name="T0" fmla="*/ 1839 w 2184"/>
                <a:gd name="T1" fmla="*/ 304 h 5626"/>
                <a:gd name="T2" fmla="*/ 1520 w 2184"/>
                <a:gd name="T3" fmla="*/ 0 h 5626"/>
                <a:gd name="T4" fmla="*/ 0 w 2184"/>
                <a:gd name="T5" fmla="*/ 5626 h 5626"/>
                <a:gd name="T6" fmla="*/ 1851 w 2184"/>
                <a:gd name="T7" fmla="*/ 2707 h 5626"/>
                <a:gd name="T8" fmla="*/ 1624 w 2184"/>
                <a:gd name="T9" fmla="*/ 2276 h 5626"/>
                <a:gd name="T10" fmla="*/ 2184 w 2184"/>
                <a:gd name="T11" fmla="*/ 1728 h 5626"/>
                <a:gd name="T12" fmla="*/ 1839 w 2184"/>
                <a:gd name="T13" fmla="*/ 304 h 5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4" h="5626">
                  <a:moveTo>
                    <a:pt x="1839" y="304"/>
                  </a:moveTo>
                  <a:lnTo>
                    <a:pt x="1520" y="0"/>
                  </a:lnTo>
                  <a:lnTo>
                    <a:pt x="0" y="5626"/>
                  </a:lnTo>
                  <a:lnTo>
                    <a:pt x="1851" y="2707"/>
                  </a:lnTo>
                  <a:lnTo>
                    <a:pt x="1624" y="2276"/>
                  </a:lnTo>
                  <a:lnTo>
                    <a:pt x="2184" y="1728"/>
                  </a:lnTo>
                  <a:lnTo>
                    <a:pt x="1839" y="304"/>
                  </a:lnTo>
                  <a:close/>
                </a:path>
              </a:pathLst>
            </a:custGeom>
            <a:solidFill>
              <a:srgbClr val="F8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67" name="Freeform 29">
              <a:extLst>
                <a:ext uri="{FF2B5EF4-FFF2-40B4-BE49-F238E27FC236}">
                  <a16:creationId xmlns:a16="http://schemas.microsoft.com/office/drawing/2014/main" id="{C49F4AC9-C7B8-4FE6-AF57-C9F415448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" y="3308"/>
              <a:ext cx="59" cy="59"/>
            </a:xfrm>
            <a:custGeom>
              <a:avLst/>
              <a:gdLst>
                <a:gd name="T0" fmla="*/ 105 w 234"/>
                <a:gd name="T1" fmla="*/ 1 h 236"/>
                <a:gd name="T2" fmla="*/ 82 w 234"/>
                <a:gd name="T3" fmla="*/ 5 h 236"/>
                <a:gd name="T4" fmla="*/ 61 w 234"/>
                <a:gd name="T5" fmla="*/ 15 h 236"/>
                <a:gd name="T6" fmla="*/ 43 w 234"/>
                <a:gd name="T7" fmla="*/ 27 h 236"/>
                <a:gd name="T8" fmla="*/ 26 w 234"/>
                <a:gd name="T9" fmla="*/ 43 h 236"/>
                <a:gd name="T10" fmla="*/ 14 w 234"/>
                <a:gd name="T11" fmla="*/ 62 h 236"/>
                <a:gd name="T12" fmla="*/ 5 w 234"/>
                <a:gd name="T13" fmla="*/ 83 h 236"/>
                <a:gd name="T14" fmla="*/ 0 w 234"/>
                <a:gd name="T15" fmla="*/ 106 h 236"/>
                <a:gd name="T16" fmla="*/ 0 w 234"/>
                <a:gd name="T17" fmla="*/ 130 h 236"/>
                <a:gd name="T18" fmla="*/ 5 w 234"/>
                <a:gd name="T19" fmla="*/ 153 h 236"/>
                <a:gd name="T20" fmla="*/ 13 w 234"/>
                <a:gd name="T21" fmla="*/ 174 h 236"/>
                <a:gd name="T22" fmla="*/ 26 w 234"/>
                <a:gd name="T23" fmla="*/ 193 h 236"/>
                <a:gd name="T24" fmla="*/ 42 w 234"/>
                <a:gd name="T25" fmla="*/ 209 h 236"/>
                <a:gd name="T26" fmla="*/ 61 w 234"/>
                <a:gd name="T27" fmla="*/ 221 h 236"/>
                <a:gd name="T28" fmla="*/ 82 w 234"/>
                <a:gd name="T29" fmla="*/ 230 h 236"/>
                <a:gd name="T30" fmla="*/ 105 w 234"/>
                <a:gd name="T31" fmla="*/ 235 h 236"/>
                <a:gd name="T32" fmla="*/ 129 w 234"/>
                <a:gd name="T33" fmla="*/ 235 h 236"/>
                <a:gd name="T34" fmla="*/ 151 w 234"/>
                <a:gd name="T35" fmla="*/ 230 h 236"/>
                <a:gd name="T36" fmla="*/ 173 w 234"/>
                <a:gd name="T37" fmla="*/ 221 h 236"/>
                <a:gd name="T38" fmla="*/ 191 w 234"/>
                <a:gd name="T39" fmla="*/ 209 h 236"/>
                <a:gd name="T40" fmla="*/ 208 w 234"/>
                <a:gd name="T41" fmla="*/ 193 h 236"/>
                <a:gd name="T42" fmla="*/ 220 w 234"/>
                <a:gd name="T43" fmla="*/ 174 h 236"/>
                <a:gd name="T44" fmla="*/ 229 w 234"/>
                <a:gd name="T45" fmla="*/ 153 h 236"/>
                <a:gd name="T46" fmla="*/ 234 w 234"/>
                <a:gd name="T47" fmla="*/ 130 h 236"/>
                <a:gd name="T48" fmla="*/ 234 w 234"/>
                <a:gd name="T49" fmla="*/ 106 h 236"/>
                <a:gd name="T50" fmla="*/ 229 w 234"/>
                <a:gd name="T51" fmla="*/ 83 h 236"/>
                <a:gd name="T52" fmla="*/ 220 w 234"/>
                <a:gd name="T53" fmla="*/ 62 h 236"/>
                <a:gd name="T54" fmla="*/ 208 w 234"/>
                <a:gd name="T55" fmla="*/ 43 h 236"/>
                <a:gd name="T56" fmla="*/ 192 w 234"/>
                <a:gd name="T57" fmla="*/ 27 h 236"/>
                <a:gd name="T58" fmla="*/ 173 w 234"/>
                <a:gd name="T59" fmla="*/ 15 h 236"/>
                <a:gd name="T60" fmla="*/ 152 w 234"/>
                <a:gd name="T61" fmla="*/ 5 h 236"/>
                <a:gd name="T62" fmla="*/ 129 w 234"/>
                <a:gd name="T63" fmla="*/ 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4" h="236">
                  <a:moveTo>
                    <a:pt x="117" y="0"/>
                  </a:moveTo>
                  <a:lnTo>
                    <a:pt x="105" y="1"/>
                  </a:lnTo>
                  <a:lnTo>
                    <a:pt x="93" y="2"/>
                  </a:lnTo>
                  <a:lnTo>
                    <a:pt x="82" y="5"/>
                  </a:lnTo>
                  <a:lnTo>
                    <a:pt x="71" y="9"/>
                  </a:lnTo>
                  <a:lnTo>
                    <a:pt x="61" y="15"/>
                  </a:lnTo>
                  <a:lnTo>
                    <a:pt x="51" y="21"/>
                  </a:lnTo>
                  <a:lnTo>
                    <a:pt x="43" y="27"/>
                  </a:lnTo>
                  <a:lnTo>
                    <a:pt x="33" y="35"/>
                  </a:lnTo>
                  <a:lnTo>
                    <a:pt x="26" y="43"/>
                  </a:lnTo>
                  <a:lnTo>
                    <a:pt x="19" y="52"/>
                  </a:lnTo>
                  <a:lnTo>
                    <a:pt x="14" y="62"/>
                  </a:lnTo>
                  <a:lnTo>
                    <a:pt x="9" y="72"/>
                  </a:lnTo>
                  <a:lnTo>
                    <a:pt x="5" y="83"/>
                  </a:lnTo>
                  <a:lnTo>
                    <a:pt x="2" y="94"/>
                  </a:lnTo>
                  <a:lnTo>
                    <a:pt x="0" y="106"/>
                  </a:lnTo>
                  <a:lnTo>
                    <a:pt x="0" y="118"/>
                  </a:lnTo>
                  <a:lnTo>
                    <a:pt x="0" y="130"/>
                  </a:lnTo>
                  <a:lnTo>
                    <a:pt x="2" y="141"/>
                  </a:lnTo>
                  <a:lnTo>
                    <a:pt x="5" y="153"/>
                  </a:lnTo>
                  <a:lnTo>
                    <a:pt x="9" y="164"/>
                  </a:lnTo>
                  <a:lnTo>
                    <a:pt x="13" y="174"/>
                  </a:lnTo>
                  <a:lnTo>
                    <a:pt x="19" y="183"/>
                  </a:lnTo>
                  <a:lnTo>
                    <a:pt x="26" y="193"/>
                  </a:lnTo>
                  <a:lnTo>
                    <a:pt x="33" y="201"/>
                  </a:lnTo>
                  <a:lnTo>
                    <a:pt x="42" y="209"/>
                  </a:lnTo>
                  <a:lnTo>
                    <a:pt x="51" y="215"/>
                  </a:lnTo>
                  <a:lnTo>
                    <a:pt x="61" y="221"/>
                  </a:lnTo>
                  <a:lnTo>
                    <a:pt x="71" y="226"/>
                  </a:lnTo>
                  <a:lnTo>
                    <a:pt x="82" y="230"/>
                  </a:lnTo>
                  <a:lnTo>
                    <a:pt x="93" y="233"/>
                  </a:lnTo>
                  <a:lnTo>
                    <a:pt x="105" y="235"/>
                  </a:lnTo>
                  <a:lnTo>
                    <a:pt x="116" y="236"/>
                  </a:lnTo>
                  <a:lnTo>
                    <a:pt x="129" y="235"/>
                  </a:lnTo>
                  <a:lnTo>
                    <a:pt x="140" y="233"/>
                  </a:lnTo>
                  <a:lnTo>
                    <a:pt x="151" y="230"/>
                  </a:lnTo>
                  <a:lnTo>
                    <a:pt x="163" y="226"/>
                  </a:lnTo>
                  <a:lnTo>
                    <a:pt x="173" y="221"/>
                  </a:lnTo>
                  <a:lnTo>
                    <a:pt x="183" y="215"/>
                  </a:lnTo>
                  <a:lnTo>
                    <a:pt x="191" y="209"/>
                  </a:lnTo>
                  <a:lnTo>
                    <a:pt x="200" y="201"/>
                  </a:lnTo>
                  <a:lnTo>
                    <a:pt x="208" y="193"/>
                  </a:lnTo>
                  <a:lnTo>
                    <a:pt x="215" y="183"/>
                  </a:lnTo>
                  <a:lnTo>
                    <a:pt x="220" y="174"/>
                  </a:lnTo>
                  <a:lnTo>
                    <a:pt x="225" y="164"/>
                  </a:lnTo>
                  <a:lnTo>
                    <a:pt x="229" y="153"/>
                  </a:lnTo>
                  <a:lnTo>
                    <a:pt x="232" y="141"/>
                  </a:lnTo>
                  <a:lnTo>
                    <a:pt x="234" y="130"/>
                  </a:lnTo>
                  <a:lnTo>
                    <a:pt x="234" y="118"/>
                  </a:lnTo>
                  <a:lnTo>
                    <a:pt x="234" y="106"/>
                  </a:lnTo>
                  <a:lnTo>
                    <a:pt x="232" y="94"/>
                  </a:lnTo>
                  <a:lnTo>
                    <a:pt x="229" y="83"/>
                  </a:lnTo>
                  <a:lnTo>
                    <a:pt x="225" y="72"/>
                  </a:lnTo>
                  <a:lnTo>
                    <a:pt x="220" y="62"/>
                  </a:lnTo>
                  <a:lnTo>
                    <a:pt x="215" y="52"/>
                  </a:lnTo>
                  <a:lnTo>
                    <a:pt x="208" y="43"/>
                  </a:lnTo>
                  <a:lnTo>
                    <a:pt x="200" y="35"/>
                  </a:lnTo>
                  <a:lnTo>
                    <a:pt x="192" y="27"/>
                  </a:lnTo>
                  <a:lnTo>
                    <a:pt x="183" y="21"/>
                  </a:lnTo>
                  <a:lnTo>
                    <a:pt x="173" y="15"/>
                  </a:lnTo>
                  <a:lnTo>
                    <a:pt x="163" y="9"/>
                  </a:lnTo>
                  <a:lnTo>
                    <a:pt x="152" y="5"/>
                  </a:lnTo>
                  <a:lnTo>
                    <a:pt x="141" y="2"/>
                  </a:lnTo>
                  <a:lnTo>
                    <a:pt x="129" y="1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68" name="Freeform 30">
              <a:extLst>
                <a:ext uri="{FF2B5EF4-FFF2-40B4-BE49-F238E27FC236}">
                  <a16:creationId xmlns:a16="http://schemas.microsoft.com/office/drawing/2014/main" id="{FE32A89A-BDDC-4C42-A295-05FDA7D9F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" y="3617"/>
              <a:ext cx="59" cy="59"/>
            </a:xfrm>
            <a:custGeom>
              <a:avLst/>
              <a:gdLst>
                <a:gd name="T0" fmla="*/ 105 w 235"/>
                <a:gd name="T1" fmla="*/ 0 h 235"/>
                <a:gd name="T2" fmla="*/ 83 w 235"/>
                <a:gd name="T3" fmla="*/ 5 h 235"/>
                <a:gd name="T4" fmla="*/ 62 w 235"/>
                <a:gd name="T5" fmla="*/ 14 h 235"/>
                <a:gd name="T6" fmla="*/ 43 w 235"/>
                <a:gd name="T7" fmla="*/ 27 h 235"/>
                <a:gd name="T8" fmla="*/ 27 w 235"/>
                <a:gd name="T9" fmla="*/ 43 h 235"/>
                <a:gd name="T10" fmla="*/ 14 w 235"/>
                <a:gd name="T11" fmla="*/ 61 h 235"/>
                <a:gd name="T12" fmla="*/ 5 w 235"/>
                <a:gd name="T13" fmla="*/ 83 h 235"/>
                <a:gd name="T14" fmla="*/ 1 w 235"/>
                <a:gd name="T15" fmla="*/ 105 h 235"/>
                <a:gd name="T16" fmla="*/ 1 w 235"/>
                <a:gd name="T17" fmla="*/ 129 h 235"/>
                <a:gd name="T18" fmla="*/ 5 w 235"/>
                <a:gd name="T19" fmla="*/ 152 h 235"/>
                <a:gd name="T20" fmla="*/ 14 w 235"/>
                <a:gd name="T21" fmla="*/ 173 h 235"/>
                <a:gd name="T22" fmla="*/ 26 w 235"/>
                <a:gd name="T23" fmla="*/ 192 h 235"/>
                <a:gd name="T24" fmla="*/ 43 w 235"/>
                <a:gd name="T25" fmla="*/ 208 h 235"/>
                <a:gd name="T26" fmla="*/ 61 w 235"/>
                <a:gd name="T27" fmla="*/ 221 h 235"/>
                <a:gd name="T28" fmla="*/ 83 w 235"/>
                <a:gd name="T29" fmla="*/ 229 h 235"/>
                <a:gd name="T30" fmla="*/ 105 w 235"/>
                <a:gd name="T31" fmla="*/ 234 h 235"/>
                <a:gd name="T32" fmla="*/ 130 w 235"/>
                <a:gd name="T33" fmla="*/ 234 h 235"/>
                <a:gd name="T34" fmla="*/ 152 w 235"/>
                <a:gd name="T35" fmla="*/ 229 h 235"/>
                <a:gd name="T36" fmla="*/ 174 w 235"/>
                <a:gd name="T37" fmla="*/ 221 h 235"/>
                <a:gd name="T38" fmla="*/ 192 w 235"/>
                <a:gd name="T39" fmla="*/ 208 h 235"/>
                <a:gd name="T40" fmla="*/ 209 w 235"/>
                <a:gd name="T41" fmla="*/ 192 h 235"/>
                <a:gd name="T42" fmla="*/ 221 w 235"/>
                <a:gd name="T43" fmla="*/ 173 h 235"/>
                <a:gd name="T44" fmla="*/ 230 w 235"/>
                <a:gd name="T45" fmla="*/ 152 h 235"/>
                <a:gd name="T46" fmla="*/ 235 w 235"/>
                <a:gd name="T47" fmla="*/ 129 h 235"/>
                <a:gd name="T48" fmla="*/ 235 w 235"/>
                <a:gd name="T49" fmla="*/ 105 h 235"/>
                <a:gd name="T50" fmla="*/ 230 w 235"/>
                <a:gd name="T51" fmla="*/ 82 h 235"/>
                <a:gd name="T52" fmla="*/ 221 w 235"/>
                <a:gd name="T53" fmla="*/ 61 h 235"/>
                <a:gd name="T54" fmla="*/ 209 w 235"/>
                <a:gd name="T55" fmla="*/ 43 h 235"/>
                <a:gd name="T56" fmla="*/ 192 w 235"/>
                <a:gd name="T57" fmla="*/ 27 h 235"/>
                <a:gd name="T58" fmla="*/ 174 w 235"/>
                <a:gd name="T59" fmla="*/ 14 h 235"/>
                <a:gd name="T60" fmla="*/ 152 w 235"/>
                <a:gd name="T61" fmla="*/ 5 h 235"/>
                <a:gd name="T62" fmla="*/ 130 w 235"/>
                <a:gd name="T63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235">
                  <a:moveTo>
                    <a:pt x="117" y="0"/>
                  </a:moveTo>
                  <a:lnTo>
                    <a:pt x="105" y="0"/>
                  </a:lnTo>
                  <a:lnTo>
                    <a:pt x="94" y="2"/>
                  </a:lnTo>
                  <a:lnTo>
                    <a:pt x="83" y="5"/>
                  </a:lnTo>
                  <a:lnTo>
                    <a:pt x="72" y="9"/>
                  </a:lnTo>
                  <a:lnTo>
                    <a:pt x="62" y="14"/>
                  </a:lnTo>
                  <a:lnTo>
                    <a:pt x="52" y="19"/>
                  </a:lnTo>
                  <a:lnTo>
                    <a:pt x="43" y="27"/>
                  </a:lnTo>
                  <a:lnTo>
                    <a:pt x="34" y="34"/>
                  </a:lnTo>
                  <a:lnTo>
                    <a:pt x="27" y="43"/>
                  </a:lnTo>
                  <a:lnTo>
                    <a:pt x="20" y="51"/>
                  </a:lnTo>
                  <a:lnTo>
                    <a:pt x="14" y="61"/>
                  </a:lnTo>
                  <a:lnTo>
                    <a:pt x="9" y="72"/>
                  </a:lnTo>
                  <a:lnTo>
                    <a:pt x="5" y="83"/>
                  </a:lnTo>
                  <a:lnTo>
                    <a:pt x="3" y="94"/>
                  </a:lnTo>
                  <a:lnTo>
                    <a:pt x="1" y="105"/>
                  </a:lnTo>
                  <a:lnTo>
                    <a:pt x="0" y="118"/>
                  </a:lnTo>
                  <a:lnTo>
                    <a:pt x="1" y="129"/>
                  </a:lnTo>
                  <a:lnTo>
                    <a:pt x="3" y="141"/>
                  </a:lnTo>
                  <a:lnTo>
                    <a:pt x="5" y="152"/>
                  </a:lnTo>
                  <a:lnTo>
                    <a:pt x="9" y="163"/>
                  </a:lnTo>
                  <a:lnTo>
                    <a:pt x="14" y="173"/>
                  </a:lnTo>
                  <a:lnTo>
                    <a:pt x="20" y="183"/>
                  </a:lnTo>
                  <a:lnTo>
                    <a:pt x="26" y="192"/>
                  </a:lnTo>
                  <a:lnTo>
                    <a:pt x="34" y="201"/>
                  </a:lnTo>
                  <a:lnTo>
                    <a:pt x="43" y="208"/>
                  </a:lnTo>
                  <a:lnTo>
                    <a:pt x="52" y="215"/>
                  </a:lnTo>
                  <a:lnTo>
                    <a:pt x="61" y="221"/>
                  </a:lnTo>
                  <a:lnTo>
                    <a:pt x="71" y="226"/>
                  </a:lnTo>
                  <a:lnTo>
                    <a:pt x="83" y="229"/>
                  </a:lnTo>
                  <a:lnTo>
                    <a:pt x="94" y="232"/>
                  </a:lnTo>
                  <a:lnTo>
                    <a:pt x="105" y="234"/>
                  </a:lnTo>
                  <a:lnTo>
                    <a:pt x="117" y="235"/>
                  </a:lnTo>
                  <a:lnTo>
                    <a:pt x="130" y="234"/>
                  </a:lnTo>
                  <a:lnTo>
                    <a:pt x="141" y="232"/>
                  </a:lnTo>
                  <a:lnTo>
                    <a:pt x="152" y="229"/>
                  </a:lnTo>
                  <a:lnTo>
                    <a:pt x="164" y="226"/>
                  </a:lnTo>
                  <a:lnTo>
                    <a:pt x="174" y="221"/>
                  </a:lnTo>
                  <a:lnTo>
                    <a:pt x="183" y="215"/>
                  </a:lnTo>
                  <a:lnTo>
                    <a:pt x="192" y="208"/>
                  </a:lnTo>
                  <a:lnTo>
                    <a:pt x="200" y="201"/>
                  </a:lnTo>
                  <a:lnTo>
                    <a:pt x="209" y="192"/>
                  </a:lnTo>
                  <a:lnTo>
                    <a:pt x="215" y="183"/>
                  </a:lnTo>
                  <a:lnTo>
                    <a:pt x="221" y="173"/>
                  </a:lnTo>
                  <a:lnTo>
                    <a:pt x="226" y="163"/>
                  </a:lnTo>
                  <a:lnTo>
                    <a:pt x="230" y="152"/>
                  </a:lnTo>
                  <a:lnTo>
                    <a:pt x="233" y="141"/>
                  </a:lnTo>
                  <a:lnTo>
                    <a:pt x="235" y="129"/>
                  </a:lnTo>
                  <a:lnTo>
                    <a:pt x="235" y="118"/>
                  </a:lnTo>
                  <a:lnTo>
                    <a:pt x="235" y="105"/>
                  </a:lnTo>
                  <a:lnTo>
                    <a:pt x="233" y="94"/>
                  </a:lnTo>
                  <a:lnTo>
                    <a:pt x="230" y="82"/>
                  </a:lnTo>
                  <a:lnTo>
                    <a:pt x="226" y="72"/>
                  </a:lnTo>
                  <a:lnTo>
                    <a:pt x="221" y="61"/>
                  </a:lnTo>
                  <a:lnTo>
                    <a:pt x="216" y="51"/>
                  </a:lnTo>
                  <a:lnTo>
                    <a:pt x="209" y="43"/>
                  </a:lnTo>
                  <a:lnTo>
                    <a:pt x="201" y="34"/>
                  </a:lnTo>
                  <a:lnTo>
                    <a:pt x="192" y="27"/>
                  </a:lnTo>
                  <a:lnTo>
                    <a:pt x="183" y="19"/>
                  </a:lnTo>
                  <a:lnTo>
                    <a:pt x="174" y="14"/>
                  </a:lnTo>
                  <a:lnTo>
                    <a:pt x="164" y="9"/>
                  </a:lnTo>
                  <a:lnTo>
                    <a:pt x="152" y="5"/>
                  </a:lnTo>
                  <a:lnTo>
                    <a:pt x="141" y="2"/>
                  </a:lnTo>
                  <a:lnTo>
                    <a:pt x="130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69" name="Freeform 31">
              <a:extLst>
                <a:ext uri="{FF2B5EF4-FFF2-40B4-BE49-F238E27FC236}">
                  <a16:creationId xmlns:a16="http://schemas.microsoft.com/office/drawing/2014/main" id="{95F437D9-39A3-475C-88DC-D446948D2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3945"/>
              <a:ext cx="59" cy="58"/>
            </a:xfrm>
            <a:custGeom>
              <a:avLst/>
              <a:gdLst>
                <a:gd name="T0" fmla="*/ 106 w 235"/>
                <a:gd name="T1" fmla="*/ 0 h 236"/>
                <a:gd name="T2" fmla="*/ 84 w 235"/>
                <a:gd name="T3" fmla="*/ 6 h 236"/>
                <a:gd name="T4" fmla="*/ 62 w 235"/>
                <a:gd name="T5" fmla="*/ 15 h 236"/>
                <a:gd name="T6" fmla="*/ 44 w 235"/>
                <a:gd name="T7" fmla="*/ 27 h 236"/>
                <a:gd name="T8" fmla="*/ 27 w 235"/>
                <a:gd name="T9" fmla="*/ 43 h 236"/>
                <a:gd name="T10" fmla="*/ 15 w 235"/>
                <a:gd name="T11" fmla="*/ 62 h 236"/>
                <a:gd name="T12" fmla="*/ 6 w 235"/>
                <a:gd name="T13" fmla="*/ 83 h 236"/>
                <a:gd name="T14" fmla="*/ 1 w 235"/>
                <a:gd name="T15" fmla="*/ 106 h 236"/>
                <a:gd name="T16" fmla="*/ 1 w 235"/>
                <a:gd name="T17" fmla="*/ 129 h 236"/>
                <a:gd name="T18" fmla="*/ 6 w 235"/>
                <a:gd name="T19" fmla="*/ 153 h 236"/>
                <a:gd name="T20" fmla="*/ 14 w 235"/>
                <a:gd name="T21" fmla="*/ 174 h 236"/>
                <a:gd name="T22" fmla="*/ 27 w 235"/>
                <a:gd name="T23" fmla="*/ 193 h 236"/>
                <a:gd name="T24" fmla="*/ 43 w 235"/>
                <a:gd name="T25" fmla="*/ 208 h 236"/>
                <a:gd name="T26" fmla="*/ 62 w 235"/>
                <a:gd name="T27" fmla="*/ 221 h 236"/>
                <a:gd name="T28" fmla="*/ 83 w 235"/>
                <a:gd name="T29" fmla="*/ 230 h 236"/>
                <a:gd name="T30" fmla="*/ 106 w 235"/>
                <a:gd name="T31" fmla="*/ 235 h 236"/>
                <a:gd name="T32" fmla="*/ 130 w 235"/>
                <a:gd name="T33" fmla="*/ 235 h 236"/>
                <a:gd name="T34" fmla="*/ 153 w 235"/>
                <a:gd name="T35" fmla="*/ 230 h 236"/>
                <a:gd name="T36" fmla="*/ 174 w 235"/>
                <a:gd name="T37" fmla="*/ 221 h 236"/>
                <a:gd name="T38" fmla="*/ 192 w 235"/>
                <a:gd name="T39" fmla="*/ 208 h 236"/>
                <a:gd name="T40" fmla="*/ 209 w 235"/>
                <a:gd name="T41" fmla="*/ 193 h 236"/>
                <a:gd name="T42" fmla="*/ 221 w 235"/>
                <a:gd name="T43" fmla="*/ 174 h 236"/>
                <a:gd name="T44" fmla="*/ 230 w 235"/>
                <a:gd name="T45" fmla="*/ 153 h 236"/>
                <a:gd name="T46" fmla="*/ 235 w 235"/>
                <a:gd name="T47" fmla="*/ 130 h 236"/>
                <a:gd name="T48" fmla="*/ 235 w 235"/>
                <a:gd name="T49" fmla="*/ 106 h 236"/>
                <a:gd name="T50" fmla="*/ 230 w 235"/>
                <a:gd name="T51" fmla="*/ 83 h 236"/>
                <a:gd name="T52" fmla="*/ 222 w 235"/>
                <a:gd name="T53" fmla="*/ 62 h 236"/>
                <a:gd name="T54" fmla="*/ 209 w 235"/>
                <a:gd name="T55" fmla="*/ 43 h 236"/>
                <a:gd name="T56" fmla="*/ 193 w 235"/>
                <a:gd name="T57" fmla="*/ 27 h 236"/>
                <a:gd name="T58" fmla="*/ 174 w 235"/>
                <a:gd name="T59" fmla="*/ 15 h 236"/>
                <a:gd name="T60" fmla="*/ 153 w 235"/>
                <a:gd name="T61" fmla="*/ 6 h 236"/>
                <a:gd name="T62" fmla="*/ 130 w 235"/>
                <a:gd name="T63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236">
                  <a:moveTo>
                    <a:pt x="119" y="0"/>
                  </a:moveTo>
                  <a:lnTo>
                    <a:pt x="106" y="0"/>
                  </a:lnTo>
                  <a:lnTo>
                    <a:pt x="95" y="3"/>
                  </a:lnTo>
                  <a:lnTo>
                    <a:pt x="84" y="6"/>
                  </a:lnTo>
                  <a:lnTo>
                    <a:pt x="72" y="10"/>
                  </a:lnTo>
                  <a:lnTo>
                    <a:pt x="62" y="15"/>
                  </a:lnTo>
                  <a:lnTo>
                    <a:pt x="52" y="20"/>
                  </a:lnTo>
                  <a:lnTo>
                    <a:pt x="44" y="27"/>
                  </a:lnTo>
                  <a:lnTo>
                    <a:pt x="35" y="34"/>
                  </a:lnTo>
                  <a:lnTo>
                    <a:pt x="27" y="43"/>
                  </a:lnTo>
                  <a:lnTo>
                    <a:pt x="20" y="52"/>
                  </a:lnTo>
                  <a:lnTo>
                    <a:pt x="15" y="62"/>
                  </a:lnTo>
                  <a:lnTo>
                    <a:pt x="10" y="72"/>
                  </a:lnTo>
                  <a:lnTo>
                    <a:pt x="6" y="83"/>
                  </a:lnTo>
                  <a:lnTo>
                    <a:pt x="3" y="95"/>
                  </a:lnTo>
                  <a:lnTo>
                    <a:pt x="1" y="106"/>
                  </a:lnTo>
                  <a:lnTo>
                    <a:pt x="0" y="118"/>
                  </a:lnTo>
                  <a:lnTo>
                    <a:pt x="1" y="129"/>
                  </a:lnTo>
                  <a:lnTo>
                    <a:pt x="3" y="142"/>
                  </a:lnTo>
                  <a:lnTo>
                    <a:pt x="6" y="153"/>
                  </a:lnTo>
                  <a:lnTo>
                    <a:pt x="10" y="163"/>
                  </a:lnTo>
                  <a:lnTo>
                    <a:pt x="14" y="174"/>
                  </a:lnTo>
                  <a:lnTo>
                    <a:pt x="20" y="184"/>
                  </a:lnTo>
                  <a:lnTo>
                    <a:pt x="27" y="193"/>
                  </a:lnTo>
                  <a:lnTo>
                    <a:pt x="35" y="201"/>
                  </a:lnTo>
                  <a:lnTo>
                    <a:pt x="43" y="208"/>
                  </a:lnTo>
                  <a:lnTo>
                    <a:pt x="52" y="215"/>
                  </a:lnTo>
                  <a:lnTo>
                    <a:pt x="62" y="221"/>
                  </a:lnTo>
                  <a:lnTo>
                    <a:pt x="72" y="227"/>
                  </a:lnTo>
                  <a:lnTo>
                    <a:pt x="83" y="230"/>
                  </a:lnTo>
                  <a:lnTo>
                    <a:pt x="94" y="233"/>
                  </a:lnTo>
                  <a:lnTo>
                    <a:pt x="106" y="235"/>
                  </a:lnTo>
                  <a:lnTo>
                    <a:pt x="118" y="236"/>
                  </a:lnTo>
                  <a:lnTo>
                    <a:pt x="130" y="235"/>
                  </a:lnTo>
                  <a:lnTo>
                    <a:pt x="141" y="233"/>
                  </a:lnTo>
                  <a:lnTo>
                    <a:pt x="153" y="230"/>
                  </a:lnTo>
                  <a:lnTo>
                    <a:pt x="164" y="227"/>
                  </a:lnTo>
                  <a:lnTo>
                    <a:pt x="174" y="221"/>
                  </a:lnTo>
                  <a:lnTo>
                    <a:pt x="184" y="215"/>
                  </a:lnTo>
                  <a:lnTo>
                    <a:pt x="192" y="208"/>
                  </a:lnTo>
                  <a:lnTo>
                    <a:pt x="202" y="201"/>
                  </a:lnTo>
                  <a:lnTo>
                    <a:pt x="209" y="193"/>
                  </a:lnTo>
                  <a:lnTo>
                    <a:pt x="216" y="184"/>
                  </a:lnTo>
                  <a:lnTo>
                    <a:pt x="221" y="174"/>
                  </a:lnTo>
                  <a:lnTo>
                    <a:pt x="226" y="164"/>
                  </a:lnTo>
                  <a:lnTo>
                    <a:pt x="230" y="153"/>
                  </a:lnTo>
                  <a:lnTo>
                    <a:pt x="233" y="142"/>
                  </a:lnTo>
                  <a:lnTo>
                    <a:pt x="235" y="130"/>
                  </a:lnTo>
                  <a:lnTo>
                    <a:pt x="235" y="118"/>
                  </a:lnTo>
                  <a:lnTo>
                    <a:pt x="235" y="106"/>
                  </a:lnTo>
                  <a:lnTo>
                    <a:pt x="233" y="95"/>
                  </a:lnTo>
                  <a:lnTo>
                    <a:pt x="230" y="83"/>
                  </a:lnTo>
                  <a:lnTo>
                    <a:pt x="226" y="72"/>
                  </a:lnTo>
                  <a:lnTo>
                    <a:pt x="222" y="62"/>
                  </a:lnTo>
                  <a:lnTo>
                    <a:pt x="216" y="53"/>
                  </a:lnTo>
                  <a:lnTo>
                    <a:pt x="209" y="43"/>
                  </a:lnTo>
                  <a:lnTo>
                    <a:pt x="202" y="35"/>
                  </a:lnTo>
                  <a:lnTo>
                    <a:pt x="193" y="27"/>
                  </a:lnTo>
                  <a:lnTo>
                    <a:pt x="184" y="20"/>
                  </a:lnTo>
                  <a:lnTo>
                    <a:pt x="174" y="15"/>
                  </a:lnTo>
                  <a:lnTo>
                    <a:pt x="164" y="10"/>
                  </a:lnTo>
                  <a:lnTo>
                    <a:pt x="153" y="6"/>
                  </a:lnTo>
                  <a:lnTo>
                    <a:pt x="142" y="3"/>
                  </a:lnTo>
                  <a:lnTo>
                    <a:pt x="13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B11D90C0-95AE-4E79-8156-E53A17A2F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" y="3676"/>
              <a:ext cx="297" cy="39"/>
            </a:xfrm>
            <a:custGeom>
              <a:avLst/>
              <a:gdLst>
                <a:gd name="T0" fmla="*/ 0 w 1191"/>
                <a:gd name="T1" fmla="*/ 157 h 158"/>
                <a:gd name="T2" fmla="*/ 1191 w 1191"/>
                <a:gd name="T3" fmla="*/ 158 h 158"/>
                <a:gd name="T4" fmla="*/ 1191 w 1191"/>
                <a:gd name="T5" fmla="*/ 0 h 158"/>
                <a:gd name="T6" fmla="*/ 0 w 1191"/>
                <a:gd name="T7" fmla="*/ 0 h 158"/>
                <a:gd name="T8" fmla="*/ 0 w 1191"/>
                <a:gd name="T9" fmla="*/ 15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1" h="158">
                  <a:moveTo>
                    <a:pt x="0" y="157"/>
                  </a:moveTo>
                  <a:lnTo>
                    <a:pt x="1191" y="158"/>
                  </a:lnTo>
                  <a:lnTo>
                    <a:pt x="1191" y="0"/>
                  </a:lnTo>
                  <a:lnTo>
                    <a:pt x="0" y="0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7FCFB539-60D6-4C21-AB6F-1E2630ED3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3091"/>
              <a:ext cx="1074" cy="304"/>
            </a:xfrm>
            <a:custGeom>
              <a:avLst/>
              <a:gdLst>
                <a:gd name="T0" fmla="*/ 0 w 4296"/>
                <a:gd name="T1" fmla="*/ 395 h 1216"/>
                <a:gd name="T2" fmla="*/ 4296 w 4296"/>
                <a:gd name="T3" fmla="*/ 1216 h 1216"/>
                <a:gd name="T4" fmla="*/ 4296 w 4296"/>
                <a:gd name="T5" fmla="*/ 852 h 1216"/>
                <a:gd name="T6" fmla="*/ 61 w 4296"/>
                <a:gd name="T7" fmla="*/ 0 h 1216"/>
                <a:gd name="T8" fmla="*/ 0 w 4296"/>
                <a:gd name="T9" fmla="*/ 395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6" h="1216">
                  <a:moveTo>
                    <a:pt x="0" y="395"/>
                  </a:moveTo>
                  <a:lnTo>
                    <a:pt x="4296" y="1216"/>
                  </a:lnTo>
                  <a:lnTo>
                    <a:pt x="4296" y="852"/>
                  </a:lnTo>
                  <a:lnTo>
                    <a:pt x="61" y="0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215DBFC1-C102-44F5-A485-9E499BDFD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" y="2880"/>
              <a:ext cx="545" cy="178"/>
            </a:xfrm>
            <a:custGeom>
              <a:avLst/>
              <a:gdLst>
                <a:gd name="T0" fmla="*/ 0 w 2181"/>
                <a:gd name="T1" fmla="*/ 0 h 713"/>
                <a:gd name="T2" fmla="*/ 36 w 2181"/>
                <a:gd name="T3" fmla="*/ 433 h 713"/>
                <a:gd name="T4" fmla="*/ 2181 w 2181"/>
                <a:gd name="T5" fmla="*/ 713 h 713"/>
                <a:gd name="T6" fmla="*/ 2171 w 2181"/>
                <a:gd name="T7" fmla="*/ 328 h 713"/>
                <a:gd name="T8" fmla="*/ 0 w 2181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1" h="713">
                  <a:moveTo>
                    <a:pt x="0" y="0"/>
                  </a:moveTo>
                  <a:lnTo>
                    <a:pt x="36" y="433"/>
                  </a:lnTo>
                  <a:lnTo>
                    <a:pt x="2181" y="713"/>
                  </a:lnTo>
                  <a:lnTo>
                    <a:pt x="2171" y="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10D49851-2B8B-4F94-84C0-A5F357625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" y="2764"/>
              <a:ext cx="444" cy="337"/>
            </a:xfrm>
            <a:custGeom>
              <a:avLst/>
              <a:gdLst>
                <a:gd name="T0" fmla="*/ 809 w 1773"/>
                <a:gd name="T1" fmla="*/ 90 h 1351"/>
                <a:gd name="T2" fmla="*/ 807 w 1773"/>
                <a:gd name="T3" fmla="*/ 125 h 1351"/>
                <a:gd name="T4" fmla="*/ 816 w 1773"/>
                <a:gd name="T5" fmla="*/ 160 h 1351"/>
                <a:gd name="T6" fmla="*/ 832 w 1773"/>
                <a:gd name="T7" fmla="*/ 192 h 1351"/>
                <a:gd name="T8" fmla="*/ 870 w 1773"/>
                <a:gd name="T9" fmla="*/ 241 h 1351"/>
                <a:gd name="T10" fmla="*/ 919 w 1773"/>
                <a:gd name="T11" fmla="*/ 287 h 1351"/>
                <a:gd name="T12" fmla="*/ 964 w 1773"/>
                <a:gd name="T13" fmla="*/ 321 h 1351"/>
                <a:gd name="T14" fmla="*/ 845 w 1773"/>
                <a:gd name="T15" fmla="*/ 292 h 1351"/>
                <a:gd name="T16" fmla="*/ 698 w 1773"/>
                <a:gd name="T17" fmla="*/ 261 h 1351"/>
                <a:gd name="T18" fmla="*/ 532 w 1773"/>
                <a:gd name="T19" fmla="*/ 236 h 1351"/>
                <a:gd name="T20" fmla="*/ 426 w 1773"/>
                <a:gd name="T21" fmla="*/ 228 h 1351"/>
                <a:gd name="T22" fmla="*/ 356 w 1773"/>
                <a:gd name="T23" fmla="*/ 230 h 1351"/>
                <a:gd name="T24" fmla="*/ 300 w 1773"/>
                <a:gd name="T25" fmla="*/ 241 h 1351"/>
                <a:gd name="T26" fmla="*/ 253 w 1773"/>
                <a:gd name="T27" fmla="*/ 260 h 1351"/>
                <a:gd name="T28" fmla="*/ 209 w 1773"/>
                <a:gd name="T29" fmla="*/ 287 h 1351"/>
                <a:gd name="T30" fmla="*/ 170 w 1773"/>
                <a:gd name="T31" fmla="*/ 319 h 1351"/>
                <a:gd name="T32" fmla="*/ 135 w 1773"/>
                <a:gd name="T33" fmla="*/ 357 h 1351"/>
                <a:gd name="T34" fmla="*/ 103 w 1773"/>
                <a:gd name="T35" fmla="*/ 400 h 1351"/>
                <a:gd name="T36" fmla="*/ 60 w 1773"/>
                <a:gd name="T37" fmla="*/ 477 h 1351"/>
                <a:gd name="T38" fmla="*/ 23 w 1773"/>
                <a:gd name="T39" fmla="*/ 573 h 1351"/>
                <a:gd name="T40" fmla="*/ 2 w 1773"/>
                <a:gd name="T41" fmla="*/ 664 h 1351"/>
                <a:gd name="T42" fmla="*/ 0 w 1773"/>
                <a:gd name="T43" fmla="*/ 710 h 1351"/>
                <a:gd name="T44" fmla="*/ 7 w 1773"/>
                <a:gd name="T45" fmla="*/ 762 h 1351"/>
                <a:gd name="T46" fmla="*/ 22 w 1773"/>
                <a:gd name="T47" fmla="*/ 818 h 1351"/>
                <a:gd name="T48" fmla="*/ 47 w 1773"/>
                <a:gd name="T49" fmla="*/ 875 h 1351"/>
                <a:gd name="T50" fmla="*/ 79 w 1773"/>
                <a:gd name="T51" fmla="*/ 932 h 1351"/>
                <a:gd name="T52" fmla="*/ 120 w 1773"/>
                <a:gd name="T53" fmla="*/ 990 h 1351"/>
                <a:gd name="T54" fmla="*/ 167 w 1773"/>
                <a:gd name="T55" fmla="*/ 1044 h 1351"/>
                <a:gd name="T56" fmla="*/ 221 w 1773"/>
                <a:gd name="T57" fmla="*/ 1095 h 1351"/>
                <a:gd name="T58" fmla="*/ 284 w 1773"/>
                <a:gd name="T59" fmla="*/ 1139 h 1351"/>
                <a:gd name="T60" fmla="*/ 351 w 1773"/>
                <a:gd name="T61" fmla="*/ 1177 h 1351"/>
                <a:gd name="T62" fmla="*/ 427 w 1773"/>
                <a:gd name="T63" fmla="*/ 1205 h 1351"/>
                <a:gd name="T64" fmla="*/ 524 w 1773"/>
                <a:gd name="T65" fmla="*/ 1233 h 1351"/>
                <a:gd name="T66" fmla="*/ 642 w 1773"/>
                <a:gd name="T67" fmla="*/ 1260 h 1351"/>
                <a:gd name="T68" fmla="*/ 867 w 1773"/>
                <a:gd name="T69" fmla="*/ 1302 h 1351"/>
                <a:gd name="T70" fmla="*/ 1100 w 1773"/>
                <a:gd name="T71" fmla="*/ 1332 h 1351"/>
                <a:gd name="T72" fmla="*/ 1233 w 1773"/>
                <a:gd name="T73" fmla="*/ 1345 h 1351"/>
                <a:gd name="T74" fmla="*/ 1352 w 1773"/>
                <a:gd name="T75" fmla="*/ 1351 h 1351"/>
                <a:gd name="T76" fmla="*/ 1452 w 1773"/>
                <a:gd name="T77" fmla="*/ 1348 h 1351"/>
                <a:gd name="T78" fmla="*/ 1524 w 1773"/>
                <a:gd name="T79" fmla="*/ 1337 h 1351"/>
                <a:gd name="T80" fmla="*/ 1564 w 1773"/>
                <a:gd name="T81" fmla="*/ 1316 h 1351"/>
                <a:gd name="T82" fmla="*/ 1588 w 1773"/>
                <a:gd name="T83" fmla="*/ 1273 h 1351"/>
                <a:gd name="T84" fmla="*/ 1612 w 1773"/>
                <a:gd name="T85" fmla="*/ 1202 h 1351"/>
                <a:gd name="T86" fmla="*/ 1647 w 1773"/>
                <a:gd name="T87" fmla="*/ 1078 h 1351"/>
                <a:gd name="T88" fmla="*/ 1698 w 1773"/>
                <a:gd name="T89" fmla="*/ 858 h 1351"/>
                <a:gd name="T90" fmla="*/ 1740 w 1773"/>
                <a:gd name="T91" fmla="*/ 647 h 1351"/>
                <a:gd name="T92" fmla="*/ 1768 w 1773"/>
                <a:gd name="T93" fmla="*/ 502 h 1351"/>
                <a:gd name="T94" fmla="*/ 1120 w 1773"/>
                <a:gd name="T95" fmla="*/ 28 h 1351"/>
                <a:gd name="T96" fmla="*/ 1060 w 1773"/>
                <a:gd name="T97" fmla="*/ 13 h 1351"/>
                <a:gd name="T98" fmla="*/ 990 w 1773"/>
                <a:gd name="T99" fmla="*/ 1 h 1351"/>
                <a:gd name="T100" fmla="*/ 924 w 1773"/>
                <a:gd name="T101" fmla="*/ 1 h 1351"/>
                <a:gd name="T102" fmla="*/ 887 w 1773"/>
                <a:gd name="T103" fmla="*/ 8 h 1351"/>
                <a:gd name="T104" fmla="*/ 855 w 1773"/>
                <a:gd name="T105" fmla="*/ 24 h 1351"/>
                <a:gd name="T106" fmla="*/ 829 w 1773"/>
                <a:gd name="T107" fmla="*/ 46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73" h="1351">
                  <a:moveTo>
                    <a:pt x="816" y="68"/>
                  </a:moveTo>
                  <a:lnTo>
                    <a:pt x="812" y="79"/>
                  </a:lnTo>
                  <a:lnTo>
                    <a:pt x="809" y="90"/>
                  </a:lnTo>
                  <a:lnTo>
                    <a:pt x="807" y="103"/>
                  </a:lnTo>
                  <a:lnTo>
                    <a:pt x="807" y="114"/>
                  </a:lnTo>
                  <a:lnTo>
                    <a:pt x="807" y="125"/>
                  </a:lnTo>
                  <a:lnTo>
                    <a:pt x="809" y="137"/>
                  </a:lnTo>
                  <a:lnTo>
                    <a:pt x="812" y="149"/>
                  </a:lnTo>
                  <a:lnTo>
                    <a:pt x="816" y="160"/>
                  </a:lnTo>
                  <a:lnTo>
                    <a:pt x="820" y="170"/>
                  </a:lnTo>
                  <a:lnTo>
                    <a:pt x="826" y="181"/>
                  </a:lnTo>
                  <a:lnTo>
                    <a:pt x="832" y="192"/>
                  </a:lnTo>
                  <a:lnTo>
                    <a:pt x="839" y="202"/>
                  </a:lnTo>
                  <a:lnTo>
                    <a:pt x="853" y="222"/>
                  </a:lnTo>
                  <a:lnTo>
                    <a:pt x="870" y="241"/>
                  </a:lnTo>
                  <a:lnTo>
                    <a:pt x="886" y="258"/>
                  </a:lnTo>
                  <a:lnTo>
                    <a:pt x="902" y="273"/>
                  </a:lnTo>
                  <a:lnTo>
                    <a:pt x="919" y="287"/>
                  </a:lnTo>
                  <a:lnTo>
                    <a:pt x="933" y="299"/>
                  </a:lnTo>
                  <a:lnTo>
                    <a:pt x="956" y="315"/>
                  </a:lnTo>
                  <a:lnTo>
                    <a:pt x="964" y="321"/>
                  </a:lnTo>
                  <a:lnTo>
                    <a:pt x="942" y="315"/>
                  </a:lnTo>
                  <a:lnTo>
                    <a:pt x="885" y="301"/>
                  </a:lnTo>
                  <a:lnTo>
                    <a:pt x="845" y="292"/>
                  </a:lnTo>
                  <a:lnTo>
                    <a:pt x="800" y="282"/>
                  </a:lnTo>
                  <a:lnTo>
                    <a:pt x="751" y="271"/>
                  </a:lnTo>
                  <a:lnTo>
                    <a:pt x="698" y="261"/>
                  </a:lnTo>
                  <a:lnTo>
                    <a:pt x="643" y="252"/>
                  </a:lnTo>
                  <a:lnTo>
                    <a:pt x="587" y="243"/>
                  </a:lnTo>
                  <a:lnTo>
                    <a:pt x="532" y="236"/>
                  </a:lnTo>
                  <a:lnTo>
                    <a:pt x="478" y="232"/>
                  </a:lnTo>
                  <a:lnTo>
                    <a:pt x="452" y="229"/>
                  </a:lnTo>
                  <a:lnTo>
                    <a:pt x="426" y="228"/>
                  </a:lnTo>
                  <a:lnTo>
                    <a:pt x="403" y="228"/>
                  </a:lnTo>
                  <a:lnTo>
                    <a:pt x="379" y="229"/>
                  </a:lnTo>
                  <a:lnTo>
                    <a:pt x="356" y="230"/>
                  </a:lnTo>
                  <a:lnTo>
                    <a:pt x="336" y="234"/>
                  </a:lnTo>
                  <a:lnTo>
                    <a:pt x="317" y="237"/>
                  </a:lnTo>
                  <a:lnTo>
                    <a:pt x="300" y="241"/>
                  </a:lnTo>
                  <a:lnTo>
                    <a:pt x="284" y="247"/>
                  </a:lnTo>
                  <a:lnTo>
                    <a:pt x="268" y="253"/>
                  </a:lnTo>
                  <a:lnTo>
                    <a:pt x="253" y="260"/>
                  </a:lnTo>
                  <a:lnTo>
                    <a:pt x="238" y="268"/>
                  </a:lnTo>
                  <a:lnTo>
                    <a:pt x="223" y="277"/>
                  </a:lnTo>
                  <a:lnTo>
                    <a:pt x="209" y="287"/>
                  </a:lnTo>
                  <a:lnTo>
                    <a:pt x="196" y="297"/>
                  </a:lnTo>
                  <a:lnTo>
                    <a:pt x="182" y="308"/>
                  </a:lnTo>
                  <a:lnTo>
                    <a:pt x="170" y="319"/>
                  </a:lnTo>
                  <a:lnTo>
                    <a:pt x="158" y="332"/>
                  </a:lnTo>
                  <a:lnTo>
                    <a:pt x="146" y="344"/>
                  </a:lnTo>
                  <a:lnTo>
                    <a:pt x="135" y="357"/>
                  </a:lnTo>
                  <a:lnTo>
                    <a:pt x="124" y="372"/>
                  </a:lnTo>
                  <a:lnTo>
                    <a:pt x="114" y="386"/>
                  </a:lnTo>
                  <a:lnTo>
                    <a:pt x="103" y="400"/>
                  </a:lnTo>
                  <a:lnTo>
                    <a:pt x="94" y="415"/>
                  </a:lnTo>
                  <a:lnTo>
                    <a:pt x="77" y="445"/>
                  </a:lnTo>
                  <a:lnTo>
                    <a:pt x="60" y="477"/>
                  </a:lnTo>
                  <a:lnTo>
                    <a:pt x="47" y="509"/>
                  </a:lnTo>
                  <a:lnTo>
                    <a:pt x="34" y="540"/>
                  </a:lnTo>
                  <a:lnTo>
                    <a:pt x="23" y="573"/>
                  </a:lnTo>
                  <a:lnTo>
                    <a:pt x="14" y="604"/>
                  </a:lnTo>
                  <a:lnTo>
                    <a:pt x="7" y="635"/>
                  </a:lnTo>
                  <a:lnTo>
                    <a:pt x="2" y="664"/>
                  </a:lnTo>
                  <a:lnTo>
                    <a:pt x="1" y="679"/>
                  </a:lnTo>
                  <a:lnTo>
                    <a:pt x="0" y="695"/>
                  </a:lnTo>
                  <a:lnTo>
                    <a:pt x="0" y="710"/>
                  </a:lnTo>
                  <a:lnTo>
                    <a:pt x="1" y="728"/>
                  </a:lnTo>
                  <a:lnTo>
                    <a:pt x="4" y="744"/>
                  </a:lnTo>
                  <a:lnTo>
                    <a:pt x="7" y="762"/>
                  </a:lnTo>
                  <a:lnTo>
                    <a:pt x="11" y="780"/>
                  </a:lnTo>
                  <a:lnTo>
                    <a:pt x="16" y="798"/>
                  </a:lnTo>
                  <a:lnTo>
                    <a:pt x="22" y="818"/>
                  </a:lnTo>
                  <a:lnTo>
                    <a:pt x="30" y="836"/>
                  </a:lnTo>
                  <a:lnTo>
                    <a:pt x="38" y="856"/>
                  </a:lnTo>
                  <a:lnTo>
                    <a:pt x="47" y="875"/>
                  </a:lnTo>
                  <a:lnTo>
                    <a:pt x="57" y="894"/>
                  </a:lnTo>
                  <a:lnTo>
                    <a:pt x="68" y="914"/>
                  </a:lnTo>
                  <a:lnTo>
                    <a:pt x="79" y="932"/>
                  </a:lnTo>
                  <a:lnTo>
                    <a:pt x="92" y="952"/>
                  </a:lnTo>
                  <a:lnTo>
                    <a:pt x="105" y="971"/>
                  </a:lnTo>
                  <a:lnTo>
                    <a:pt x="120" y="990"/>
                  </a:lnTo>
                  <a:lnTo>
                    <a:pt x="134" y="1008"/>
                  </a:lnTo>
                  <a:lnTo>
                    <a:pt x="150" y="1026"/>
                  </a:lnTo>
                  <a:lnTo>
                    <a:pt x="167" y="1044"/>
                  </a:lnTo>
                  <a:lnTo>
                    <a:pt x="184" y="1061"/>
                  </a:lnTo>
                  <a:lnTo>
                    <a:pt x="203" y="1079"/>
                  </a:lnTo>
                  <a:lnTo>
                    <a:pt x="221" y="1095"/>
                  </a:lnTo>
                  <a:lnTo>
                    <a:pt x="242" y="1110"/>
                  </a:lnTo>
                  <a:lnTo>
                    <a:pt x="262" y="1125"/>
                  </a:lnTo>
                  <a:lnTo>
                    <a:pt x="284" y="1139"/>
                  </a:lnTo>
                  <a:lnTo>
                    <a:pt x="305" y="1152"/>
                  </a:lnTo>
                  <a:lnTo>
                    <a:pt x="328" y="1164"/>
                  </a:lnTo>
                  <a:lnTo>
                    <a:pt x="351" y="1177"/>
                  </a:lnTo>
                  <a:lnTo>
                    <a:pt x="376" y="1187"/>
                  </a:lnTo>
                  <a:lnTo>
                    <a:pt x="400" y="1196"/>
                  </a:lnTo>
                  <a:lnTo>
                    <a:pt x="427" y="1205"/>
                  </a:lnTo>
                  <a:lnTo>
                    <a:pt x="457" y="1215"/>
                  </a:lnTo>
                  <a:lnTo>
                    <a:pt x="490" y="1224"/>
                  </a:lnTo>
                  <a:lnTo>
                    <a:pt x="524" y="1233"/>
                  </a:lnTo>
                  <a:lnTo>
                    <a:pt x="561" y="1242"/>
                  </a:lnTo>
                  <a:lnTo>
                    <a:pt x="601" y="1251"/>
                  </a:lnTo>
                  <a:lnTo>
                    <a:pt x="642" y="1260"/>
                  </a:lnTo>
                  <a:lnTo>
                    <a:pt x="684" y="1269"/>
                  </a:lnTo>
                  <a:lnTo>
                    <a:pt x="773" y="1285"/>
                  </a:lnTo>
                  <a:lnTo>
                    <a:pt x="867" y="1302"/>
                  </a:lnTo>
                  <a:lnTo>
                    <a:pt x="960" y="1315"/>
                  </a:lnTo>
                  <a:lnTo>
                    <a:pt x="1054" y="1327"/>
                  </a:lnTo>
                  <a:lnTo>
                    <a:pt x="1100" y="1332"/>
                  </a:lnTo>
                  <a:lnTo>
                    <a:pt x="1145" y="1337"/>
                  </a:lnTo>
                  <a:lnTo>
                    <a:pt x="1190" y="1341"/>
                  </a:lnTo>
                  <a:lnTo>
                    <a:pt x="1233" y="1345"/>
                  </a:lnTo>
                  <a:lnTo>
                    <a:pt x="1274" y="1348"/>
                  </a:lnTo>
                  <a:lnTo>
                    <a:pt x="1314" y="1350"/>
                  </a:lnTo>
                  <a:lnTo>
                    <a:pt x="1352" y="1351"/>
                  </a:lnTo>
                  <a:lnTo>
                    <a:pt x="1388" y="1351"/>
                  </a:lnTo>
                  <a:lnTo>
                    <a:pt x="1421" y="1350"/>
                  </a:lnTo>
                  <a:lnTo>
                    <a:pt x="1452" y="1348"/>
                  </a:lnTo>
                  <a:lnTo>
                    <a:pt x="1479" y="1346"/>
                  </a:lnTo>
                  <a:lnTo>
                    <a:pt x="1503" y="1341"/>
                  </a:lnTo>
                  <a:lnTo>
                    <a:pt x="1524" y="1337"/>
                  </a:lnTo>
                  <a:lnTo>
                    <a:pt x="1542" y="1331"/>
                  </a:lnTo>
                  <a:lnTo>
                    <a:pt x="1555" y="1324"/>
                  </a:lnTo>
                  <a:lnTo>
                    <a:pt x="1564" y="1316"/>
                  </a:lnTo>
                  <a:lnTo>
                    <a:pt x="1572" y="1305"/>
                  </a:lnTo>
                  <a:lnTo>
                    <a:pt x="1580" y="1290"/>
                  </a:lnTo>
                  <a:lnTo>
                    <a:pt x="1588" y="1273"/>
                  </a:lnTo>
                  <a:lnTo>
                    <a:pt x="1596" y="1252"/>
                  </a:lnTo>
                  <a:lnTo>
                    <a:pt x="1604" y="1229"/>
                  </a:lnTo>
                  <a:lnTo>
                    <a:pt x="1612" y="1202"/>
                  </a:lnTo>
                  <a:lnTo>
                    <a:pt x="1622" y="1174"/>
                  </a:lnTo>
                  <a:lnTo>
                    <a:pt x="1630" y="1144"/>
                  </a:lnTo>
                  <a:lnTo>
                    <a:pt x="1647" y="1078"/>
                  </a:lnTo>
                  <a:lnTo>
                    <a:pt x="1665" y="1006"/>
                  </a:lnTo>
                  <a:lnTo>
                    <a:pt x="1682" y="932"/>
                  </a:lnTo>
                  <a:lnTo>
                    <a:pt x="1698" y="858"/>
                  </a:lnTo>
                  <a:lnTo>
                    <a:pt x="1714" y="783"/>
                  </a:lnTo>
                  <a:lnTo>
                    <a:pt x="1728" y="712"/>
                  </a:lnTo>
                  <a:lnTo>
                    <a:pt x="1740" y="647"/>
                  </a:lnTo>
                  <a:lnTo>
                    <a:pt x="1752" y="589"/>
                  </a:lnTo>
                  <a:lnTo>
                    <a:pt x="1761" y="539"/>
                  </a:lnTo>
                  <a:lnTo>
                    <a:pt x="1768" y="502"/>
                  </a:lnTo>
                  <a:lnTo>
                    <a:pt x="1772" y="478"/>
                  </a:lnTo>
                  <a:lnTo>
                    <a:pt x="1773" y="470"/>
                  </a:lnTo>
                  <a:lnTo>
                    <a:pt x="1120" y="28"/>
                  </a:lnTo>
                  <a:lnTo>
                    <a:pt x="1109" y="25"/>
                  </a:lnTo>
                  <a:lnTo>
                    <a:pt x="1081" y="17"/>
                  </a:lnTo>
                  <a:lnTo>
                    <a:pt x="1060" y="13"/>
                  </a:lnTo>
                  <a:lnTo>
                    <a:pt x="1039" y="8"/>
                  </a:lnTo>
                  <a:lnTo>
                    <a:pt x="1014" y="4"/>
                  </a:lnTo>
                  <a:lnTo>
                    <a:pt x="990" y="1"/>
                  </a:lnTo>
                  <a:lnTo>
                    <a:pt x="963" y="0"/>
                  </a:lnTo>
                  <a:lnTo>
                    <a:pt x="937" y="0"/>
                  </a:lnTo>
                  <a:lnTo>
                    <a:pt x="924" y="1"/>
                  </a:lnTo>
                  <a:lnTo>
                    <a:pt x="912" y="3"/>
                  </a:lnTo>
                  <a:lnTo>
                    <a:pt x="899" y="5"/>
                  </a:lnTo>
                  <a:lnTo>
                    <a:pt x="887" y="8"/>
                  </a:lnTo>
                  <a:lnTo>
                    <a:pt x="876" y="13"/>
                  </a:lnTo>
                  <a:lnTo>
                    <a:pt x="866" y="18"/>
                  </a:lnTo>
                  <a:lnTo>
                    <a:pt x="855" y="24"/>
                  </a:lnTo>
                  <a:lnTo>
                    <a:pt x="845" y="30"/>
                  </a:lnTo>
                  <a:lnTo>
                    <a:pt x="837" y="38"/>
                  </a:lnTo>
                  <a:lnTo>
                    <a:pt x="829" y="46"/>
                  </a:lnTo>
                  <a:lnTo>
                    <a:pt x="823" y="57"/>
                  </a:lnTo>
                  <a:lnTo>
                    <a:pt x="816" y="68"/>
                  </a:lnTo>
                  <a:close/>
                </a:path>
              </a:pathLst>
            </a:custGeom>
            <a:solidFill>
              <a:srgbClr val="FFD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B12AD5E9-9246-44ED-BD37-36827C0D8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" y="2827"/>
              <a:ext cx="1356" cy="545"/>
            </a:xfrm>
            <a:custGeom>
              <a:avLst/>
              <a:gdLst>
                <a:gd name="T0" fmla="*/ 4314 w 5426"/>
                <a:gd name="T1" fmla="*/ 807 h 2179"/>
                <a:gd name="T2" fmla="*/ 225 w 5426"/>
                <a:gd name="T3" fmla="*/ 0 h 2179"/>
                <a:gd name="T4" fmla="*/ 0 w 5426"/>
                <a:gd name="T5" fmla="*/ 1289 h 2179"/>
                <a:gd name="T6" fmla="*/ 43 w 5426"/>
                <a:gd name="T7" fmla="*/ 1297 h 2179"/>
                <a:gd name="T8" fmla="*/ 164 w 5426"/>
                <a:gd name="T9" fmla="*/ 1322 h 2179"/>
                <a:gd name="T10" fmla="*/ 354 w 5426"/>
                <a:gd name="T11" fmla="*/ 1359 h 2179"/>
                <a:gd name="T12" fmla="*/ 604 w 5426"/>
                <a:gd name="T13" fmla="*/ 1407 h 2179"/>
                <a:gd name="T14" fmla="*/ 904 w 5426"/>
                <a:gd name="T15" fmla="*/ 1465 h 2179"/>
                <a:gd name="T16" fmla="*/ 1242 w 5426"/>
                <a:gd name="T17" fmla="*/ 1530 h 2179"/>
                <a:gd name="T18" fmla="*/ 1610 w 5426"/>
                <a:gd name="T19" fmla="*/ 1601 h 2179"/>
                <a:gd name="T20" fmla="*/ 2000 w 5426"/>
                <a:gd name="T21" fmla="*/ 1676 h 2179"/>
                <a:gd name="T22" fmla="*/ 2398 w 5426"/>
                <a:gd name="T23" fmla="*/ 1752 h 2179"/>
                <a:gd name="T24" fmla="*/ 2798 w 5426"/>
                <a:gd name="T25" fmla="*/ 1828 h 2179"/>
                <a:gd name="T26" fmla="*/ 3188 w 5426"/>
                <a:gd name="T27" fmla="*/ 1902 h 2179"/>
                <a:gd name="T28" fmla="*/ 3559 w 5426"/>
                <a:gd name="T29" fmla="*/ 1971 h 2179"/>
                <a:gd name="T30" fmla="*/ 3901 w 5426"/>
                <a:gd name="T31" fmla="*/ 2036 h 2179"/>
                <a:gd name="T32" fmla="*/ 4205 w 5426"/>
                <a:gd name="T33" fmla="*/ 2091 h 2179"/>
                <a:gd name="T34" fmla="*/ 4460 w 5426"/>
                <a:gd name="T35" fmla="*/ 2137 h 2179"/>
                <a:gd name="T36" fmla="*/ 4657 w 5426"/>
                <a:gd name="T37" fmla="*/ 2171 h 2179"/>
                <a:gd name="T38" fmla="*/ 4736 w 5426"/>
                <a:gd name="T39" fmla="*/ 2179 h 2179"/>
                <a:gd name="T40" fmla="*/ 4810 w 5426"/>
                <a:gd name="T41" fmla="*/ 2178 h 2179"/>
                <a:gd name="T42" fmla="*/ 4878 w 5426"/>
                <a:gd name="T43" fmla="*/ 2168 h 2179"/>
                <a:gd name="T44" fmla="*/ 4942 w 5426"/>
                <a:gd name="T45" fmla="*/ 2149 h 2179"/>
                <a:gd name="T46" fmla="*/ 5000 w 5426"/>
                <a:gd name="T47" fmla="*/ 2123 h 2179"/>
                <a:gd name="T48" fmla="*/ 5054 w 5426"/>
                <a:gd name="T49" fmla="*/ 2090 h 2179"/>
                <a:gd name="T50" fmla="*/ 5103 w 5426"/>
                <a:gd name="T51" fmla="*/ 2050 h 2179"/>
                <a:gd name="T52" fmla="*/ 5147 w 5426"/>
                <a:gd name="T53" fmla="*/ 2004 h 2179"/>
                <a:gd name="T54" fmla="*/ 5187 w 5426"/>
                <a:gd name="T55" fmla="*/ 1953 h 2179"/>
                <a:gd name="T56" fmla="*/ 5224 w 5426"/>
                <a:gd name="T57" fmla="*/ 1897 h 2179"/>
                <a:gd name="T58" fmla="*/ 5255 w 5426"/>
                <a:gd name="T59" fmla="*/ 1836 h 2179"/>
                <a:gd name="T60" fmla="*/ 5285 w 5426"/>
                <a:gd name="T61" fmla="*/ 1773 h 2179"/>
                <a:gd name="T62" fmla="*/ 5311 w 5426"/>
                <a:gd name="T63" fmla="*/ 1706 h 2179"/>
                <a:gd name="T64" fmla="*/ 5332 w 5426"/>
                <a:gd name="T65" fmla="*/ 1638 h 2179"/>
                <a:gd name="T66" fmla="*/ 5352 w 5426"/>
                <a:gd name="T67" fmla="*/ 1567 h 2179"/>
                <a:gd name="T68" fmla="*/ 5369 w 5426"/>
                <a:gd name="T69" fmla="*/ 1496 h 2179"/>
                <a:gd name="T70" fmla="*/ 5382 w 5426"/>
                <a:gd name="T71" fmla="*/ 1424 h 2179"/>
                <a:gd name="T72" fmla="*/ 5395 w 5426"/>
                <a:gd name="T73" fmla="*/ 1352 h 2179"/>
                <a:gd name="T74" fmla="*/ 5404 w 5426"/>
                <a:gd name="T75" fmla="*/ 1282 h 2179"/>
                <a:gd name="T76" fmla="*/ 5411 w 5426"/>
                <a:gd name="T77" fmla="*/ 1212 h 2179"/>
                <a:gd name="T78" fmla="*/ 5417 w 5426"/>
                <a:gd name="T79" fmla="*/ 1145 h 2179"/>
                <a:gd name="T80" fmla="*/ 5421 w 5426"/>
                <a:gd name="T81" fmla="*/ 1080 h 2179"/>
                <a:gd name="T82" fmla="*/ 5424 w 5426"/>
                <a:gd name="T83" fmla="*/ 1019 h 2179"/>
                <a:gd name="T84" fmla="*/ 5426 w 5426"/>
                <a:gd name="T85" fmla="*/ 962 h 2179"/>
                <a:gd name="T86" fmla="*/ 5426 w 5426"/>
                <a:gd name="T87" fmla="*/ 908 h 2179"/>
                <a:gd name="T88" fmla="*/ 5426 w 5426"/>
                <a:gd name="T89" fmla="*/ 860 h 2179"/>
                <a:gd name="T90" fmla="*/ 5426 w 5426"/>
                <a:gd name="T91" fmla="*/ 817 h 2179"/>
                <a:gd name="T92" fmla="*/ 5425 w 5426"/>
                <a:gd name="T93" fmla="*/ 782 h 2179"/>
                <a:gd name="T94" fmla="*/ 5423 w 5426"/>
                <a:gd name="T95" fmla="*/ 731 h 2179"/>
                <a:gd name="T96" fmla="*/ 5422 w 5426"/>
                <a:gd name="T97" fmla="*/ 713 h 2179"/>
                <a:gd name="T98" fmla="*/ 4314 w 5426"/>
                <a:gd name="T99" fmla="*/ 807 h 2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26" h="2179">
                  <a:moveTo>
                    <a:pt x="4314" y="807"/>
                  </a:moveTo>
                  <a:lnTo>
                    <a:pt x="225" y="0"/>
                  </a:lnTo>
                  <a:lnTo>
                    <a:pt x="0" y="1289"/>
                  </a:lnTo>
                  <a:lnTo>
                    <a:pt x="43" y="1297"/>
                  </a:lnTo>
                  <a:lnTo>
                    <a:pt x="164" y="1322"/>
                  </a:lnTo>
                  <a:lnTo>
                    <a:pt x="354" y="1359"/>
                  </a:lnTo>
                  <a:lnTo>
                    <a:pt x="604" y="1407"/>
                  </a:lnTo>
                  <a:lnTo>
                    <a:pt x="904" y="1465"/>
                  </a:lnTo>
                  <a:lnTo>
                    <a:pt x="1242" y="1530"/>
                  </a:lnTo>
                  <a:lnTo>
                    <a:pt x="1610" y="1601"/>
                  </a:lnTo>
                  <a:lnTo>
                    <a:pt x="2000" y="1676"/>
                  </a:lnTo>
                  <a:lnTo>
                    <a:pt x="2398" y="1752"/>
                  </a:lnTo>
                  <a:lnTo>
                    <a:pt x="2798" y="1828"/>
                  </a:lnTo>
                  <a:lnTo>
                    <a:pt x="3188" y="1902"/>
                  </a:lnTo>
                  <a:lnTo>
                    <a:pt x="3559" y="1971"/>
                  </a:lnTo>
                  <a:lnTo>
                    <a:pt x="3901" y="2036"/>
                  </a:lnTo>
                  <a:lnTo>
                    <a:pt x="4205" y="2091"/>
                  </a:lnTo>
                  <a:lnTo>
                    <a:pt x="4460" y="2137"/>
                  </a:lnTo>
                  <a:lnTo>
                    <a:pt x="4657" y="2171"/>
                  </a:lnTo>
                  <a:lnTo>
                    <a:pt x="4736" y="2179"/>
                  </a:lnTo>
                  <a:lnTo>
                    <a:pt x="4810" y="2178"/>
                  </a:lnTo>
                  <a:lnTo>
                    <a:pt x="4878" y="2168"/>
                  </a:lnTo>
                  <a:lnTo>
                    <a:pt x="4942" y="2149"/>
                  </a:lnTo>
                  <a:lnTo>
                    <a:pt x="5000" y="2123"/>
                  </a:lnTo>
                  <a:lnTo>
                    <a:pt x="5054" y="2090"/>
                  </a:lnTo>
                  <a:lnTo>
                    <a:pt x="5103" y="2050"/>
                  </a:lnTo>
                  <a:lnTo>
                    <a:pt x="5147" y="2004"/>
                  </a:lnTo>
                  <a:lnTo>
                    <a:pt x="5187" y="1953"/>
                  </a:lnTo>
                  <a:lnTo>
                    <a:pt x="5224" y="1897"/>
                  </a:lnTo>
                  <a:lnTo>
                    <a:pt x="5255" y="1836"/>
                  </a:lnTo>
                  <a:lnTo>
                    <a:pt x="5285" y="1773"/>
                  </a:lnTo>
                  <a:lnTo>
                    <a:pt x="5311" y="1706"/>
                  </a:lnTo>
                  <a:lnTo>
                    <a:pt x="5332" y="1638"/>
                  </a:lnTo>
                  <a:lnTo>
                    <a:pt x="5352" y="1567"/>
                  </a:lnTo>
                  <a:lnTo>
                    <a:pt x="5369" y="1496"/>
                  </a:lnTo>
                  <a:lnTo>
                    <a:pt x="5382" y="1424"/>
                  </a:lnTo>
                  <a:lnTo>
                    <a:pt x="5395" y="1352"/>
                  </a:lnTo>
                  <a:lnTo>
                    <a:pt x="5404" y="1282"/>
                  </a:lnTo>
                  <a:lnTo>
                    <a:pt x="5411" y="1212"/>
                  </a:lnTo>
                  <a:lnTo>
                    <a:pt x="5417" y="1145"/>
                  </a:lnTo>
                  <a:lnTo>
                    <a:pt x="5421" y="1080"/>
                  </a:lnTo>
                  <a:lnTo>
                    <a:pt x="5424" y="1019"/>
                  </a:lnTo>
                  <a:lnTo>
                    <a:pt x="5426" y="962"/>
                  </a:lnTo>
                  <a:lnTo>
                    <a:pt x="5426" y="908"/>
                  </a:lnTo>
                  <a:lnTo>
                    <a:pt x="5426" y="860"/>
                  </a:lnTo>
                  <a:lnTo>
                    <a:pt x="5426" y="817"/>
                  </a:lnTo>
                  <a:lnTo>
                    <a:pt x="5425" y="782"/>
                  </a:lnTo>
                  <a:lnTo>
                    <a:pt x="5423" y="731"/>
                  </a:lnTo>
                  <a:lnTo>
                    <a:pt x="5422" y="713"/>
                  </a:lnTo>
                  <a:lnTo>
                    <a:pt x="4314" y="807"/>
                  </a:lnTo>
                  <a:close/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7F59E65D-79BD-4108-A2D1-C67E122F4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" y="3091"/>
              <a:ext cx="1074" cy="304"/>
            </a:xfrm>
            <a:custGeom>
              <a:avLst/>
              <a:gdLst>
                <a:gd name="T0" fmla="*/ 0 w 4296"/>
                <a:gd name="T1" fmla="*/ 852 h 1216"/>
                <a:gd name="T2" fmla="*/ 0 w 4296"/>
                <a:gd name="T3" fmla="*/ 1216 h 1216"/>
                <a:gd name="T4" fmla="*/ 4296 w 4296"/>
                <a:gd name="T5" fmla="*/ 395 h 1216"/>
                <a:gd name="T6" fmla="*/ 4234 w 4296"/>
                <a:gd name="T7" fmla="*/ 0 h 1216"/>
                <a:gd name="T8" fmla="*/ 0 w 4296"/>
                <a:gd name="T9" fmla="*/ 852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6" h="1216">
                  <a:moveTo>
                    <a:pt x="0" y="852"/>
                  </a:moveTo>
                  <a:lnTo>
                    <a:pt x="0" y="1216"/>
                  </a:lnTo>
                  <a:lnTo>
                    <a:pt x="4296" y="395"/>
                  </a:lnTo>
                  <a:lnTo>
                    <a:pt x="4234" y="0"/>
                  </a:lnTo>
                  <a:lnTo>
                    <a:pt x="0" y="852"/>
                  </a:ln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A99F1F45-79D3-4E26-B515-5F25CE75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3" y="2834"/>
              <a:ext cx="409" cy="248"/>
            </a:xfrm>
            <a:custGeom>
              <a:avLst/>
              <a:gdLst>
                <a:gd name="T0" fmla="*/ 711 w 1633"/>
                <a:gd name="T1" fmla="*/ 2 h 991"/>
                <a:gd name="T2" fmla="*/ 627 w 1633"/>
                <a:gd name="T3" fmla="*/ 0 h 991"/>
                <a:gd name="T4" fmla="*/ 547 w 1633"/>
                <a:gd name="T5" fmla="*/ 2 h 991"/>
                <a:gd name="T6" fmla="*/ 472 w 1633"/>
                <a:gd name="T7" fmla="*/ 7 h 991"/>
                <a:gd name="T8" fmla="*/ 402 w 1633"/>
                <a:gd name="T9" fmla="*/ 14 h 991"/>
                <a:gd name="T10" fmla="*/ 337 w 1633"/>
                <a:gd name="T11" fmla="*/ 24 h 991"/>
                <a:gd name="T12" fmla="*/ 278 w 1633"/>
                <a:gd name="T13" fmla="*/ 35 h 991"/>
                <a:gd name="T14" fmla="*/ 224 w 1633"/>
                <a:gd name="T15" fmla="*/ 49 h 991"/>
                <a:gd name="T16" fmla="*/ 153 w 1633"/>
                <a:gd name="T17" fmla="*/ 68 h 991"/>
                <a:gd name="T18" fmla="*/ 79 w 1633"/>
                <a:gd name="T19" fmla="*/ 94 h 991"/>
                <a:gd name="T20" fmla="*/ 29 w 1633"/>
                <a:gd name="T21" fmla="*/ 115 h 991"/>
                <a:gd name="T22" fmla="*/ 3 w 1633"/>
                <a:gd name="T23" fmla="*/ 129 h 991"/>
                <a:gd name="T24" fmla="*/ 1 w 1633"/>
                <a:gd name="T25" fmla="*/ 139 h 991"/>
                <a:gd name="T26" fmla="*/ 13 w 1633"/>
                <a:gd name="T27" fmla="*/ 200 h 991"/>
                <a:gd name="T28" fmla="*/ 33 w 1633"/>
                <a:gd name="T29" fmla="*/ 307 h 991"/>
                <a:gd name="T30" fmla="*/ 60 w 1633"/>
                <a:gd name="T31" fmla="*/ 444 h 991"/>
                <a:gd name="T32" fmla="*/ 91 w 1633"/>
                <a:gd name="T33" fmla="*/ 593 h 991"/>
                <a:gd name="T34" fmla="*/ 126 w 1633"/>
                <a:gd name="T35" fmla="*/ 738 h 991"/>
                <a:gd name="T36" fmla="*/ 153 w 1633"/>
                <a:gd name="T37" fmla="*/ 834 h 991"/>
                <a:gd name="T38" fmla="*/ 169 w 1633"/>
                <a:gd name="T39" fmla="*/ 889 h 991"/>
                <a:gd name="T40" fmla="*/ 186 w 1633"/>
                <a:gd name="T41" fmla="*/ 934 h 991"/>
                <a:gd name="T42" fmla="*/ 202 w 1633"/>
                <a:gd name="T43" fmla="*/ 965 h 991"/>
                <a:gd name="T44" fmla="*/ 218 w 1633"/>
                <a:gd name="T45" fmla="*/ 984 h 991"/>
                <a:gd name="T46" fmla="*/ 238 w 1633"/>
                <a:gd name="T47" fmla="*/ 991 h 991"/>
                <a:gd name="T48" fmla="*/ 265 w 1633"/>
                <a:gd name="T49" fmla="*/ 988 h 991"/>
                <a:gd name="T50" fmla="*/ 296 w 1633"/>
                <a:gd name="T51" fmla="*/ 978 h 991"/>
                <a:gd name="T52" fmla="*/ 333 w 1633"/>
                <a:gd name="T53" fmla="*/ 959 h 991"/>
                <a:gd name="T54" fmla="*/ 374 w 1633"/>
                <a:gd name="T55" fmla="*/ 935 h 991"/>
                <a:gd name="T56" fmla="*/ 442 w 1633"/>
                <a:gd name="T57" fmla="*/ 890 h 991"/>
                <a:gd name="T58" fmla="*/ 541 w 1633"/>
                <a:gd name="T59" fmla="*/ 817 h 991"/>
                <a:gd name="T60" fmla="*/ 648 w 1633"/>
                <a:gd name="T61" fmla="*/ 740 h 991"/>
                <a:gd name="T62" fmla="*/ 729 w 1633"/>
                <a:gd name="T63" fmla="*/ 686 h 991"/>
                <a:gd name="T64" fmla="*/ 783 w 1633"/>
                <a:gd name="T65" fmla="*/ 653 h 991"/>
                <a:gd name="T66" fmla="*/ 836 w 1633"/>
                <a:gd name="T67" fmla="*/ 624 h 991"/>
                <a:gd name="T68" fmla="*/ 889 w 1633"/>
                <a:gd name="T69" fmla="*/ 599 h 991"/>
                <a:gd name="T70" fmla="*/ 940 w 1633"/>
                <a:gd name="T71" fmla="*/ 581 h 991"/>
                <a:gd name="T72" fmla="*/ 990 w 1633"/>
                <a:gd name="T73" fmla="*/ 566 h 991"/>
                <a:gd name="T74" fmla="*/ 1039 w 1633"/>
                <a:gd name="T75" fmla="*/ 554 h 991"/>
                <a:gd name="T76" fmla="*/ 1088 w 1633"/>
                <a:gd name="T77" fmla="*/ 544 h 991"/>
                <a:gd name="T78" fmla="*/ 1161 w 1633"/>
                <a:gd name="T79" fmla="*/ 534 h 991"/>
                <a:gd name="T80" fmla="*/ 1254 w 1633"/>
                <a:gd name="T81" fmla="*/ 525 h 991"/>
                <a:gd name="T82" fmla="*/ 1386 w 1633"/>
                <a:gd name="T83" fmla="*/ 520 h 991"/>
                <a:gd name="T84" fmla="*/ 1505 w 1633"/>
                <a:gd name="T85" fmla="*/ 519 h 991"/>
                <a:gd name="T86" fmla="*/ 1576 w 1633"/>
                <a:gd name="T87" fmla="*/ 515 h 991"/>
                <a:gd name="T88" fmla="*/ 1620 w 1633"/>
                <a:gd name="T89" fmla="*/ 510 h 991"/>
                <a:gd name="T90" fmla="*/ 1633 w 1633"/>
                <a:gd name="T91" fmla="*/ 497 h 991"/>
                <a:gd name="T92" fmla="*/ 1630 w 1633"/>
                <a:gd name="T93" fmla="*/ 475 h 991"/>
                <a:gd name="T94" fmla="*/ 1614 w 1633"/>
                <a:gd name="T95" fmla="*/ 446 h 991"/>
                <a:gd name="T96" fmla="*/ 1585 w 1633"/>
                <a:gd name="T97" fmla="*/ 412 h 991"/>
                <a:gd name="T98" fmla="*/ 1545 w 1633"/>
                <a:gd name="T99" fmla="*/ 372 h 991"/>
                <a:gd name="T100" fmla="*/ 1495 w 1633"/>
                <a:gd name="T101" fmla="*/ 330 h 991"/>
                <a:gd name="T102" fmla="*/ 1437 w 1633"/>
                <a:gd name="T103" fmla="*/ 285 h 991"/>
                <a:gd name="T104" fmla="*/ 1370 w 1633"/>
                <a:gd name="T105" fmla="*/ 240 h 991"/>
                <a:gd name="T106" fmla="*/ 1297 w 1633"/>
                <a:gd name="T107" fmla="*/ 195 h 991"/>
                <a:gd name="T108" fmla="*/ 1219 w 1633"/>
                <a:gd name="T109" fmla="*/ 152 h 991"/>
                <a:gd name="T110" fmla="*/ 1137 w 1633"/>
                <a:gd name="T111" fmla="*/ 111 h 991"/>
                <a:gd name="T112" fmla="*/ 1052 w 1633"/>
                <a:gd name="T113" fmla="*/ 76 h 991"/>
                <a:gd name="T114" fmla="*/ 967 w 1633"/>
                <a:gd name="T115" fmla="*/ 46 h 991"/>
                <a:gd name="T116" fmla="*/ 881 w 1633"/>
                <a:gd name="T117" fmla="*/ 23 h 991"/>
                <a:gd name="T118" fmla="*/ 797 w 1633"/>
                <a:gd name="T119" fmla="*/ 8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33" h="991">
                  <a:moveTo>
                    <a:pt x="756" y="4"/>
                  </a:moveTo>
                  <a:lnTo>
                    <a:pt x="711" y="2"/>
                  </a:lnTo>
                  <a:lnTo>
                    <a:pt x="668" y="0"/>
                  </a:lnTo>
                  <a:lnTo>
                    <a:pt x="627" y="0"/>
                  </a:lnTo>
                  <a:lnTo>
                    <a:pt x="586" y="0"/>
                  </a:lnTo>
                  <a:lnTo>
                    <a:pt x="547" y="2"/>
                  </a:lnTo>
                  <a:lnTo>
                    <a:pt x="508" y="4"/>
                  </a:lnTo>
                  <a:lnTo>
                    <a:pt x="472" y="7"/>
                  </a:lnTo>
                  <a:lnTo>
                    <a:pt x="437" y="10"/>
                  </a:lnTo>
                  <a:lnTo>
                    <a:pt x="402" y="14"/>
                  </a:lnTo>
                  <a:lnTo>
                    <a:pt x="369" y="19"/>
                  </a:lnTo>
                  <a:lnTo>
                    <a:pt x="337" y="24"/>
                  </a:lnTo>
                  <a:lnTo>
                    <a:pt x="307" y="29"/>
                  </a:lnTo>
                  <a:lnTo>
                    <a:pt x="278" y="35"/>
                  </a:lnTo>
                  <a:lnTo>
                    <a:pt x="250" y="42"/>
                  </a:lnTo>
                  <a:lnTo>
                    <a:pt x="224" y="49"/>
                  </a:lnTo>
                  <a:lnTo>
                    <a:pt x="199" y="55"/>
                  </a:lnTo>
                  <a:lnTo>
                    <a:pt x="153" y="68"/>
                  </a:lnTo>
                  <a:lnTo>
                    <a:pt x="113" y="81"/>
                  </a:lnTo>
                  <a:lnTo>
                    <a:pt x="79" y="94"/>
                  </a:lnTo>
                  <a:lnTo>
                    <a:pt x="52" y="106"/>
                  </a:lnTo>
                  <a:lnTo>
                    <a:pt x="29" y="115"/>
                  </a:lnTo>
                  <a:lnTo>
                    <a:pt x="13" y="123"/>
                  </a:lnTo>
                  <a:lnTo>
                    <a:pt x="3" y="129"/>
                  </a:lnTo>
                  <a:lnTo>
                    <a:pt x="0" y="130"/>
                  </a:lnTo>
                  <a:lnTo>
                    <a:pt x="1" y="139"/>
                  </a:lnTo>
                  <a:lnTo>
                    <a:pt x="5" y="162"/>
                  </a:lnTo>
                  <a:lnTo>
                    <a:pt x="13" y="200"/>
                  </a:lnTo>
                  <a:lnTo>
                    <a:pt x="22" y="249"/>
                  </a:lnTo>
                  <a:lnTo>
                    <a:pt x="33" y="307"/>
                  </a:lnTo>
                  <a:lnTo>
                    <a:pt x="45" y="373"/>
                  </a:lnTo>
                  <a:lnTo>
                    <a:pt x="60" y="444"/>
                  </a:lnTo>
                  <a:lnTo>
                    <a:pt x="75" y="517"/>
                  </a:lnTo>
                  <a:lnTo>
                    <a:pt x="91" y="593"/>
                  </a:lnTo>
                  <a:lnTo>
                    <a:pt x="109" y="667"/>
                  </a:lnTo>
                  <a:lnTo>
                    <a:pt x="126" y="738"/>
                  </a:lnTo>
                  <a:lnTo>
                    <a:pt x="144" y="804"/>
                  </a:lnTo>
                  <a:lnTo>
                    <a:pt x="153" y="834"/>
                  </a:lnTo>
                  <a:lnTo>
                    <a:pt x="161" y="863"/>
                  </a:lnTo>
                  <a:lnTo>
                    <a:pt x="169" y="889"/>
                  </a:lnTo>
                  <a:lnTo>
                    <a:pt x="178" y="912"/>
                  </a:lnTo>
                  <a:lnTo>
                    <a:pt x="186" y="934"/>
                  </a:lnTo>
                  <a:lnTo>
                    <a:pt x="194" y="951"/>
                  </a:lnTo>
                  <a:lnTo>
                    <a:pt x="202" y="965"/>
                  </a:lnTo>
                  <a:lnTo>
                    <a:pt x="209" y="977"/>
                  </a:lnTo>
                  <a:lnTo>
                    <a:pt x="218" y="984"/>
                  </a:lnTo>
                  <a:lnTo>
                    <a:pt x="227" y="989"/>
                  </a:lnTo>
                  <a:lnTo>
                    <a:pt x="238" y="991"/>
                  </a:lnTo>
                  <a:lnTo>
                    <a:pt x="251" y="991"/>
                  </a:lnTo>
                  <a:lnTo>
                    <a:pt x="265" y="988"/>
                  </a:lnTo>
                  <a:lnTo>
                    <a:pt x="280" y="984"/>
                  </a:lnTo>
                  <a:lnTo>
                    <a:pt x="296" y="978"/>
                  </a:lnTo>
                  <a:lnTo>
                    <a:pt x="315" y="969"/>
                  </a:lnTo>
                  <a:lnTo>
                    <a:pt x="333" y="959"/>
                  </a:lnTo>
                  <a:lnTo>
                    <a:pt x="353" y="948"/>
                  </a:lnTo>
                  <a:lnTo>
                    <a:pt x="374" y="935"/>
                  </a:lnTo>
                  <a:lnTo>
                    <a:pt x="396" y="920"/>
                  </a:lnTo>
                  <a:lnTo>
                    <a:pt x="442" y="890"/>
                  </a:lnTo>
                  <a:lnTo>
                    <a:pt x="490" y="854"/>
                  </a:lnTo>
                  <a:lnTo>
                    <a:pt x="541" y="817"/>
                  </a:lnTo>
                  <a:lnTo>
                    <a:pt x="593" y="779"/>
                  </a:lnTo>
                  <a:lnTo>
                    <a:pt x="648" y="740"/>
                  </a:lnTo>
                  <a:lnTo>
                    <a:pt x="702" y="703"/>
                  </a:lnTo>
                  <a:lnTo>
                    <a:pt x="729" y="686"/>
                  </a:lnTo>
                  <a:lnTo>
                    <a:pt x="756" y="669"/>
                  </a:lnTo>
                  <a:lnTo>
                    <a:pt x="783" y="653"/>
                  </a:lnTo>
                  <a:lnTo>
                    <a:pt x="811" y="638"/>
                  </a:lnTo>
                  <a:lnTo>
                    <a:pt x="836" y="624"/>
                  </a:lnTo>
                  <a:lnTo>
                    <a:pt x="863" y="611"/>
                  </a:lnTo>
                  <a:lnTo>
                    <a:pt x="889" y="599"/>
                  </a:lnTo>
                  <a:lnTo>
                    <a:pt x="914" y="590"/>
                  </a:lnTo>
                  <a:lnTo>
                    <a:pt x="940" y="581"/>
                  </a:lnTo>
                  <a:lnTo>
                    <a:pt x="964" y="574"/>
                  </a:lnTo>
                  <a:lnTo>
                    <a:pt x="990" y="566"/>
                  </a:lnTo>
                  <a:lnTo>
                    <a:pt x="1015" y="560"/>
                  </a:lnTo>
                  <a:lnTo>
                    <a:pt x="1039" y="554"/>
                  </a:lnTo>
                  <a:lnTo>
                    <a:pt x="1064" y="549"/>
                  </a:lnTo>
                  <a:lnTo>
                    <a:pt x="1088" y="544"/>
                  </a:lnTo>
                  <a:lnTo>
                    <a:pt x="1113" y="541"/>
                  </a:lnTo>
                  <a:lnTo>
                    <a:pt x="1161" y="534"/>
                  </a:lnTo>
                  <a:lnTo>
                    <a:pt x="1208" y="528"/>
                  </a:lnTo>
                  <a:lnTo>
                    <a:pt x="1254" y="525"/>
                  </a:lnTo>
                  <a:lnTo>
                    <a:pt x="1299" y="523"/>
                  </a:lnTo>
                  <a:lnTo>
                    <a:pt x="1386" y="520"/>
                  </a:lnTo>
                  <a:lnTo>
                    <a:pt x="1467" y="519"/>
                  </a:lnTo>
                  <a:lnTo>
                    <a:pt x="1505" y="519"/>
                  </a:lnTo>
                  <a:lnTo>
                    <a:pt x="1542" y="517"/>
                  </a:lnTo>
                  <a:lnTo>
                    <a:pt x="1576" y="515"/>
                  </a:lnTo>
                  <a:lnTo>
                    <a:pt x="1608" y="512"/>
                  </a:lnTo>
                  <a:lnTo>
                    <a:pt x="1620" y="510"/>
                  </a:lnTo>
                  <a:lnTo>
                    <a:pt x="1628" y="504"/>
                  </a:lnTo>
                  <a:lnTo>
                    <a:pt x="1633" y="497"/>
                  </a:lnTo>
                  <a:lnTo>
                    <a:pt x="1633" y="487"/>
                  </a:lnTo>
                  <a:lnTo>
                    <a:pt x="1630" y="475"/>
                  </a:lnTo>
                  <a:lnTo>
                    <a:pt x="1624" y="461"/>
                  </a:lnTo>
                  <a:lnTo>
                    <a:pt x="1614" y="446"/>
                  </a:lnTo>
                  <a:lnTo>
                    <a:pt x="1602" y="429"/>
                  </a:lnTo>
                  <a:lnTo>
                    <a:pt x="1585" y="412"/>
                  </a:lnTo>
                  <a:lnTo>
                    <a:pt x="1567" y="392"/>
                  </a:lnTo>
                  <a:lnTo>
                    <a:pt x="1545" y="372"/>
                  </a:lnTo>
                  <a:lnTo>
                    <a:pt x="1522" y="352"/>
                  </a:lnTo>
                  <a:lnTo>
                    <a:pt x="1495" y="330"/>
                  </a:lnTo>
                  <a:lnTo>
                    <a:pt x="1466" y="308"/>
                  </a:lnTo>
                  <a:lnTo>
                    <a:pt x="1437" y="285"/>
                  </a:lnTo>
                  <a:lnTo>
                    <a:pt x="1404" y="263"/>
                  </a:lnTo>
                  <a:lnTo>
                    <a:pt x="1370" y="240"/>
                  </a:lnTo>
                  <a:lnTo>
                    <a:pt x="1334" y="216"/>
                  </a:lnTo>
                  <a:lnTo>
                    <a:pt x="1297" y="195"/>
                  </a:lnTo>
                  <a:lnTo>
                    <a:pt x="1258" y="172"/>
                  </a:lnTo>
                  <a:lnTo>
                    <a:pt x="1219" y="152"/>
                  </a:lnTo>
                  <a:lnTo>
                    <a:pt x="1178" y="131"/>
                  </a:lnTo>
                  <a:lnTo>
                    <a:pt x="1137" y="111"/>
                  </a:lnTo>
                  <a:lnTo>
                    <a:pt x="1095" y="93"/>
                  </a:lnTo>
                  <a:lnTo>
                    <a:pt x="1052" y="76"/>
                  </a:lnTo>
                  <a:lnTo>
                    <a:pt x="1010" y="60"/>
                  </a:lnTo>
                  <a:lnTo>
                    <a:pt x="967" y="46"/>
                  </a:lnTo>
                  <a:lnTo>
                    <a:pt x="924" y="33"/>
                  </a:lnTo>
                  <a:lnTo>
                    <a:pt x="881" y="23"/>
                  </a:lnTo>
                  <a:lnTo>
                    <a:pt x="839" y="14"/>
                  </a:lnTo>
                  <a:lnTo>
                    <a:pt x="797" y="8"/>
                  </a:lnTo>
                  <a:lnTo>
                    <a:pt x="756" y="4"/>
                  </a:lnTo>
                  <a:close/>
                </a:path>
              </a:pathLst>
            </a:custGeom>
            <a:solidFill>
              <a:srgbClr val="FFD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77" name="Freeform 39">
              <a:extLst>
                <a:ext uri="{FF2B5EF4-FFF2-40B4-BE49-F238E27FC236}">
                  <a16:creationId xmlns:a16="http://schemas.microsoft.com/office/drawing/2014/main" id="{E9558E57-2B4B-4A21-9A59-F16265EA0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2797"/>
              <a:ext cx="1356" cy="575"/>
            </a:xfrm>
            <a:custGeom>
              <a:avLst/>
              <a:gdLst>
                <a:gd name="T0" fmla="*/ 1112 w 5426"/>
                <a:gd name="T1" fmla="*/ 806 h 2301"/>
                <a:gd name="T2" fmla="*/ 4 w 5426"/>
                <a:gd name="T3" fmla="*/ 835 h 2301"/>
                <a:gd name="T4" fmla="*/ 3 w 5426"/>
                <a:gd name="T5" fmla="*/ 853 h 2301"/>
                <a:gd name="T6" fmla="*/ 1 w 5426"/>
                <a:gd name="T7" fmla="*/ 904 h 2301"/>
                <a:gd name="T8" fmla="*/ 0 w 5426"/>
                <a:gd name="T9" fmla="*/ 939 h 2301"/>
                <a:gd name="T10" fmla="*/ 0 w 5426"/>
                <a:gd name="T11" fmla="*/ 982 h 2301"/>
                <a:gd name="T12" fmla="*/ 0 w 5426"/>
                <a:gd name="T13" fmla="*/ 1030 h 2301"/>
                <a:gd name="T14" fmla="*/ 1 w 5426"/>
                <a:gd name="T15" fmla="*/ 1084 h 2301"/>
                <a:gd name="T16" fmla="*/ 2 w 5426"/>
                <a:gd name="T17" fmla="*/ 1141 h 2301"/>
                <a:gd name="T18" fmla="*/ 5 w 5426"/>
                <a:gd name="T19" fmla="*/ 1202 h 2301"/>
                <a:gd name="T20" fmla="*/ 9 w 5426"/>
                <a:gd name="T21" fmla="*/ 1267 h 2301"/>
                <a:gd name="T22" fmla="*/ 15 w 5426"/>
                <a:gd name="T23" fmla="*/ 1334 h 2301"/>
                <a:gd name="T24" fmla="*/ 22 w 5426"/>
                <a:gd name="T25" fmla="*/ 1404 h 2301"/>
                <a:gd name="T26" fmla="*/ 31 w 5426"/>
                <a:gd name="T27" fmla="*/ 1474 h 2301"/>
                <a:gd name="T28" fmla="*/ 44 w 5426"/>
                <a:gd name="T29" fmla="*/ 1546 h 2301"/>
                <a:gd name="T30" fmla="*/ 57 w 5426"/>
                <a:gd name="T31" fmla="*/ 1618 h 2301"/>
                <a:gd name="T32" fmla="*/ 74 w 5426"/>
                <a:gd name="T33" fmla="*/ 1689 h 2301"/>
                <a:gd name="T34" fmla="*/ 94 w 5426"/>
                <a:gd name="T35" fmla="*/ 1760 h 2301"/>
                <a:gd name="T36" fmla="*/ 115 w 5426"/>
                <a:gd name="T37" fmla="*/ 1828 h 2301"/>
                <a:gd name="T38" fmla="*/ 141 w 5426"/>
                <a:gd name="T39" fmla="*/ 1895 h 2301"/>
                <a:gd name="T40" fmla="*/ 171 w 5426"/>
                <a:gd name="T41" fmla="*/ 1958 h 2301"/>
                <a:gd name="T42" fmla="*/ 202 w 5426"/>
                <a:gd name="T43" fmla="*/ 2019 h 2301"/>
                <a:gd name="T44" fmla="*/ 239 w 5426"/>
                <a:gd name="T45" fmla="*/ 2075 h 2301"/>
                <a:gd name="T46" fmla="*/ 279 w 5426"/>
                <a:gd name="T47" fmla="*/ 2126 h 2301"/>
                <a:gd name="T48" fmla="*/ 323 w 5426"/>
                <a:gd name="T49" fmla="*/ 2172 h 2301"/>
                <a:gd name="T50" fmla="*/ 372 w 5426"/>
                <a:gd name="T51" fmla="*/ 2212 h 2301"/>
                <a:gd name="T52" fmla="*/ 426 w 5426"/>
                <a:gd name="T53" fmla="*/ 2245 h 2301"/>
                <a:gd name="T54" fmla="*/ 484 w 5426"/>
                <a:gd name="T55" fmla="*/ 2271 h 2301"/>
                <a:gd name="T56" fmla="*/ 548 w 5426"/>
                <a:gd name="T57" fmla="*/ 2290 h 2301"/>
                <a:gd name="T58" fmla="*/ 616 w 5426"/>
                <a:gd name="T59" fmla="*/ 2300 h 2301"/>
                <a:gd name="T60" fmla="*/ 690 w 5426"/>
                <a:gd name="T61" fmla="*/ 2301 h 2301"/>
                <a:gd name="T62" fmla="*/ 769 w 5426"/>
                <a:gd name="T63" fmla="*/ 2293 h 2301"/>
                <a:gd name="T64" fmla="*/ 966 w 5426"/>
                <a:gd name="T65" fmla="*/ 2259 h 2301"/>
                <a:gd name="T66" fmla="*/ 1222 w 5426"/>
                <a:gd name="T67" fmla="*/ 2213 h 2301"/>
                <a:gd name="T68" fmla="*/ 1525 w 5426"/>
                <a:gd name="T69" fmla="*/ 2158 h 2301"/>
                <a:gd name="T70" fmla="*/ 1867 w 5426"/>
                <a:gd name="T71" fmla="*/ 2093 h 2301"/>
                <a:gd name="T72" fmla="*/ 2238 w 5426"/>
                <a:gd name="T73" fmla="*/ 2024 h 2301"/>
                <a:gd name="T74" fmla="*/ 2628 w 5426"/>
                <a:gd name="T75" fmla="*/ 1950 h 2301"/>
                <a:gd name="T76" fmla="*/ 3028 w 5426"/>
                <a:gd name="T77" fmla="*/ 1874 h 2301"/>
                <a:gd name="T78" fmla="*/ 3426 w 5426"/>
                <a:gd name="T79" fmla="*/ 1798 h 2301"/>
                <a:gd name="T80" fmla="*/ 3816 w 5426"/>
                <a:gd name="T81" fmla="*/ 1723 h 2301"/>
                <a:gd name="T82" fmla="*/ 4184 w 5426"/>
                <a:gd name="T83" fmla="*/ 1652 h 2301"/>
                <a:gd name="T84" fmla="*/ 4522 w 5426"/>
                <a:gd name="T85" fmla="*/ 1587 h 2301"/>
                <a:gd name="T86" fmla="*/ 4822 w 5426"/>
                <a:gd name="T87" fmla="*/ 1529 h 2301"/>
                <a:gd name="T88" fmla="*/ 5072 w 5426"/>
                <a:gd name="T89" fmla="*/ 1481 h 2301"/>
                <a:gd name="T90" fmla="*/ 5262 w 5426"/>
                <a:gd name="T91" fmla="*/ 1444 h 2301"/>
                <a:gd name="T92" fmla="*/ 5383 w 5426"/>
                <a:gd name="T93" fmla="*/ 1419 h 2301"/>
                <a:gd name="T94" fmla="*/ 5426 w 5426"/>
                <a:gd name="T95" fmla="*/ 1411 h 2301"/>
                <a:gd name="T96" fmla="*/ 5201 w 5426"/>
                <a:gd name="T97" fmla="*/ 0 h 2301"/>
                <a:gd name="T98" fmla="*/ 1112 w 5426"/>
                <a:gd name="T99" fmla="*/ 806 h 2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26" h="2301">
                  <a:moveTo>
                    <a:pt x="1112" y="806"/>
                  </a:moveTo>
                  <a:lnTo>
                    <a:pt x="4" y="835"/>
                  </a:lnTo>
                  <a:lnTo>
                    <a:pt x="3" y="853"/>
                  </a:lnTo>
                  <a:lnTo>
                    <a:pt x="1" y="904"/>
                  </a:lnTo>
                  <a:lnTo>
                    <a:pt x="0" y="939"/>
                  </a:lnTo>
                  <a:lnTo>
                    <a:pt x="0" y="982"/>
                  </a:lnTo>
                  <a:lnTo>
                    <a:pt x="0" y="1030"/>
                  </a:lnTo>
                  <a:lnTo>
                    <a:pt x="1" y="1084"/>
                  </a:lnTo>
                  <a:lnTo>
                    <a:pt x="2" y="1141"/>
                  </a:lnTo>
                  <a:lnTo>
                    <a:pt x="5" y="1202"/>
                  </a:lnTo>
                  <a:lnTo>
                    <a:pt x="9" y="1267"/>
                  </a:lnTo>
                  <a:lnTo>
                    <a:pt x="15" y="1334"/>
                  </a:lnTo>
                  <a:lnTo>
                    <a:pt x="22" y="1404"/>
                  </a:lnTo>
                  <a:lnTo>
                    <a:pt x="31" y="1474"/>
                  </a:lnTo>
                  <a:lnTo>
                    <a:pt x="44" y="1546"/>
                  </a:lnTo>
                  <a:lnTo>
                    <a:pt x="57" y="1618"/>
                  </a:lnTo>
                  <a:lnTo>
                    <a:pt x="74" y="1689"/>
                  </a:lnTo>
                  <a:lnTo>
                    <a:pt x="94" y="1760"/>
                  </a:lnTo>
                  <a:lnTo>
                    <a:pt x="115" y="1828"/>
                  </a:lnTo>
                  <a:lnTo>
                    <a:pt x="141" y="1895"/>
                  </a:lnTo>
                  <a:lnTo>
                    <a:pt x="171" y="1958"/>
                  </a:lnTo>
                  <a:lnTo>
                    <a:pt x="202" y="2019"/>
                  </a:lnTo>
                  <a:lnTo>
                    <a:pt x="239" y="2075"/>
                  </a:lnTo>
                  <a:lnTo>
                    <a:pt x="279" y="2126"/>
                  </a:lnTo>
                  <a:lnTo>
                    <a:pt x="323" y="2172"/>
                  </a:lnTo>
                  <a:lnTo>
                    <a:pt x="372" y="2212"/>
                  </a:lnTo>
                  <a:lnTo>
                    <a:pt x="426" y="2245"/>
                  </a:lnTo>
                  <a:lnTo>
                    <a:pt x="484" y="2271"/>
                  </a:lnTo>
                  <a:lnTo>
                    <a:pt x="548" y="2290"/>
                  </a:lnTo>
                  <a:lnTo>
                    <a:pt x="616" y="2300"/>
                  </a:lnTo>
                  <a:lnTo>
                    <a:pt x="690" y="2301"/>
                  </a:lnTo>
                  <a:lnTo>
                    <a:pt x="769" y="2293"/>
                  </a:lnTo>
                  <a:lnTo>
                    <a:pt x="966" y="2259"/>
                  </a:lnTo>
                  <a:lnTo>
                    <a:pt x="1222" y="2213"/>
                  </a:lnTo>
                  <a:lnTo>
                    <a:pt x="1525" y="2158"/>
                  </a:lnTo>
                  <a:lnTo>
                    <a:pt x="1867" y="2093"/>
                  </a:lnTo>
                  <a:lnTo>
                    <a:pt x="2238" y="2024"/>
                  </a:lnTo>
                  <a:lnTo>
                    <a:pt x="2628" y="1950"/>
                  </a:lnTo>
                  <a:lnTo>
                    <a:pt x="3028" y="1874"/>
                  </a:lnTo>
                  <a:lnTo>
                    <a:pt x="3426" y="1798"/>
                  </a:lnTo>
                  <a:lnTo>
                    <a:pt x="3816" y="1723"/>
                  </a:lnTo>
                  <a:lnTo>
                    <a:pt x="4184" y="1652"/>
                  </a:lnTo>
                  <a:lnTo>
                    <a:pt x="4522" y="1587"/>
                  </a:lnTo>
                  <a:lnTo>
                    <a:pt x="4822" y="1529"/>
                  </a:lnTo>
                  <a:lnTo>
                    <a:pt x="5072" y="1481"/>
                  </a:lnTo>
                  <a:lnTo>
                    <a:pt x="5262" y="1444"/>
                  </a:lnTo>
                  <a:lnTo>
                    <a:pt x="5383" y="1419"/>
                  </a:lnTo>
                  <a:lnTo>
                    <a:pt x="5426" y="1411"/>
                  </a:lnTo>
                  <a:lnTo>
                    <a:pt x="5201" y="0"/>
                  </a:lnTo>
                  <a:lnTo>
                    <a:pt x="1112" y="806"/>
                  </a:lnTo>
                  <a:close/>
                </a:path>
              </a:pathLst>
            </a:custGeom>
            <a:solidFill>
              <a:srgbClr val="F8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78" name="Freeform 40">
              <a:extLst>
                <a:ext uri="{FF2B5EF4-FFF2-40B4-BE49-F238E27FC236}">
                  <a16:creationId xmlns:a16="http://schemas.microsoft.com/office/drawing/2014/main" id="{F05A6918-66BE-4A96-BC67-9CDCC2F96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" y="2614"/>
              <a:ext cx="227" cy="449"/>
            </a:xfrm>
            <a:custGeom>
              <a:avLst/>
              <a:gdLst>
                <a:gd name="T0" fmla="*/ 635 w 911"/>
                <a:gd name="T1" fmla="*/ 1665 h 1795"/>
                <a:gd name="T2" fmla="*/ 578 w 911"/>
                <a:gd name="T3" fmla="*/ 1671 h 1795"/>
                <a:gd name="T4" fmla="*/ 520 w 911"/>
                <a:gd name="T5" fmla="*/ 1673 h 1795"/>
                <a:gd name="T6" fmla="*/ 462 w 911"/>
                <a:gd name="T7" fmla="*/ 1672 h 1795"/>
                <a:gd name="T8" fmla="*/ 408 w 911"/>
                <a:gd name="T9" fmla="*/ 1668 h 1795"/>
                <a:gd name="T10" fmla="*/ 358 w 911"/>
                <a:gd name="T11" fmla="*/ 1659 h 1795"/>
                <a:gd name="T12" fmla="*/ 315 w 911"/>
                <a:gd name="T13" fmla="*/ 1646 h 1795"/>
                <a:gd name="T14" fmla="*/ 289 w 911"/>
                <a:gd name="T15" fmla="*/ 1634 h 1795"/>
                <a:gd name="T16" fmla="*/ 274 w 911"/>
                <a:gd name="T17" fmla="*/ 1623 h 1795"/>
                <a:gd name="T18" fmla="*/ 259 w 911"/>
                <a:gd name="T19" fmla="*/ 1611 h 1795"/>
                <a:gd name="T20" fmla="*/ 244 w 911"/>
                <a:gd name="T21" fmla="*/ 1592 h 1795"/>
                <a:gd name="T22" fmla="*/ 228 w 911"/>
                <a:gd name="T23" fmla="*/ 1563 h 1795"/>
                <a:gd name="T24" fmla="*/ 212 w 911"/>
                <a:gd name="T25" fmla="*/ 1527 h 1795"/>
                <a:gd name="T26" fmla="*/ 198 w 911"/>
                <a:gd name="T27" fmla="*/ 1484 h 1795"/>
                <a:gd name="T28" fmla="*/ 185 w 911"/>
                <a:gd name="T29" fmla="*/ 1435 h 1795"/>
                <a:gd name="T30" fmla="*/ 172 w 911"/>
                <a:gd name="T31" fmla="*/ 1380 h 1795"/>
                <a:gd name="T32" fmla="*/ 162 w 911"/>
                <a:gd name="T33" fmla="*/ 1320 h 1795"/>
                <a:gd name="T34" fmla="*/ 150 w 911"/>
                <a:gd name="T35" fmla="*/ 1220 h 1795"/>
                <a:gd name="T36" fmla="*/ 139 w 911"/>
                <a:gd name="T37" fmla="*/ 1075 h 1795"/>
                <a:gd name="T38" fmla="*/ 130 w 911"/>
                <a:gd name="T39" fmla="*/ 919 h 1795"/>
                <a:gd name="T40" fmla="*/ 125 w 911"/>
                <a:gd name="T41" fmla="*/ 753 h 1795"/>
                <a:gd name="T42" fmla="*/ 124 w 911"/>
                <a:gd name="T43" fmla="*/ 583 h 1795"/>
                <a:gd name="T44" fmla="*/ 123 w 911"/>
                <a:gd name="T45" fmla="*/ 412 h 1795"/>
                <a:gd name="T46" fmla="*/ 123 w 911"/>
                <a:gd name="T47" fmla="*/ 242 h 1795"/>
                <a:gd name="T48" fmla="*/ 123 w 911"/>
                <a:gd name="T49" fmla="*/ 79 h 1795"/>
                <a:gd name="T50" fmla="*/ 0 w 911"/>
                <a:gd name="T51" fmla="*/ 1 h 1795"/>
                <a:gd name="T52" fmla="*/ 1 w 911"/>
                <a:gd name="T53" fmla="*/ 159 h 1795"/>
                <a:gd name="T54" fmla="*/ 1 w 911"/>
                <a:gd name="T55" fmla="*/ 326 h 1795"/>
                <a:gd name="T56" fmla="*/ 1 w 911"/>
                <a:gd name="T57" fmla="*/ 498 h 1795"/>
                <a:gd name="T58" fmla="*/ 2 w 911"/>
                <a:gd name="T59" fmla="*/ 670 h 1795"/>
                <a:gd name="T60" fmla="*/ 5 w 911"/>
                <a:gd name="T61" fmla="*/ 840 h 1795"/>
                <a:gd name="T62" fmla="*/ 12 w 911"/>
                <a:gd name="T63" fmla="*/ 1004 h 1795"/>
                <a:gd name="T64" fmla="*/ 22 w 911"/>
                <a:gd name="T65" fmla="*/ 1160 h 1795"/>
                <a:gd name="T66" fmla="*/ 37 w 911"/>
                <a:gd name="T67" fmla="*/ 1303 h 1795"/>
                <a:gd name="T68" fmla="*/ 60 w 911"/>
                <a:gd name="T69" fmla="*/ 1433 h 1795"/>
                <a:gd name="T70" fmla="*/ 73 w 911"/>
                <a:gd name="T71" fmla="*/ 1491 h 1795"/>
                <a:gd name="T72" fmla="*/ 89 w 911"/>
                <a:gd name="T73" fmla="*/ 1546 h 1795"/>
                <a:gd name="T74" fmla="*/ 108 w 911"/>
                <a:gd name="T75" fmla="*/ 1595 h 1795"/>
                <a:gd name="T76" fmla="*/ 130 w 911"/>
                <a:gd name="T77" fmla="*/ 1639 h 1795"/>
                <a:gd name="T78" fmla="*/ 157 w 911"/>
                <a:gd name="T79" fmla="*/ 1678 h 1795"/>
                <a:gd name="T80" fmla="*/ 189 w 911"/>
                <a:gd name="T81" fmla="*/ 1711 h 1795"/>
                <a:gd name="T82" fmla="*/ 214 w 911"/>
                <a:gd name="T83" fmla="*/ 1730 h 1795"/>
                <a:gd name="T84" fmla="*/ 241 w 911"/>
                <a:gd name="T85" fmla="*/ 1745 h 1795"/>
                <a:gd name="T86" fmla="*/ 270 w 911"/>
                <a:gd name="T87" fmla="*/ 1758 h 1795"/>
                <a:gd name="T88" fmla="*/ 298 w 911"/>
                <a:gd name="T89" fmla="*/ 1769 h 1795"/>
                <a:gd name="T90" fmla="*/ 329 w 911"/>
                <a:gd name="T91" fmla="*/ 1778 h 1795"/>
                <a:gd name="T92" fmla="*/ 360 w 911"/>
                <a:gd name="T93" fmla="*/ 1785 h 1795"/>
                <a:gd name="T94" fmla="*/ 424 w 911"/>
                <a:gd name="T95" fmla="*/ 1793 h 1795"/>
                <a:gd name="T96" fmla="*/ 489 w 911"/>
                <a:gd name="T97" fmla="*/ 1795 h 1795"/>
                <a:gd name="T98" fmla="*/ 555 w 911"/>
                <a:gd name="T99" fmla="*/ 1794 h 1795"/>
                <a:gd name="T100" fmla="*/ 679 w 911"/>
                <a:gd name="T101" fmla="*/ 1782 h 1795"/>
                <a:gd name="T102" fmla="*/ 770 w 911"/>
                <a:gd name="T103" fmla="*/ 1768 h 1795"/>
                <a:gd name="T104" fmla="*/ 843 w 911"/>
                <a:gd name="T105" fmla="*/ 1753 h 1795"/>
                <a:gd name="T106" fmla="*/ 893 w 911"/>
                <a:gd name="T107" fmla="*/ 1741 h 1795"/>
                <a:gd name="T108" fmla="*/ 911 w 911"/>
                <a:gd name="T109" fmla="*/ 1737 h 1795"/>
                <a:gd name="T110" fmla="*/ 874 w 911"/>
                <a:gd name="T111" fmla="*/ 1620 h 1795"/>
                <a:gd name="T112" fmla="*/ 842 w 911"/>
                <a:gd name="T113" fmla="*/ 1628 h 1795"/>
                <a:gd name="T114" fmla="*/ 784 w 911"/>
                <a:gd name="T115" fmla="*/ 1642 h 1795"/>
                <a:gd name="T116" fmla="*/ 707 w 911"/>
                <a:gd name="T117" fmla="*/ 1655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1" h="1795">
                  <a:moveTo>
                    <a:pt x="663" y="1661"/>
                  </a:moveTo>
                  <a:lnTo>
                    <a:pt x="635" y="1665"/>
                  </a:lnTo>
                  <a:lnTo>
                    <a:pt x="607" y="1668"/>
                  </a:lnTo>
                  <a:lnTo>
                    <a:pt x="578" y="1671"/>
                  </a:lnTo>
                  <a:lnTo>
                    <a:pt x="548" y="1672"/>
                  </a:lnTo>
                  <a:lnTo>
                    <a:pt x="520" y="1673"/>
                  </a:lnTo>
                  <a:lnTo>
                    <a:pt x="490" y="1673"/>
                  </a:lnTo>
                  <a:lnTo>
                    <a:pt x="462" y="1672"/>
                  </a:lnTo>
                  <a:lnTo>
                    <a:pt x="435" y="1670"/>
                  </a:lnTo>
                  <a:lnTo>
                    <a:pt x="408" y="1668"/>
                  </a:lnTo>
                  <a:lnTo>
                    <a:pt x="382" y="1664"/>
                  </a:lnTo>
                  <a:lnTo>
                    <a:pt x="358" y="1659"/>
                  </a:lnTo>
                  <a:lnTo>
                    <a:pt x="335" y="1653"/>
                  </a:lnTo>
                  <a:lnTo>
                    <a:pt x="315" y="1646"/>
                  </a:lnTo>
                  <a:lnTo>
                    <a:pt x="297" y="1638"/>
                  </a:lnTo>
                  <a:lnTo>
                    <a:pt x="289" y="1634"/>
                  </a:lnTo>
                  <a:lnTo>
                    <a:pt x="281" y="1628"/>
                  </a:lnTo>
                  <a:lnTo>
                    <a:pt x="274" y="1623"/>
                  </a:lnTo>
                  <a:lnTo>
                    <a:pt x="268" y="1618"/>
                  </a:lnTo>
                  <a:lnTo>
                    <a:pt x="259" y="1611"/>
                  </a:lnTo>
                  <a:lnTo>
                    <a:pt x="252" y="1603"/>
                  </a:lnTo>
                  <a:lnTo>
                    <a:pt x="244" y="1592"/>
                  </a:lnTo>
                  <a:lnTo>
                    <a:pt x="236" y="1578"/>
                  </a:lnTo>
                  <a:lnTo>
                    <a:pt x="228" y="1563"/>
                  </a:lnTo>
                  <a:lnTo>
                    <a:pt x="221" y="1546"/>
                  </a:lnTo>
                  <a:lnTo>
                    <a:pt x="212" y="1527"/>
                  </a:lnTo>
                  <a:lnTo>
                    <a:pt x="205" y="1507"/>
                  </a:lnTo>
                  <a:lnTo>
                    <a:pt x="198" y="1484"/>
                  </a:lnTo>
                  <a:lnTo>
                    <a:pt x="191" y="1461"/>
                  </a:lnTo>
                  <a:lnTo>
                    <a:pt x="185" y="1435"/>
                  </a:lnTo>
                  <a:lnTo>
                    <a:pt x="179" y="1407"/>
                  </a:lnTo>
                  <a:lnTo>
                    <a:pt x="172" y="1380"/>
                  </a:lnTo>
                  <a:lnTo>
                    <a:pt x="167" y="1350"/>
                  </a:lnTo>
                  <a:lnTo>
                    <a:pt x="162" y="1320"/>
                  </a:lnTo>
                  <a:lnTo>
                    <a:pt x="158" y="1287"/>
                  </a:lnTo>
                  <a:lnTo>
                    <a:pt x="150" y="1220"/>
                  </a:lnTo>
                  <a:lnTo>
                    <a:pt x="144" y="1150"/>
                  </a:lnTo>
                  <a:lnTo>
                    <a:pt x="139" y="1075"/>
                  </a:lnTo>
                  <a:lnTo>
                    <a:pt x="133" y="998"/>
                  </a:lnTo>
                  <a:lnTo>
                    <a:pt x="130" y="919"/>
                  </a:lnTo>
                  <a:lnTo>
                    <a:pt x="127" y="837"/>
                  </a:lnTo>
                  <a:lnTo>
                    <a:pt x="125" y="753"/>
                  </a:lnTo>
                  <a:lnTo>
                    <a:pt x="124" y="669"/>
                  </a:lnTo>
                  <a:lnTo>
                    <a:pt x="124" y="583"/>
                  </a:lnTo>
                  <a:lnTo>
                    <a:pt x="123" y="497"/>
                  </a:lnTo>
                  <a:lnTo>
                    <a:pt x="123" y="412"/>
                  </a:lnTo>
                  <a:lnTo>
                    <a:pt x="123" y="326"/>
                  </a:lnTo>
                  <a:lnTo>
                    <a:pt x="123" y="242"/>
                  </a:lnTo>
                  <a:lnTo>
                    <a:pt x="123" y="159"/>
                  </a:lnTo>
                  <a:lnTo>
                    <a:pt x="123" y="79"/>
                  </a:lnTo>
                  <a:lnTo>
                    <a:pt x="122" y="0"/>
                  </a:lnTo>
                  <a:lnTo>
                    <a:pt x="0" y="1"/>
                  </a:lnTo>
                  <a:lnTo>
                    <a:pt x="1" y="80"/>
                  </a:lnTo>
                  <a:lnTo>
                    <a:pt x="1" y="159"/>
                  </a:lnTo>
                  <a:lnTo>
                    <a:pt x="1" y="242"/>
                  </a:lnTo>
                  <a:lnTo>
                    <a:pt x="1" y="326"/>
                  </a:lnTo>
                  <a:lnTo>
                    <a:pt x="1" y="412"/>
                  </a:lnTo>
                  <a:lnTo>
                    <a:pt x="1" y="498"/>
                  </a:lnTo>
                  <a:lnTo>
                    <a:pt x="2" y="584"/>
                  </a:lnTo>
                  <a:lnTo>
                    <a:pt x="2" y="670"/>
                  </a:lnTo>
                  <a:lnTo>
                    <a:pt x="4" y="755"/>
                  </a:lnTo>
                  <a:lnTo>
                    <a:pt x="5" y="840"/>
                  </a:lnTo>
                  <a:lnTo>
                    <a:pt x="8" y="923"/>
                  </a:lnTo>
                  <a:lnTo>
                    <a:pt x="12" y="1004"/>
                  </a:lnTo>
                  <a:lnTo>
                    <a:pt x="17" y="1083"/>
                  </a:lnTo>
                  <a:lnTo>
                    <a:pt x="22" y="1160"/>
                  </a:lnTo>
                  <a:lnTo>
                    <a:pt x="29" y="1234"/>
                  </a:lnTo>
                  <a:lnTo>
                    <a:pt x="37" y="1303"/>
                  </a:lnTo>
                  <a:lnTo>
                    <a:pt x="48" y="1370"/>
                  </a:lnTo>
                  <a:lnTo>
                    <a:pt x="60" y="1433"/>
                  </a:lnTo>
                  <a:lnTo>
                    <a:pt x="66" y="1463"/>
                  </a:lnTo>
                  <a:lnTo>
                    <a:pt x="73" y="1491"/>
                  </a:lnTo>
                  <a:lnTo>
                    <a:pt x="81" y="1519"/>
                  </a:lnTo>
                  <a:lnTo>
                    <a:pt x="89" y="1546"/>
                  </a:lnTo>
                  <a:lnTo>
                    <a:pt x="98" y="1570"/>
                  </a:lnTo>
                  <a:lnTo>
                    <a:pt x="108" y="1595"/>
                  </a:lnTo>
                  <a:lnTo>
                    <a:pt x="119" y="1617"/>
                  </a:lnTo>
                  <a:lnTo>
                    <a:pt x="130" y="1639"/>
                  </a:lnTo>
                  <a:lnTo>
                    <a:pt x="144" y="1659"/>
                  </a:lnTo>
                  <a:lnTo>
                    <a:pt x="157" y="1678"/>
                  </a:lnTo>
                  <a:lnTo>
                    <a:pt x="172" y="1695"/>
                  </a:lnTo>
                  <a:lnTo>
                    <a:pt x="189" y="1711"/>
                  </a:lnTo>
                  <a:lnTo>
                    <a:pt x="201" y="1721"/>
                  </a:lnTo>
                  <a:lnTo>
                    <a:pt x="214" y="1730"/>
                  </a:lnTo>
                  <a:lnTo>
                    <a:pt x="228" y="1738"/>
                  </a:lnTo>
                  <a:lnTo>
                    <a:pt x="241" y="1745"/>
                  </a:lnTo>
                  <a:lnTo>
                    <a:pt x="255" y="1752"/>
                  </a:lnTo>
                  <a:lnTo>
                    <a:pt x="270" y="1758"/>
                  </a:lnTo>
                  <a:lnTo>
                    <a:pt x="284" y="1764"/>
                  </a:lnTo>
                  <a:lnTo>
                    <a:pt x="298" y="1769"/>
                  </a:lnTo>
                  <a:lnTo>
                    <a:pt x="314" y="1774"/>
                  </a:lnTo>
                  <a:lnTo>
                    <a:pt x="329" y="1778"/>
                  </a:lnTo>
                  <a:lnTo>
                    <a:pt x="344" y="1782"/>
                  </a:lnTo>
                  <a:lnTo>
                    <a:pt x="360" y="1785"/>
                  </a:lnTo>
                  <a:lnTo>
                    <a:pt x="392" y="1790"/>
                  </a:lnTo>
                  <a:lnTo>
                    <a:pt x="424" y="1793"/>
                  </a:lnTo>
                  <a:lnTo>
                    <a:pt x="456" y="1795"/>
                  </a:lnTo>
                  <a:lnTo>
                    <a:pt x="489" y="1795"/>
                  </a:lnTo>
                  <a:lnTo>
                    <a:pt x="522" y="1795"/>
                  </a:lnTo>
                  <a:lnTo>
                    <a:pt x="555" y="1794"/>
                  </a:lnTo>
                  <a:lnTo>
                    <a:pt x="618" y="1789"/>
                  </a:lnTo>
                  <a:lnTo>
                    <a:pt x="679" y="1782"/>
                  </a:lnTo>
                  <a:lnTo>
                    <a:pt x="727" y="1776"/>
                  </a:lnTo>
                  <a:lnTo>
                    <a:pt x="770" y="1768"/>
                  </a:lnTo>
                  <a:lnTo>
                    <a:pt x="810" y="1760"/>
                  </a:lnTo>
                  <a:lnTo>
                    <a:pt x="843" y="1753"/>
                  </a:lnTo>
                  <a:lnTo>
                    <a:pt x="871" y="1747"/>
                  </a:lnTo>
                  <a:lnTo>
                    <a:pt x="893" y="1741"/>
                  </a:lnTo>
                  <a:lnTo>
                    <a:pt x="906" y="1738"/>
                  </a:lnTo>
                  <a:lnTo>
                    <a:pt x="911" y="1737"/>
                  </a:lnTo>
                  <a:lnTo>
                    <a:pt x="879" y="1619"/>
                  </a:lnTo>
                  <a:lnTo>
                    <a:pt x="874" y="1620"/>
                  </a:lnTo>
                  <a:lnTo>
                    <a:pt x="862" y="1624"/>
                  </a:lnTo>
                  <a:lnTo>
                    <a:pt x="842" y="1628"/>
                  </a:lnTo>
                  <a:lnTo>
                    <a:pt x="817" y="1635"/>
                  </a:lnTo>
                  <a:lnTo>
                    <a:pt x="784" y="1642"/>
                  </a:lnTo>
                  <a:lnTo>
                    <a:pt x="748" y="1648"/>
                  </a:lnTo>
                  <a:lnTo>
                    <a:pt x="707" y="1655"/>
                  </a:lnTo>
                  <a:lnTo>
                    <a:pt x="663" y="1661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79" name="Freeform 41">
              <a:extLst>
                <a:ext uri="{FF2B5EF4-FFF2-40B4-BE49-F238E27FC236}">
                  <a16:creationId xmlns:a16="http://schemas.microsoft.com/office/drawing/2014/main" id="{FFC8B157-1B43-4892-8891-6AF750F4F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3007"/>
              <a:ext cx="75" cy="51"/>
            </a:xfrm>
            <a:custGeom>
              <a:avLst/>
              <a:gdLst>
                <a:gd name="T0" fmla="*/ 114 w 300"/>
                <a:gd name="T1" fmla="*/ 8 h 208"/>
                <a:gd name="T2" fmla="*/ 86 w 300"/>
                <a:gd name="T3" fmla="*/ 19 h 208"/>
                <a:gd name="T4" fmla="*/ 61 w 300"/>
                <a:gd name="T5" fmla="*/ 32 h 208"/>
                <a:gd name="T6" fmla="*/ 39 w 300"/>
                <a:gd name="T7" fmla="*/ 47 h 208"/>
                <a:gd name="T8" fmla="*/ 22 w 300"/>
                <a:gd name="T9" fmla="*/ 66 h 208"/>
                <a:gd name="T10" fmla="*/ 10 w 300"/>
                <a:gd name="T11" fmla="*/ 84 h 208"/>
                <a:gd name="T12" fmla="*/ 2 w 300"/>
                <a:gd name="T13" fmla="*/ 104 h 208"/>
                <a:gd name="T14" fmla="*/ 0 w 300"/>
                <a:gd name="T15" fmla="*/ 125 h 208"/>
                <a:gd name="T16" fmla="*/ 4 w 300"/>
                <a:gd name="T17" fmla="*/ 145 h 208"/>
                <a:gd name="T18" fmla="*/ 15 w 300"/>
                <a:gd name="T19" fmla="*/ 164 h 208"/>
                <a:gd name="T20" fmla="*/ 30 w 300"/>
                <a:gd name="T21" fmla="*/ 179 h 208"/>
                <a:gd name="T22" fmla="*/ 48 w 300"/>
                <a:gd name="T23" fmla="*/ 191 h 208"/>
                <a:gd name="T24" fmla="*/ 72 w 300"/>
                <a:gd name="T25" fmla="*/ 201 h 208"/>
                <a:gd name="T26" fmla="*/ 98 w 300"/>
                <a:gd name="T27" fmla="*/ 206 h 208"/>
                <a:gd name="T28" fmla="*/ 126 w 300"/>
                <a:gd name="T29" fmla="*/ 208 h 208"/>
                <a:gd name="T30" fmla="*/ 156 w 300"/>
                <a:gd name="T31" fmla="*/ 206 h 208"/>
                <a:gd name="T32" fmla="*/ 187 w 300"/>
                <a:gd name="T33" fmla="*/ 200 h 208"/>
                <a:gd name="T34" fmla="*/ 215 w 300"/>
                <a:gd name="T35" fmla="*/ 189 h 208"/>
                <a:gd name="T36" fmla="*/ 240 w 300"/>
                <a:gd name="T37" fmla="*/ 176 h 208"/>
                <a:gd name="T38" fmla="*/ 262 w 300"/>
                <a:gd name="T39" fmla="*/ 161 h 208"/>
                <a:gd name="T40" fmla="*/ 279 w 300"/>
                <a:gd name="T41" fmla="*/ 142 h 208"/>
                <a:gd name="T42" fmla="*/ 291 w 300"/>
                <a:gd name="T43" fmla="*/ 124 h 208"/>
                <a:gd name="T44" fmla="*/ 299 w 300"/>
                <a:gd name="T45" fmla="*/ 103 h 208"/>
                <a:gd name="T46" fmla="*/ 300 w 300"/>
                <a:gd name="T47" fmla="*/ 83 h 208"/>
                <a:gd name="T48" fmla="*/ 296 w 300"/>
                <a:gd name="T49" fmla="*/ 63 h 208"/>
                <a:gd name="T50" fmla="*/ 286 w 300"/>
                <a:gd name="T51" fmla="*/ 44 h 208"/>
                <a:gd name="T52" fmla="*/ 272 w 300"/>
                <a:gd name="T53" fmla="*/ 29 h 208"/>
                <a:gd name="T54" fmla="*/ 252 w 300"/>
                <a:gd name="T55" fmla="*/ 16 h 208"/>
                <a:gd name="T56" fmla="*/ 229 w 300"/>
                <a:gd name="T57" fmla="*/ 7 h 208"/>
                <a:gd name="T58" fmla="*/ 203 w 300"/>
                <a:gd name="T59" fmla="*/ 1 h 208"/>
                <a:gd name="T60" fmla="*/ 174 w 300"/>
                <a:gd name="T61" fmla="*/ 0 h 208"/>
                <a:gd name="T62" fmla="*/ 145 w 300"/>
                <a:gd name="T63" fmla="*/ 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0" h="208">
                  <a:moveTo>
                    <a:pt x="129" y="5"/>
                  </a:moveTo>
                  <a:lnTo>
                    <a:pt x="114" y="8"/>
                  </a:lnTo>
                  <a:lnTo>
                    <a:pt x="100" y="13"/>
                  </a:lnTo>
                  <a:lnTo>
                    <a:pt x="86" y="19"/>
                  </a:lnTo>
                  <a:lnTo>
                    <a:pt x="73" y="25"/>
                  </a:lnTo>
                  <a:lnTo>
                    <a:pt x="61" y="32"/>
                  </a:lnTo>
                  <a:lnTo>
                    <a:pt x="49" y="39"/>
                  </a:lnTo>
                  <a:lnTo>
                    <a:pt x="39" y="47"/>
                  </a:lnTo>
                  <a:lnTo>
                    <a:pt x="30" y="56"/>
                  </a:lnTo>
                  <a:lnTo>
                    <a:pt x="22" y="66"/>
                  </a:lnTo>
                  <a:lnTo>
                    <a:pt x="16" y="75"/>
                  </a:lnTo>
                  <a:lnTo>
                    <a:pt x="10" y="84"/>
                  </a:lnTo>
                  <a:lnTo>
                    <a:pt x="5" y="94"/>
                  </a:lnTo>
                  <a:lnTo>
                    <a:pt x="2" y="104"/>
                  </a:lnTo>
                  <a:lnTo>
                    <a:pt x="0" y="115"/>
                  </a:lnTo>
                  <a:lnTo>
                    <a:pt x="0" y="125"/>
                  </a:lnTo>
                  <a:lnTo>
                    <a:pt x="1" y="135"/>
                  </a:lnTo>
                  <a:lnTo>
                    <a:pt x="4" y="145"/>
                  </a:lnTo>
                  <a:lnTo>
                    <a:pt x="8" y="155"/>
                  </a:lnTo>
                  <a:lnTo>
                    <a:pt x="15" y="164"/>
                  </a:lnTo>
                  <a:lnTo>
                    <a:pt x="22" y="172"/>
                  </a:lnTo>
                  <a:lnTo>
                    <a:pt x="30" y="179"/>
                  </a:lnTo>
                  <a:lnTo>
                    <a:pt x="39" y="185"/>
                  </a:lnTo>
                  <a:lnTo>
                    <a:pt x="48" y="191"/>
                  </a:lnTo>
                  <a:lnTo>
                    <a:pt x="60" y="197"/>
                  </a:lnTo>
                  <a:lnTo>
                    <a:pt x="72" y="201"/>
                  </a:lnTo>
                  <a:lnTo>
                    <a:pt x="84" y="204"/>
                  </a:lnTo>
                  <a:lnTo>
                    <a:pt x="98" y="206"/>
                  </a:lnTo>
                  <a:lnTo>
                    <a:pt x="112" y="208"/>
                  </a:lnTo>
                  <a:lnTo>
                    <a:pt x="126" y="208"/>
                  </a:lnTo>
                  <a:lnTo>
                    <a:pt x="141" y="208"/>
                  </a:lnTo>
                  <a:lnTo>
                    <a:pt x="156" y="206"/>
                  </a:lnTo>
                  <a:lnTo>
                    <a:pt x="171" y="204"/>
                  </a:lnTo>
                  <a:lnTo>
                    <a:pt x="187" y="200"/>
                  </a:lnTo>
                  <a:lnTo>
                    <a:pt x="201" y="195"/>
                  </a:lnTo>
                  <a:lnTo>
                    <a:pt x="215" y="189"/>
                  </a:lnTo>
                  <a:lnTo>
                    <a:pt x="228" y="183"/>
                  </a:lnTo>
                  <a:lnTo>
                    <a:pt x="240" y="176"/>
                  </a:lnTo>
                  <a:lnTo>
                    <a:pt x="251" y="169"/>
                  </a:lnTo>
                  <a:lnTo>
                    <a:pt x="262" y="161"/>
                  </a:lnTo>
                  <a:lnTo>
                    <a:pt x="271" y="152"/>
                  </a:lnTo>
                  <a:lnTo>
                    <a:pt x="279" y="142"/>
                  </a:lnTo>
                  <a:lnTo>
                    <a:pt x="286" y="133"/>
                  </a:lnTo>
                  <a:lnTo>
                    <a:pt x="291" y="124"/>
                  </a:lnTo>
                  <a:lnTo>
                    <a:pt x="296" y="114"/>
                  </a:lnTo>
                  <a:lnTo>
                    <a:pt x="299" y="103"/>
                  </a:lnTo>
                  <a:lnTo>
                    <a:pt x="300" y="93"/>
                  </a:lnTo>
                  <a:lnTo>
                    <a:pt x="300" y="83"/>
                  </a:lnTo>
                  <a:lnTo>
                    <a:pt x="299" y="73"/>
                  </a:lnTo>
                  <a:lnTo>
                    <a:pt x="296" y="63"/>
                  </a:lnTo>
                  <a:lnTo>
                    <a:pt x="292" y="53"/>
                  </a:lnTo>
                  <a:lnTo>
                    <a:pt x="286" y="44"/>
                  </a:lnTo>
                  <a:lnTo>
                    <a:pt x="280" y="36"/>
                  </a:lnTo>
                  <a:lnTo>
                    <a:pt x="272" y="29"/>
                  </a:lnTo>
                  <a:lnTo>
                    <a:pt x="263" y="23"/>
                  </a:lnTo>
                  <a:lnTo>
                    <a:pt x="252" y="16"/>
                  </a:lnTo>
                  <a:lnTo>
                    <a:pt x="241" y="11"/>
                  </a:lnTo>
                  <a:lnTo>
                    <a:pt x="229" y="7"/>
                  </a:lnTo>
                  <a:lnTo>
                    <a:pt x="216" y="4"/>
                  </a:lnTo>
                  <a:lnTo>
                    <a:pt x="203" y="1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60" y="0"/>
                  </a:lnTo>
                  <a:lnTo>
                    <a:pt x="145" y="2"/>
                  </a:lnTo>
                  <a:lnTo>
                    <a:pt x="129" y="5"/>
                  </a:lnTo>
                  <a:close/>
                </a:path>
              </a:pathLst>
            </a:custGeom>
            <a:solidFill>
              <a:srgbClr val="57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80" name="Freeform 42">
              <a:extLst>
                <a:ext uri="{FF2B5EF4-FFF2-40B4-BE49-F238E27FC236}">
                  <a16:creationId xmlns:a16="http://schemas.microsoft.com/office/drawing/2014/main" id="{D1BD3254-DC2F-4B70-B681-90DF3D626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" y="2552"/>
              <a:ext cx="186" cy="478"/>
            </a:xfrm>
            <a:custGeom>
              <a:avLst/>
              <a:gdLst>
                <a:gd name="T0" fmla="*/ 304 w 744"/>
                <a:gd name="T1" fmla="*/ 31 h 1914"/>
                <a:gd name="T2" fmla="*/ 345 w 744"/>
                <a:gd name="T3" fmla="*/ 186 h 1914"/>
                <a:gd name="T4" fmla="*/ 389 w 744"/>
                <a:gd name="T5" fmla="*/ 347 h 1914"/>
                <a:gd name="T6" fmla="*/ 434 w 744"/>
                <a:gd name="T7" fmla="*/ 513 h 1914"/>
                <a:gd name="T8" fmla="*/ 477 w 744"/>
                <a:gd name="T9" fmla="*/ 677 h 1914"/>
                <a:gd name="T10" fmla="*/ 519 w 744"/>
                <a:gd name="T11" fmla="*/ 840 h 1914"/>
                <a:gd name="T12" fmla="*/ 556 w 744"/>
                <a:gd name="T13" fmla="*/ 998 h 1914"/>
                <a:gd name="T14" fmla="*/ 586 w 744"/>
                <a:gd name="T15" fmla="*/ 1146 h 1914"/>
                <a:gd name="T16" fmla="*/ 608 w 744"/>
                <a:gd name="T17" fmla="*/ 1283 h 1914"/>
                <a:gd name="T18" fmla="*/ 616 w 744"/>
                <a:gd name="T19" fmla="*/ 1347 h 1914"/>
                <a:gd name="T20" fmla="*/ 621 w 744"/>
                <a:gd name="T21" fmla="*/ 1405 h 1914"/>
                <a:gd name="T22" fmla="*/ 622 w 744"/>
                <a:gd name="T23" fmla="*/ 1459 h 1914"/>
                <a:gd name="T24" fmla="*/ 621 w 744"/>
                <a:gd name="T25" fmla="*/ 1507 h 1914"/>
                <a:gd name="T26" fmla="*/ 617 w 744"/>
                <a:gd name="T27" fmla="*/ 1549 h 1914"/>
                <a:gd name="T28" fmla="*/ 609 w 744"/>
                <a:gd name="T29" fmla="*/ 1584 h 1914"/>
                <a:gd name="T30" fmla="*/ 601 w 744"/>
                <a:gd name="T31" fmla="*/ 1612 h 1914"/>
                <a:gd name="T32" fmla="*/ 590 w 744"/>
                <a:gd name="T33" fmla="*/ 1632 h 1914"/>
                <a:gd name="T34" fmla="*/ 580 w 744"/>
                <a:gd name="T35" fmla="*/ 1645 h 1914"/>
                <a:gd name="T36" fmla="*/ 567 w 744"/>
                <a:gd name="T37" fmla="*/ 1659 h 1914"/>
                <a:gd name="T38" fmla="*/ 534 w 744"/>
                <a:gd name="T39" fmla="*/ 1683 h 1914"/>
                <a:gd name="T40" fmla="*/ 492 w 744"/>
                <a:gd name="T41" fmla="*/ 1706 h 1914"/>
                <a:gd name="T42" fmla="*/ 443 w 744"/>
                <a:gd name="T43" fmla="*/ 1726 h 1914"/>
                <a:gd name="T44" fmla="*/ 389 w 744"/>
                <a:gd name="T45" fmla="*/ 1743 h 1914"/>
                <a:gd name="T46" fmla="*/ 333 w 744"/>
                <a:gd name="T47" fmla="*/ 1758 h 1914"/>
                <a:gd name="T48" fmla="*/ 275 w 744"/>
                <a:gd name="T49" fmla="*/ 1769 h 1914"/>
                <a:gd name="T50" fmla="*/ 219 w 744"/>
                <a:gd name="T51" fmla="*/ 1777 h 1914"/>
                <a:gd name="T52" fmla="*/ 134 w 744"/>
                <a:gd name="T53" fmla="*/ 1786 h 1914"/>
                <a:gd name="T54" fmla="*/ 64 w 744"/>
                <a:gd name="T55" fmla="*/ 1792 h 1914"/>
                <a:gd name="T56" fmla="*/ 17 w 744"/>
                <a:gd name="T57" fmla="*/ 1793 h 1914"/>
                <a:gd name="T58" fmla="*/ 0 w 744"/>
                <a:gd name="T59" fmla="*/ 1794 h 1914"/>
                <a:gd name="T60" fmla="*/ 5 w 744"/>
                <a:gd name="T61" fmla="*/ 1914 h 1914"/>
                <a:gd name="T62" fmla="*/ 41 w 744"/>
                <a:gd name="T63" fmla="*/ 1914 h 1914"/>
                <a:gd name="T64" fmla="*/ 104 w 744"/>
                <a:gd name="T65" fmla="*/ 1911 h 1914"/>
                <a:gd name="T66" fmla="*/ 188 w 744"/>
                <a:gd name="T67" fmla="*/ 1904 h 1914"/>
                <a:gd name="T68" fmla="*/ 296 w 744"/>
                <a:gd name="T69" fmla="*/ 1889 h 1914"/>
                <a:gd name="T70" fmla="*/ 391 w 744"/>
                <a:gd name="T71" fmla="*/ 1869 h 1914"/>
                <a:gd name="T72" fmla="*/ 454 w 744"/>
                <a:gd name="T73" fmla="*/ 1852 h 1914"/>
                <a:gd name="T74" fmla="*/ 515 w 744"/>
                <a:gd name="T75" fmla="*/ 1829 h 1914"/>
                <a:gd name="T76" fmla="*/ 559 w 744"/>
                <a:gd name="T77" fmla="*/ 1809 h 1914"/>
                <a:gd name="T78" fmla="*/ 587 w 744"/>
                <a:gd name="T79" fmla="*/ 1794 h 1914"/>
                <a:gd name="T80" fmla="*/ 612 w 744"/>
                <a:gd name="T81" fmla="*/ 1776 h 1914"/>
                <a:gd name="T82" fmla="*/ 637 w 744"/>
                <a:gd name="T83" fmla="*/ 1757 h 1914"/>
                <a:gd name="T84" fmla="*/ 660 w 744"/>
                <a:gd name="T85" fmla="*/ 1736 h 1914"/>
                <a:gd name="T86" fmla="*/ 681 w 744"/>
                <a:gd name="T87" fmla="*/ 1713 h 1914"/>
                <a:gd name="T88" fmla="*/ 702 w 744"/>
                <a:gd name="T89" fmla="*/ 1681 h 1914"/>
                <a:gd name="T90" fmla="*/ 720 w 744"/>
                <a:gd name="T91" fmla="*/ 1638 h 1914"/>
                <a:gd name="T92" fmla="*/ 733 w 744"/>
                <a:gd name="T93" fmla="*/ 1591 h 1914"/>
                <a:gd name="T94" fmla="*/ 741 w 744"/>
                <a:gd name="T95" fmla="*/ 1541 h 1914"/>
                <a:gd name="T96" fmla="*/ 744 w 744"/>
                <a:gd name="T97" fmla="*/ 1487 h 1914"/>
                <a:gd name="T98" fmla="*/ 744 w 744"/>
                <a:gd name="T99" fmla="*/ 1428 h 1914"/>
                <a:gd name="T100" fmla="*/ 736 w 744"/>
                <a:gd name="T101" fmla="*/ 1334 h 1914"/>
                <a:gd name="T102" fmla="*/ 718 w 744"/>
                <a:gd name="T103" fmla="*/ 1197 h 1914"/>
                <a:gd name="T104" fmla="*/ 691 w 744"/>
                <a:gd name="T105" fmla="*/ 1049 h 1914"/>
                <a:gd name="T106" fmla="*/ 657 w 744"/>
                <a:gd name="T107" fmla="*/ 892 h 1914"/>
                <a:gd name="T108" fmla="*/ 617 w 744"/>
                <a:gd name="T109" fmla="*/ 730 h 1914"/>
                <a:gd name="T110" fmla="*/ 574 w 744"/>
                <a:gd name="T111" fmla="*/ 564 h 1914"/>
                <a:gd name="T112" fmla="*/ 528 w 744"/>
                <a:gd name="T113" fmla="*/ 397 h 1914"/>
                <a:gd name="T114" fmla="*/ 484 w 744"/>
                <a:gd name="T115" fmla="*/ 235 h 1914"/>
                <a:gd name="T116" fmla="*/ 441 w 744"/>
                <a:gd name="T117" fmla="*/ 77 h 1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4" h="1914">
                  <a:moveTo>
                    <a:pt x="422" y="0"/>
                  </a:moveTo>
                  <a:lnTo>
                    <a:pt x="304" y="31"/>
                  </a:lnTo>
                  <a:lnTo>
                    <a:pt x="324" y="108"/>
                  </a:lnTo>
                  <a:lnTo>
                    <a:pt x="345" y="186"/>
                  </a:lnTo>
                  <a:lnTo>
                    <a:pt x="367" y="266"/>
                  </a:lnTo>
                  <a:lnTo>
                    <a:pt x="389" y="347"/>
                  </a:lnTo>
                  <a:lnTo>
                    <a:pt x="412" y="430"/>
                  </a:lnTo>
                  <a:lnTo>
                    <a:pt x="434" y="513"/>
                  </a:lnTo>
                  <a:lnTo>
                    <a:pt x="456" y="596"/>
                  </a:lnTo>
                  <a:lnTo>
                    <a:pt x="477" y="677"/>
                  </a:lnTo>
                  <a:lnTo>
                    <a:pt x="499" y="759"/>
                  </a:lnTo>
                  <a:lnTo>
                    <a:pt x="519" y="840"/>
                  </a:lnTo>
                  <a:lnTo>
                    <a:pt x="538" y="920"/>
                  </a:lnTo>
                  <a:lnTo>
                    <a:pt x="556" y="998"/>
                  </a:lnTo>
                  <a:lnTo>
                    <a:pt x="571" y="1073"/>
                  </a:lnTo>
                  <a:lnTo>
                    <a:pt x="586" y="1146"/>
                  </a:lnTo>
                  <a:lnTo>
                    <a:pt x="598" y="1217"/>
                  </a:lnTo>
                  <a:lnTo>
                    <a:pt x="608" y="1283"/>
                  </a:lnTo>
                  <a:lnTo>
                    <a:pt x="612" y="1315"/>
                  </a:lnTo>
                  <a:lnTo>
                    <a:pt x="616" y="1347"/>
                  </a:lnTo>
                  <a:lnTo>
                    <a:pt x="619" y="1376"/>
                  </a:lnTo>
                  <a:lnTo>
                    <a:pt x="621" y="1405"/>
                  </a:lnTo>
                  <a:lnTo>
                    <a:pt x="622" y="1432"/>
                  </a:lnTo>
                  <a:lnTo>
                    <a:pt x="622" y="1459"/>
                  </a:lnTo>
                  <a:lnTo>
                    <a:pt x="622" y="1484"/>
                  </a:lnTo>
                  <a:lnTo>
                    <a:pt x="621" y="1507"/>
                  </a:lnTo>
                  <a:lnTo>
                    <a:pt x="619" y="1529"/>
                  </a:lnTo>
                  <a:lnTo>
                    <a:pt x="617" y="1549"/>
                  </a:lnTo>
                  <a:lnTo>
                    <a:pt x="614" y="1567"/>
                  </a:lnTo>
                  <a:lnTo>
                    <a:pt x="609" y="1584"/>
                  </a:lnTo>
                  <a:lnTo>
                    <a:pt x="605" y="1599"/>
                  </a:lnTo>
                  <a:lnTo>
                    <a:pt x="601" y="1612"/>
                  </a:lnTo>
                  <a:lnTo>
                    <a:pt x="596" y="1623"/>
                  </a:lnTo>
                  <a:lnTo>
                    <a:pt x="590" y="1632"/>
                  </a:lnTo>
                  <a:lnTo>
                    <a:pt x="585" y="1638"/>
                  </a:lnTo>
                  <a:lnTo>
                    <a:pt x="580" y="1645"/>
                  </a:lnTo>
                  <a:lnTo>
                    <a:pt x="574" y="1651"/>
                  </a:lnTo>
                  <a:lnTo>
                    <a:pt x="567" y="1659"/>
                  </a:lnTo>
                  <a:lnTo>
                    <a:pt x="551" y="1671"/>
                  </a:lnTo>
                  <a:lnTo>
                    <a:pt x="534" y="1683"/>
                  </a:lnTo>
                  <a:lnTo>
                    <a:pt x="513" y="1694"/>
                  </a:lnTo>
                  <a:lnTo>
                    <a:pt x="492" y="1706"/>
                  </a:lnTo>
                  <a:lnTo>
                    <a:pt x="468" y="1716"/>
                  </a:lnTo>
                  <a:lnTo>
                    <a:pt x="443" y="1726"/>
                  </a:lnTo>
                  <a:lnTo>
                    <a:pt x="417" y="1735"/>
                  </a:lnTo>
                  <a:lnTo>
                    <a:pt x="389" y="1743"/>
                  </a:lnTo>
                  <a:lnTo>
                    <a:pt x="361" y="1751"/>
                  </a:lnTo>
                  <a:lnTo>
                    <a:pt x="333" y="1758"/>
                  </a:lnTo>
                  <a:lnTo>
                    <a:pt x="304" y="1764"/>
                  </a:lnTo>
                  <a:lnTo>
                    <a:pt x="275" y="1769"/>
                  </a:lnTo>
                  <a:lnTo>
                    <a:pt x="248" y="1774"/>
                  </a:lnTo>
                  <a:lnTo>
                    <a:pt x="219" y="1777"/>
                  </a:lnTo>
                  <a:lnTo>
                    <a:pt x="175" y="1782"/>
                  </a:lnTo>
                  <a:lnTo>
                    <a:pt x="134" y="1786"/>
                  </a:lnTo>
                  <a:lnTo>
                    <a:pt x="97" y="1789"/>
                  </a:lnTo>
                  <a:lnTo>
                    <a:pt x="64" y="1792"/>
                  </a:lnTo>
                  <a:lnTo>
                    <a:pt x="38" y="1793"/>
                  </a:lnTo>
                  <a:lnTo>
                    <a:pt x="17" y="1793"/>
                  </a:lnTo>
                  <a:lnTo>
                    <a:pt x="5" y="1794"/>
                  </a:lnTo>
                  <a:lnTo>
                    <a:pt x="0" y="1794"/>
                  </a:lnTo>
                  <a:lnTo>
                    <a:pt x="0" y="1914"/>
                  </a:lnTo>
                  <a:lnTo>
                    <a:pt x="5" y="1914"/>
                  </a:lnTo>
                  <a:lnTo>
                    <a:pt x="19" y="1914"/>
                  </a:lnTo>
                  <a:lnTo>
                    <a:pt x="41" y="1914"/>
                  </a:lnTo>
                  <a:lnTo>
                    <a:pt x="70" y="1912"/>
                  </a:lnTo>
                  <a:lnTo>
                    <a:pt x="104" y="1911"/>
                  </a:lnTo>
                  <a:lnTo>
                    <a:pt x="144" y="1908"/>
                  </a:lnTo>
                  <a:lnTo>
                    <a:pt x="188" y="1904"/>
                  </a:lnTo>
                  <a:lnTo>
                    <a:pt x="235" y="1898"/>
                  </a:lnTo>
                  <a:lnTo>
                    <a:pt x="296" y="1889"/>
                  </a:lnTo>
                  <a:lnTo>
                    <a:pt x="359" y="1876"/>
                  </a:lnTo>
                  <a:lnTo>
                    <a:pt x="391" y="1869"/>
                  </a:lnTo>
                  <a:lnTo>
                    <a:pt x="423" y="1861"/>
                  </a:lnTo>
                  <a:lnTo>
                    <a:pt x="454" y="1852"/>
                  </a:lnTo>
                  <a:lnTo>
                    <a:pt x="485" y="1841"/>
                  </a:lnTo>
                  <a:lnTo>
                    <a:pt x="515" y="1829"/>
                  </a:lnTo>
                  <a:lnTo>
                    <a:pt x="545" y="1816"/>
                  </a:lnTo>
                  <a:lnTo>
                    <a:pt x="559" y="1809"/>
                  </a:lnTo>
                  <a:lnTo>
                    <a:pt x="573" y="1802"/>
                  </a:lnTo>
                  <a:lnTo>
                    <a:pt x="587" y="1794"/>
                  </a:lnTo>
                  <a:lnTo>
                    <a:pt x="600" y="1785"/>
                  </a:lnTo>
                  <a:lnTo>
                    <a:pt x="612" y="1776"/>
                  </a:lnTo>
                  <a:lnTo>
                    <a:pt x="625" y="1767"/>
                  </a:lnTo>
                  <a:lnTo>
                    <a:pt x="637" y="1757"/>
                  </a:lnTo>
                  <a:lnTo>
                    <a:pt x="649" y="1746"/>
                  </a:lnTo>
                  <a:lnTo>
                    <a:pt x="660" y="1736"/>
                  </a:lnTo>
                  <a:lnTo>
                    <a:pt x="671" y="1725"/>
                  </a:lnTo>
                  <a:lnTo>
                    <a:pt x="681" y="1713"/>
                  </a:lnTo>
                  <a:lnTo>
                    <a:pt x="690" y="1700"/>
                  </a:lnTo>
                  <a:lnTo>
                    <a:pt x="702" y="1681"/>
                  </a:lnTo>
                  <a:lnTo>
                    <a:pt x="712" y="1660"/>
                  </a:lnTo>
                  <a:lnTo>
                    <a:pt x="720" y="1638"/>
                  </a:lnTo>
                  <a:lnTo>
                    <a:pt x="727" y="1616"/>
                  </a:lnTo>
                  <a:lnTo>
                    <a:pt x="733" y="1591"/>
                  </a:lnTo>
                  <a:lnTo>
                    <a:pt x="737" y="1566"/>
                  </a:lnTo>
                  <a:lnTo>
                    <a:pt x="741" y="1541"/>
                  </a:lnTo>
                  <a:lnTo>
                    <a:pt x="743" y="1514"/>
                  </a:lnTo>
                  <a:lnTo>
                    <a:pt x="744" y="1487"/>
                  </a:lnTo>
                  <a:lnTo>
                    <a:pt x="744" y="1458"/>
                  </a:lnTo>
                  <a:lnTo>
                    <a:pt x="744" y="1428"/>
                  </a:lnTo>
                  <a:lnTo>
                    <a:pt x="742" y="1398"/>
                  </a:lnTo>
                  <a:lnTo>
                    <a:pt x="736" y="1334"/>
                  </a:lnTo>
                  <a:lnTo>
                    <a:pt x="728" y="1268"/>
                  </a:lnTo>
                  <a:lnTo>
                    <a:pt x="718" y="1197"/>
                  </a:lnTo>
                  <a:lnTo>
                    <a:pt x="706" y="1125"/>
                  </a:lnTo>
                  <a:lnTo>
                    <a:pt x="691" y="1049"/>
                  </a:lnTo>
                  <a:lnTo>
                    <a:pt x="675" y="972"/>
                  </a:lnTo>
                  <a:lnTo>
                    <a:pt x="657" y="892"/>
                  </a:lnTo>
                  <a:lnTo>
                    <a:pt x="637" y="811"/>
                  </a:lnTo>
                  <a:lnTo>
                    <a:pt x="617" y="730"/>
                  </a:lnTo>
                  <a:lnTo>
                    <a:pt x="596" y="647"/>
                  </a:lnTo>
                  <a:lnTo>
                    <a:pt x="574" y="564"/>
                  </a:lnTo>
                  <a:lnTo>
                    <a:pt x="551" y="480"/>
                  </a:lnTo>
                  <a:lnTo>
                    <a:pt x="528" y="397"/>
                  </a:lnTo>
                  <a:lnTo>
                    <a:pt x="507" y="315"/>
                  </a:lnTo>
                  <a:lnTo>
                    <a:pt x="484" y="235"/>
                  </a:lnTo>
                  <a:lnTo>
                    <a:pt x="463" y="155"/>
                  </a:lnTo>
                  <a:lnTo>
                    <a:pt x="441" y="77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81" name="Freeform 43">
              <a:extLst>
                <a:ext uri="{FF2B5EF4-FFF2-40B4-BE49-F238E27FC236}">
                  <a16:creationId xmlns:a16="http://schemas.microsoft.com/office/drawing/2014/main" id="{BFBF4F13-7639-4252-87AF-4947D0C08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2984"/>
              <a:ext cx="76" cy="51"/>
            </a:xfrm>
            <a:custGeom>
              <a:avLst/>
              <a:gdLst>
                <a:gd name="T0" fmla="*/ 131 w 304"/>
                <a:gd name="T1" fmla="*/ 2 h 204"/>
                <a:gd name="T2" fmla="*/ 101 w 304"/>
                <a:gd name="T3" fmla="*/ 7 h 204"/>
                <a:gd name="T4" fmla="*/ 75 w 304"/>
                <a:gd name="T5" fmla="*/ 16 h 204"/>
                <a:gd name="T6" fmla="*/ 51 w 304"/>
                <a:gd name="T7" fmla="*/ 29 h 204"/>
                <a:gd name="T8" fmla="*/ 31 w 304"/>
                <a:gd name="T9" fmla="*/ 44 h 204"/>
                <a:gd name="T10" fmla="*/ 15 w 304"/>
                <a:gd name="T11" fmla="*/ 61 h 204"/>
                <a:gd name="T12" fmla="*/ 5 w 304"/>
                <a:gd name="T13" fmla="*/ 80 h 204"/>
                <a:gd name="T14" fmla="*/ 0 w 304"/>
                <a:gd name="T15" fmla="*/ 100 h 204"/>
                <a:gd name="T16" fmla="*/ 1 w 304"/>
                <a:gd name="T17" fmla="*/ 121 h 204"/>
                <a:gd name="T18" fmla="*/ 8 w 304"/>
                <a:gd name="T19" fmla="*/ 140 h 204"/>
                <a:gd name="T20" fmla="*/ 21 w 304"/>
                <a:gd name="T21" fmla="*/ 158 h 204"/>
                <a:gd name="T22" fmla="*/ 39 w 304"/>
                <a:gd name="T23" fmla="*/ 173 h 204"/>
                <a:gd name="T24" fmla="*/ 59 w 304"/>
                <a:gd name="T25" fmla="*/ 185 h 204"/>
                <a:gd name="T26" fmla="*/ 85 w 304"/>
                <a:gd name="T27" fmla="*/ 194 h 204"/>
                <a:gd name="T28" fmla="*/ 113 w 304"/>
                <a:gd name="T29" fmla="*/ 201 h 204"/>
                <a:gd name="T30" fmla="*/ 142 w 304"/>
                <a:gd name="T31" fmla="*/ 204 h 204"/>
                <a:gd name="T32" fmla="*/ 173 w 304"/>
                <a:gd name="T33" fmla="*/ 202 h 204"/>
                <a:gd name="T34" fmla="*/ 203 w 304"/>
                <a:gd name="T35" fmla="*/ 195 h 204"/>
                <a:gd name="T36" fmla="*/ 229 w 304"/>
                <a:gd name="T37" fmla="*/ 186 h 204"/>
                <a:gd name="T38" fmla="*/ 253 w 304"/>
                <a:gd name="T39" fmla="*/ 174 h 204"/>
                <a:gd name="T40" fmla="*/ 273 w 304"/>
                <a:gd name="T41" fmla="*/ 160 h 204"/>
                <a:gd name="T42" fmla="*/ 289 w 304"/>
                <a:gd name="T43" fmla="*/ 142 h 204"/>
                <a:gd name="T44" fmla="*/ 299 w 304"/>
                <a:gd name="T45" fmla="*/ 124 h 204"/>
                <a:gd name="T46" fmla="*/ 304 w 304"/>
                <a:gd name="T47" fmla="*/ 103 h 204"/>
                <a:gd name="T48" fmla="*/ 303 w 304"/>
                <a:gd name="T49" fmla="*/ 83 h 204"/>
                <a:gd name="T50" fmla="*/ 296 w 304"/>
                <a:gd name="T51" fmla="*/ 64 h 204"/>
                <a:gd name="T52" fmla="*/ 283 w 304"/>
                <a:gd name="T53" fmla="*/ 46 h 204"/>
                <a:gd name="T54" fmla="*/ 266 w 304"/>
                <a:gd name="T55" fmla="*/ 31 h 204"/>
                <a:gd name="T56" fmla="*/ 245 w 304"/>
                <a:gd name="T57" fmla="*/ 18 h 204"/>
                <a:gd name="T58" fmla="*/ 219 w 304"/>
                <a:gd name="T59" fmla="*/ 8 h 204"/>
                <a:gd name="T60" fmla="*/ 191 w 304"/>
                <a:gd name="T61" fmla="*/ 2 h 204"/>
                <a:gd name="T62" fmla="*/ 162 w 304"/>
                <a:gd name="T6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4" h="204">
                  <a:moveTo>
                    <a:pt x="146" y="0"/>
                  </a:moveTo>
                  <a:lnTo>
                    <a:pt x="131" y="2"/>
                  </a:lnTo>
                  <a:lnTo>
                    <a:pt x="116" y="4"/>
                  </a:lnTo>
                  <a:lnTo>
                    <a:pt x="101" y="7"/>
                  </a:lnTo>
                  <a:lnTo>
                    <a:pt x="88" y="11"/>
                  </a:lnTo>
                  <a:lnTo>
                    <a:pt x="75" y="16"/>
                  </a:lnTo>
                  <a:lnTo>
                    <a:pt x="62" y="23"/>
                  </a:lnTo>
                  <a:lnTo>
                    <a:pt x="51" y="29"/>
                  </a:lnTo>
                  <a:lnTo>
                    <a:pt x="41" y="36"/>
                  </a:lnTo>
                  <a:lnTo>
                    <a:pt x="31" y="44"/>
                  </a:lnTo>
                  <a:lnTo>
                    <a:pt x="22" y="52"/>
                  </a:lnTo>
                  <a:lnTo>
                    <a:pt x="15" y="61"/>
                  </a:lnTo>
                  <a:lnTo>
                    <a:pt x="10" y="71"/>
                  </a:lnTo>
                  <a:lnTo>
                    <a:pt x="5" y="80"/>
                  </a:lnTo>
                  <a:lnTo>
                    <a:pt x="2" y="90"/>
                  </a:lnTo>
                  <a:lnTo>
                    <a:pt x="0" y="100"/>
                  </a:lnTo>
                  <a:lnTo>
                    <a:pt x="0" y="111"/>
                  </a:lnTo>
                  <a:lnTo>
                    <a:pt x="1" y="121"/>
                  </a:lnTo>
                  <a:lnTo>
                    <a:pt x="4" y="131"/>
                  </a:lnTo>
                  <a:lnTo>
                    <a:pt x="8" y="140"/>
                  </a:lnTo>
                  <a:lnTo>
                    <a:pt x="14" y="149"/>
                  </a:lnTo>
                  <a:lnTo>
                    <a:pt x="21" y="158"/>
                  </a:lnTo>
                  <a:lnTo>
                    <a:pt x="30" y="166"/>
                  </a:lnTo>
                  <a:lnTo>
                    <a:pt x="39" y="173"/>
                  </a:lnTo>
                  <a:lnTo>
                    <a:pt x="49" y="179"/>
                  </a:lnTo>
                  <a:lnTo>
                    <a:pt x="59" y="185"/>
                  </a:lnTo>
                  <a:lnTo>
                    <a:pt x="72" y="190"/>
                  </a:lnTo>
                  <a:lnTo>
                    <a:pt x="85" y="194"/>
                  </a:lnTo>
                  <a:lnTo>
                    <a:pt x="98" y="199"/>
                  </a:lnTo>
                  <a:lnTo>
                    <a:pt x="113" y="201"/>
                  </a:lnTo>
                  <a:lnTo>
                    <a:pt x="127" y="203"/>
                  </a:lnTo>
                  <a:lnTo>
                    <a:pt x="142" y="204"/>
                  </a:lnTo>
                  <a:lnTo>
                    <a:pt x="158" y="203"/>
                  </a:lnTo>
                  <a:lnTo>
                    <a:pt x="173" y="202"/>
                  </a:lnTo>
                  <a:lnTo>
                    <a:pt x="188" y="200"/>
                  </a:lnTo>
                  <a:lnTo>
                    <a:pt x="203" y="195"/>
                  </a:lnTo>
                  <a:lnTo>
                    <a:pt x="217" y="191"/>
                  </a:lnTo>
                  <a:lnTo>
                    <a:pt x="229" y="186"/>
                  </a:lnTo>
                  <a:lnTo>
                    <a:pt x="242" y="181"/>
                  </a:lnTo>
                  <a:lnTo>
                    <a:pt x="253" y="174"/>
                  </a:lnTo>
                  <a:lnTo>
                    <a:pt x="264" y="167"/>
                  </a:lnTo>
                  <a:lnTo>
                    <a:pt x="273" y="160"/>
                  </a:lnTo>
                  <a:lnTo>
                    <a:pt x="282" y="151"/>
                  </a:lnTo>
                  <a:lnTo>
                    <a:pt x="289" y="142"/>
                  </a:lnTo>
                  <a:lnTo>
                    <a:pt x="295" y="133"/>
                  </a:lnTo>
                  <a:lnTo>
                    <a:pt x="299" y="124"/>
                  </a:lnTo>
                  <a:lnTo>
                    <a:pt x="302" y="114"/>
                  </a:lnTo>
                  <a:lnTo>
                    <a:pt x="304" y="103"/>
                  </a:lnTo>
                  <a:lnTo>
                    <a:pt x="304" y="93"/>
                  </a:lnTo>
                  <a:lnTo>
                    <a:pt x="303" y="83"/>
                  </a:lnTo>
                  <a:lnTo>
                    <a:pt x="300" y="73"/>
                  </a:lnTo>
                  <a:lnTo>
                    <a:pt x="296" y="64"/>
                  </a:lnTo>
                  <a:lnTo>
                    <a:pt x="290" y="54"/>
                  </a:lnTo>
                  <a:lnTo>
                    <a:pt x="283" y="46"/>
                  </a:lnTo>
                  <a:lnTo>
                    <a:pt x="275" y="38"/>
                  </a:lnTo>
                  <a:lnTo>
                    <a:pt x="266" y="31"/>
                  </a:lnTo>
                  <a:lnTo>
                    <a:pt x="256" y="24"/>
                  </a:lnTo>
                  <a:lnTo>
                    <a:pt x="245" y="18"/>
                  </a:lnTo>
                  <a:lnTo>
                    <a:pt x="232" y="12"/>
                  </a:lnTo>
                  <a:lnTo>
                    <a:pt x="219" y="8"/>
                  </a:lnTo>
                  <a:lnTo>
                    <a:pt x="206" y="5"/>
                  </a:lnTo>
                  <a:lnTo>
                    <a:pt x="191" y="2"/>
                  </a:lnTo>
                  <a:lnTo>
                    <a:pt x="177" y="1"/>
                  </a:lnTo>
                  <a:lnTo>
                    <a:pt x="162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57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82" name="Freeform 44">
              <a:extLst>
                <a:ext uri="{FF2B5EF4-FFF2-40B4-BE49-F238E27FC236}">
                  <a16:creationId xmlns:a16="http://schemas.microsoft.com/office/drawing/2014/main" id="{98F43FD5-2385-4699-8F05-C3B6B90A6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" y="2290"/>
              <a:ext cx="480" cy="342"/>
            </a:xfrm>
            <a:custGeom>
              <a:avLst/>
              <a:gdLst>
                <a:gd name="T0" fmla="*/ 704 w 1923"/>
                <a:gd name="T1" fmla="*/ 26 h 1368"/>
                <a:gd name="T2" fmla="*/ 564 w 1923"/>
                <a:gd name="T3" fmla="*/ 79 h 1368"/>
                <a:gd name="T4" fmla="*/ 437 w 1923"/>
                <a:gd name="T5" fmla="*/ 157 h 1368"/>
                <a:gd name="T6" fmla="*/ 324 w 1923"/>
                <a:gd name="T7" fmla="*/ 257 h 1368"/>
                <a:gd name="T8" fmla="*/ 227 w 1923"/>
                <a:gd name="T9" fmla="*/ 377 h 1368"/>
                <a:gd name="T10" fmla="*/ 145 w 1923"/>
                <a:gd name="T11" fmla="*/ 513 h 1368"/>
                <a:gd name="T12" fmla="*/ 81 w 1923"/>
                <a:gd name="T13" fmla="*/ 665 h 1368"/>
                <a:gd name="T14" fmla="*/ 35 w 1923"/>
                <a:gd name="T15" fmla="*/ 828 h 1368"/>
                <a:gd name="T16" fmla="*/ 7 w 1923"/>
                <a:gd name="T17" fmla="*/ 1001 h 1368"/>
                <a:gd name="T18" fmla="*/ 0 w 1923"/>
                <a:gd name="T19" fmla="*/ 1182 h 1368"/>
                <a:gd name="T20" fmla="*/ 14 w 1923"/>
                <a:gd name="T21" fmla="*/ 1368 h 1368"/>
                <a:gd name="T22" fmla="*/ 168 w 1923"/>
                <a:gd name="T23" fmla="*/ 1318 h 1368"/>
                <a:gd name="T24" fmla="*/ 161 w 1923"/>
                <a:gd name="T25" fmla="*/ 1234 h 1368"/>
                <a:gd name="T26" fmla="*/ 159 w 1923"/>
                <a:gd name="T27" fmla="*/ 1152 h 1368"/>
                <a:gd name="T28" fmla="*/ 161 w 1923"/>
                <a:gd name="T29" fmla="*/ 1070 h 1368"/>
                <a:gd name="T30" fmla="*/ 168 w 1923"/>
                <a:gd name="T31" fmla="*/ 990 h 1368"/>
                <a:gd name="T32" fmla="*/ 180 w 1923"/>
                <a:gd name="T33" fmla="*/ 912 h 1368"/>
                <a:gd name="T34" fmla="*/ 215 w 1923"/>
                <a:gd name="T35" fmla="*/ 765 h 1368"/>
                <a:gd name="T36" fmla="*/ 248 w 1923"/>
                <a:gd name="T37" fmla="*/ 672 h 1368"/>
                <a:gd name="T38" fmla="*/ 276 w 1923"/>
                <a:gd name="T39" fmla="*/ 606 h 1368"/>
                <a:gd name="T40" fmla="*/ 309 w 1923"/>
                <a:gd name="T41" fmla="*/ 545 h 1368"/>
                <a:gd name="T42" fmla="*/ 345 w 1923"/>
                <a:gd name="T43" fmla="*/ 487 h 1368"/>
                <a:gd name="T44" fmla="*/ 384 w 1923"/>
                <a:gd name="T45" fmla="*/ 432 h 1368"/>
                <a:gd name="T46" fmla="*/ 425 w 1923"/>
                <a:gd name="T47" fmla="*/ 383 h 1368"/>
                <a:gd name="T48" fmla="*/ 469 w 1923"/>
                <a:gd name="T49" fmla="*/ 337 h 1368"/>
                <a:gd name="T50" fmla="*/ 516 w 1923"/>
                <a:gd name="T51" fmla="*/ 297 h 1368"/>
                <a:gd name="T52" fmla="*/ 565 w 1923"/>
                <a:gd name="T53" fmla="*/ 262 h 1368"/>
                <a:gd name="T54" fmla="*/ 617 w 1923"/>
                <a:gd name="T55" fmla="*/ 230 h 1368"/>
                <a:gd name="T56" fmla="*/ 671 w 1923"/>
                <a:gd name="T57" fmla="*/ 204 h 1368"/>
                <a:gd name="T58" fmla="*/ 727 w 1923"/>
                <a:gd name="T59" fmla="*/ 185 h 1368"/>
                <a:gd name="T60" fmla="*/ 784 w 1923"/>
                <a:gd name="T61" fmla="*/ 170 h 1368"/>
                <a:gd name="T62" fmla="*/ 844 w 1923"/>
                <a:gd name="T63" fmla="*/ 161 h 1368"/>
                <a:gd name="T64" fmla="*/ 903 w 1923"/>
                <a:gd name="T65" fmla="*/ 158 h 1368"/>
                <a:gd name="T66" fmla="*/ 963 w 1923"/>
                <a:gd name="T67" fmla="*/ 160 h 1368"/>
                <a:gd name="T68" fmla="*/ 1022 w 1923"/>
                <a:gd name="T69" fmla="*/ 170 h 1368"/>
                <a:gd name="T70" fmla="*/ 1081 w 1923"/>
                <a:gd name="T71" fmla="*/ 184 h 1368"/>
                <a:gd name="T72" fmla="*/ 1138 w 1923"/>
                <a:gd name="T73" fmla="*/ 203 h 1368"/>
                <a:gd name="T74" fmla="*/ 1194 w 1923"/>
                <a:gd name="T75" fmla="*/ 229 h 1368"/>
                <a:gd name="T76" fmla="*/ 1249 w 1923"/>
                <a:gd name="T77" fmla="*/ 260 h 1368"/>
                <a:gd name="T78" fmla="*/ 1303 w 1923"/>
                <a:gd name="T79" fmla="*/ 294 h 1368"/>
                <a:gd name="T80" fmla="*/ 1355 w 1923"/>
                <a:gd name="T81" fmla="*/ 335 h 1368"/>
                <a:gd name="T82" fmla="*/ 1405 w 1923"/>
                <a:gd name="T83" fmla="*/ 380 h 1368"/>
                <a:gd name="T84" fmla="*/ 1453 w 1923"/>
                <a:gd name="T85" fmla="*/ 429 h 1368"/>
                <a:gd name="T86" fmla="*/ 1500 w 1923"/>
                <a:gd name="T87" fmla="*/ 484 h 1368"/>
                <a:gd name="T88" fmla="*/ 1543 w 1923"/>
                <a:gd name="T89" fmla="*/ 542 h 1368"/>
                <a:gd name="T90" fmla="*/ 1620 w 1923"/>
                <a:gd name="T91" fmla="*/ 671 h 1368"/>
                <a:gd name="T92" fmla="*/ 1664 w 1923"/>
                <a:gd name="T93" fmla="*/ 764 h 1368"/>
                <a:gd name="T94" fmla="*/ 1694 w 1923"/>
                <a:gd name="T95" fmla="*/ 839 h 1368"/>
                <a:gd name="T96" fmla="*/ 1719 w 1923"/>
                <a:gd name="T97" fmla="*/ 915 h 1368"/>
                <a:gd name="T98" fmla="*/ 1740 w 1923"/>
                <a:gd name="T99" fmla="*/ 995 h 1368"/>
                <a:gd name="T100" fmla="*/ 1757 w 1923"/>
                <a:gd name="T101" fmla="*/ 1078 h 1368"/>
                <a:gd name="T102" fmla="*/ 1923 w 1923"/>
                <a:gd name="T103" fmla="*/ 1113 h 1368"/>
                <a:gd name="T104" fmla="*/ 1888 w 1923"/>
                <a:gd name="T105" fmla="*/ 930 h 1368"/>
                <a:gd name="T106" fmla="*/ 1833 w 1923"/>
                <a:gd name="T107" fmla="*/ 758 h 1368"/>
                <a:gd name="T108" fmla="*/ 1761 w 1923"/>
                <a:gd name="T109" fmla="*/ 597 h 1368"/>
                <a:gd name="T110" fmla="*/ 1673 w 1923"/>
                <a:gd name="T111" fmla="*/ 452 h 1368"/>
                <a:gd name="T112" fmla="*/ 1571 w 1923"/>
                <a:gd name="T113" fmla="*/ 323 h 1368"/>
                <a:gd name="T114" fmla="*/ 1456 w 1923"/>
                <a:gd name="T115" fmla="*/ 212 h 1368"/>
                <a:gd name="T116" fmla="*/ 1330 w 1923"/>
                <a:gd name="T117" fmla="*/ 122 h 1368"/>
                <a:gd name="T118" fmla="*/ 1196 w 1923"/>
                <a:gd name="T119" fmla="*/ 56 h 1368"/>
                <a:gd name="T120" fmla="*/ 1053 w 1923"/>
                <a:gd name="T121" fmla="*/ 14 h 1368"/>
                <a:gd name="T122" fmla="*/ 904 w 1923"/>
                <a:gd name="T123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23" h="1368">
                  <a:moveTo>
                    <a:pt x="803" y="6"/>
                  </a:moveTo>
                  <a:lnTo>
                    <a:pt x="753" y="15"/>
                  </a:lnTo>
                  <a:lnTo>
                    <a:pt x="704" y="26"/>
                  </a:lnTo>
                  <a:lnTo>
                    <a:pt x="655" y="42"/>
                  </a:lnTo>
                  <a:lnTo>
                    <a:pt x="609" y="59"/>
                  </a:lnTo>
                  <a:lnTo>
                    <a:pt x="564" y="79"/>
                  </a:lnTo>
                  <a:lnTo>
                    <a:pt x="520" y="103"/>
                  </a:lnTo>
                  <a:lnTo>
                    <a:pt x="478" y="130"/>
                  </a:lnTo>
                  <a:lnTo>
                    <a:pt x="437" y="157"/>
                  </a:lnTo>
                  <a:lnTo>
                    <a:pt x="398" y="189"/>
                  </a:lnTo>
                  <a:lnTo>
                    <a:pt x="360" y="222"/>
                  </a:lnTo>
                  <a:lnTo>
                    <a:pt x="324" y="257"/>
                  </a:lnTo>
                  <a:lnTo>
                    <a:pt x="291" y="295"/>
                  </a:lnTo>
                  <a:lnTo>
                    <a:pt x="258" y="335"/>
                  </a:lnTo>
                  <a:lnTo>
                    <a:pt x="227" y="377"/>
                  </a:lnTo>
                  <a:lnTo>
                    <a:pt x="198" y="420"/>
                  </a:lnTo>
                  <a:lnTo>
                    <a:pt x="171" y="466"/>
                  </a:lnTo>
                  <a:lnTo>
                    <a:pt x="145" y="513"/>
                  </a:lnTo>
                  <a:lnTo>
                    <a:pt x="123" y="562"/>
                  </a:lnTo>
                  <a:lnTo>
                    <a:pt x="101" y="612"/>
                  </a:lnTo>
                  <a:lnTo>
                    <a:pt x="81" y="665"/>
                  </a:lnTo>
                  <a:lnTo>
                    <a:pt x="63" y="718"/>
                  </a:lnTo>
                  <a:lnTo>
                    <a:pt x="48" y="772"/>
                  </a:lnTo>
                  <a:lnTo>
                    <a:pt x="35" y="828"/>
                  </a:lnTo>
                  <a:lnTo>
                    <a:pt x="23" y="885"/>
                  </a:lnTo>
                  <a:lnTo>
                    <a:pt x="14" y="943"/>
                  </a:lnTo>
                  <a:lnTo>
                    <a:pt x="7" y="1001"/>
                  </a:lnTo>
                  <a:lnTo>
                    <a:pt x="3" y="1061"/>
                  </a:lnTo>
                  <a:lnTo>
                    <a:pt x="0" y="1121"/>
                  </a:lnTo>
                  <a:lnTo>
                    <a:pt x="0" y="1182"/>
                  </a:lnTo>
                  <a:lnTo>
                    <a:pt x="3" y="1244"/>
                  </a:lnTo>
                  <a:lnTo>
                    <a:pt x="7" y="1306"/>
                  </a:lnTo>
                  <a:lnTo>
                    <a:pt x="14" y="1368"/>
                  </a:lnTo>
                  <a:lnTo>
                    <a:pt x="172" y="1347"/>
                  </a:lnTo>
                  <a:lnTo>
                    <a:pt x="172" y="1347"/>
                  </a:lnTo>
                  <a:lnTo>
                    <a:pt x="168" y="1318"/>
                  </a:lnTo>
                  <a:lnTo>
                    <a:pt x="165" y="1291"/>
                  </a:lnTo>
                  <a:lnTo>
                    <a:pt x="163" y="1262"/>
                  </a:lnTo>
                  <a:lnTo>
                    <a:pt x="161" y="1234"/>
                  </a:lnTo>
                  <a:lnTo>
                    <a:pt x="160" y="1207"/>
                  </a:lnTo>
                  <a:lnTo>
                    <a:pt x="159" y="1178"/>
                  </a:lnTo>
                  <a:lnTo>
                    <a:pt x="159" y="1152"/>
                  </a:lnTo>
                  <a:lnTo>
                    <a:pt x="159" y="1124"/>
                  </a:lnTo>
                  <a:lnTo>
                    <a:pt x="160" y="1096"/>
                  </a:lnTo>
                  <a:lnTo>
                    <a:pt x="161" y="1070"/>
                  </a:lnTo>
                  <a:lnTo>
                    <a:pt x="163" y="1043"/>
                  </a:lnTo>
                  <a:lnTo>
                    <a:pt x="166" y="1017"/>
                  </a:lnTo>
                  <a:lnTo>
                    <a:pt x="168" y="990"/>
                  </a:lnTo>
                  <a:lnTo>
                    <a:pt x="172" y="963"/>
                  </a:lnTo>
                  <a:lnTo>
                    <a:pt x="175" y="938"/>
                  </a:lnTo>
                  <a:lnTo>
                    <a:pt x="180" y="912"/>
                  </a:lnTo>
                  <a:lnTo>
                    <a:pt x="189" y="862"/>
                  </a:lnTo>
                  <a:lnTo>
                    <a:pt x="202" y="813"/>
                  </a:lnTo>
                  <a:lnTo>
                    <a:pt x="215" y="765"/>
                  </a:lnTo>
                  <a:lnTo>
                    <a:pt x="230" y="718"/>
                  </a:lnTo>
                  <a:lnTo>
                    <a:pt x="239" y="694"/>
                  </a:lnTo>
                  <a:lnTo>
                    <a:pt x="248" y="672"/>
                  </a:lnTo>
                  <a:lnTo>
                    <a:pt x="257" y="650"/>
                  </a:lnTo>
                  <a:lnTo>
                    <a:pt x="266" y="628"/>
                  </a:lnTo>
                  <a:lnTo>
                    <a:pt x="276" y="606"/>
                  </a:lnTo>
                  <a:lnTo>
                    <a:pt x="287" y="586"/>
                  </a:lnTo>
                  <a:lnTo>
                    <a:pt x="298" y="565"/>
                  </a:lnTo>
                  <a:lnTo>
                    <a:pt x="309" y="545"/>
                  </a:lnTo>
                  <a:lnTo>
                    <a:pt x="320" y="526"/>
                  </a:lnTo>
                  <a:lnTo>
                    <a:pt x="333" y="506"/>
                  </a:lnTo>
                  <a:lnTo>
                    <a:pt x="345" y="487"/>
                  </a:lnTo>
                  <a:lnTo>
                    <a:pt x="357" y="468"/>
                  </a:lnTo>
                  <a:lnTo>
                    <a:pt x="371" y="450"/>
                  </a:lnTo>
                  <a:lnTo>
                    <a:pt x="384" y="432"/>
                  </a:lnTo>
                  <a:lnTo>
                    <a:pt x="397" y="416"/>
                  </a:lnTo>
                  <a:lnTo>
                    <a:pt x="411" y="399"/>
                  </a:lnTo>
                  <a:lnTo>
                    <a:pt x="425" y="383"/>
                  </a:lnTo>
                  <a:lnTo>
                    <a:pt x="439" y="367"/>
                  </a:lnTo>
                  <a:lnTo>
                    <a:pt x="455" y="353"/>
                  </a:lnTo>
                  <a:lnTo>
                    <a:pt x="469" y="337"/>
                  </a:lnTo>
                  <a:lnTo>
                    <a:pt x="484" y="324"/>
                  </a:lnTo>
                  <a:lnTo>
                    <a:pt x="501" y="310"/>
                  </a:lnTo>
                  <a:lnTo>
                    <a:pt x="516" y="297"/>
                  </a:lnTo>
                  <a:lnTo>
                    <a:pt x="532" y="284"/>
                  </a:lnTo>
                  <a:lnTo>
                    <a:pt x="549" y="273"/>
                  </a:lnTo>
                  <a:lnTo>
                    <a:pt x="565" y="262"/>
                  </a:lnTo>
                  <a:lnTo>
                    <a:pt x="583" y="250"/>
                  </a:lnTo>
                  <a:lnTo>
                    <a:pt x="600" y="240"/>
                  </a:lnTo>
                  <a:lnTo>
                    <a:pt x="617" y="230"/>
                  </a:lnTo>
                  <a:lnTo>
                    <a:pt x="635" y="222"/>
                  </a:lnTo>
                  <a:lnTo>
                    <a:pt x="653" y="212"/>
                  </a:lnTo>
                  <a:lnTo>
                    <a:pt x="671" y="204"/>
                  </a:lnTo>
                  <a:lnTo>
                    <a:pt x="689" y="197"/>
                  </a:lnTo>
                  <a:lnTo>
                    <a:pt x="709" y="191"/>
                  </a:lnTo>
                  <a:lnTo>
                    <a:pt x="727" y="185"/>
                  </a:lnTo>
                  <a:lnTo>
                    <a:pt x="746" y="179"/>
                  </a:lnTo>
                  <a:lnTo>
                    <a:pt x="765" y="174"/>
                  </a:lnTo>
                  <a:lnTo>
                    <a:pt x="784" y="170"/>
                  </a:lnTo>
                  <a:lnTo>
                    <a:pt x="804" y="166"/>
                  </a:lnTo>
                  <a:lnTo>
                    <a:pt x="824" y="163"/>
                  </a:lnTo>
                  <a:lnTo>
                    <a:pt x="844" y="161"/>
                  </a:lnTo>
                  <a:lnTo>
                    <a:pt x="864" y="159"/>
                  </a:lnTo>
                  <a:lnTo>
                    <a:pt x="884" y="158"/>
                  </a:lnTo>
                  <a:lnTo>
                    <a:pt x="903" y="158"/>
                  </a:lnTo>
                  <a:lnTo>
                    <a:pt x="924" y="158"/>
                  </a:lnTo>
                  <a:lnTo>
                    <a:pt x="943" y="159"/>
                  </a:lnTo>
                  <a:lnTo>
                    <a:pt x="963" y="160"/>
                  </a:lnTo>
                  <a:lnTo>
                    <a:pt x="983" y="163"/>
                  </a:lnTo>
                  <a:lnTo>
                    <a:pt x="1003" y="166"/>
                  </a:lnTo>
                  <a:lnTo>
                    <a:pt x="1022" y="170"/>
                  </a:lnTo>
                  <a:lnTo>
                    <a:pt x="1042" y="174"/>
                  </a:lnTo>
                  <a:lnTo>
                    <a:pt x="1061" y="179"/>
                  </a:lnTo>
                  <a:lnTo>
                    <a:pt x="1081" y="184"/>
                  </a:lnTo>
                  <a:lnTo>
                    <a:pt x="1099" y="190"/>
                  </a:lnTo>
                  <a:lnTo>
                    <a:pt x="1118" y="196"/>
                  </a:lnTo>
                  <a:lnTo>
                    <a:pt x="1138" y="203"/>
                  </a:lnTo>
                  <a:lnTo>
                    <a:pt x="1156" y="211"/>
                  </a:lnTo>
                  <a:lnTo>
                    <a:pt x="1175" y="220"/>
                  </a:lnTo>
                  <a:lnTo>
                    <a:pt x="1194" y="229"/>
                  </a:lnTo>
                  <a:lnTo>
                    <a:pt x="1213" y="238"/>
                  </a:lnTo>
                  <a:lnTo>
                    <a:pt x="1231" y="248"/>
                  </a:lnTo>
                  <a:lnTo>
                    <a:pt x="1249" y="260"/>
                  </a:lnTo>
                  <a:lnTo>
                    <a:pt x="1267" y="271"/>
                  </a:lnTo>
                  <a:lnTo>
                    <a:pt x="1285" y="282"/>
                  </a:lnTo>
                  <a:lnTo>
                    <a:pt x="1303" y="294"/>
                  </a:lnTo>
                  <a:lnTo>
                    <a:pt x="1320" y="308"/>
                  </a:lnTo>
                  <a:lnTo>
                    <a:pt x="1338" y="321"/>
                  </a:lnTo>
                  <a:lnTo>
                    <a:pt x="1355" y="335"/>
                  </a:lnTo>
                  <a:lnTo>
                    <a:pt x="1371" y="350"/>
                  </a:lnTo>
                  <a:lnTo>
                    <a:pt x="1389" y="365"/>
                  </a:lnTo>
                  <a:lnTo>
                    <a:pt x="1405" y="380"/>
                  </a:lnTo>
                  <a:lnTo>
                    <a:pt x="1422" y="397"/>
                  </a:lnTo>
                  <a:lnTo>
                    <a:pt x="1438" y="413"/>
                  </a:lnTo>
                  <a:lnTo>
                    <a:pt x="1453" y="429"/>
                  </a:lnTo>
                  <a:lnTo>
                    <a:pt x="1469" y="448"/>
                  </a:lnTo>
                  <a:lnTo>
                    <a:pt x="1484" y="465"/>
                  </a:lnTo>
                  <a:lnTo>
                    <a:pt x="1500" y="484"/>
                  </a:lnTo>
                  <a:lnTo>
                    <a:pt x="1514" y="503"/>
                  </a:lnTo>
                  <a:lnTo>
                    <a:pt x="1528" y="522"/>
                  </a:lnTo>
                  <a:lnTo>
                    <a:pt x="1543" y="542"/>
                  </a:lnTo>
                  <a:lnTo>
                    <a:pt x="1570" y="584"/>
                  </a:lnTo>
                  <a:lnTo>
                    <a:pt x="1596" y="626"/>
                  </a:lnTo>
                  <a:lnTo>
                    <a:pt x="1620" y="671"/>
                  </a:lnTo>
                  <a:lnTo>
                    <a:pt x="1643" y="717"/>
                  </a:lnTo>
                  <a:lnTo>
                    <a:pt x="1654" y="740"/>
                  </a:lnTo>
                  <a:lnTo>
                    <a:pt x="1664" y="764"/>
                  </a:lnTo>
                  <a:lnTo>
                    <a:pt x="1675" y="788"/>
                  </a:lnTo>
                  <a:lnTo>
                    <a:pt x="1684" y="813"/>
                  </a:lnTo>
                  <a:lnTo>
                    <a:pt x="1694" y="839"/>
                  </a:lnTo>
                  <a:lnTo>
                    <a:pt x="1702" y="863"/>
                  </a:lnTo>
                  <a:lnTo>
                    <a:pt x="1711" y="890"/>
                  </a:lnTo>
                  <a:lnTo>
                    <a:pt x="1719" y="915"/>
                  </a:lnTo>
                  <a:lnTo>
                    <a:pt x="1726" y="942"/>
                  </a:lnTo>
                  <a:lnTo>
                    <a:pt x="1733" y="968"/>
                  </a:lnTo>
                  <a:lnTo>
                    <a:pt x="1740" y="995"/>
                  </a:lnTo>
                  <a:lnTo>
                    <a:pt x="1746" y="1023"/>
                  </a:lnTo>
                  <a:lnTo>
                    <a:pt x="1752" y="1049"/>
                  </a:lnTo>
                  <a:lnTo>
                    <a:pt x="1757" y="1078"/>
                  </a:lnTo>
                  <a:lnTo>
                    <a:pt x="1762" y="1106"/>
                  </a:lnTo>
                  <a:lnTo>
                    <a:pt x="1766" y="1134"/>
                  </a:lnTo>
                  <a:lnTo>
                    <a:pt x="1923" y="1113"/>
                  </a:lnTo>
                  <a:lnTo>
                    <a:pt x="1913" y="1051"/>
                  </a:lnTo>
                  <a:lnTo>
                    <a:pt x="1902" y="990"/>
                  </a:lnTo>
                  <a:lnTo>
                    <a:pt x="1888" y="930"/>
                  </a:lnTo>
                  <a:lnTo>
                    <a:pt x="1871" y="871"/>
                  </a:lnTo>
                  <a:lnTo>
                    <a:pt x="1853" y="814"/>
                  </a:lnTo>
                  <a:lnTo>
                    <a:pt x="1833" y="758"/>
                  </a:lnTo>
                  <a:lnTo>
                    <a:pt x="1811" y="702"/>
                  </a:lnTo>
                  <a:lnTo>
                    <a:pt x="1786" y="649"/>
                  </a:lnTo>
                  <a:lnTo>
                    <a:pt x="1761" y="597"/>
                  </a:lnTo>
                  <a:lnTo>
                    <a:pt x="1733" y="547"/>
                  </a:lnTo>
                  <a:lnTo>
                    <a:pt x="1704" y="499"/>
                  </a:lnTo>
                  <a:lnTo>
                    <a:pt x="1673" y="452"/>
                  </a:lnTo>
                  <a:lnTo>
                    <a:pt x="1641" y="407"/>
                  </a:lnTo>
                  <a:lnTo>
                    <a:pt x="1606" y="364"/>
                  </a:lnTo>
                  <a:lnTo>
                    <a:pt x="1571" y="323"/>
                  </a:lnTo>
                  <a:lnTo>
                    <a:pt x="1534" y="284"/>
                  </a:lnTo>
                  <a:lnTo>
                    <a:pt x="1495" y="247"/>
                  </a:lnTo>
                  <a:lnTo>
                    <a:pt x="1456" y="212"/>
                  </a:lnTo>
                  <a:lnTo>
                    <a:pt x="1416" y="180"/>
                  </a:lnTo>
                  <a:lnTo>
                    <a:pt x="1374" y="150"/>
                  </a:lnTo>
                  <a:lnTo>
                    <a:pt x="1330" y="122"/>
                  </a:lnTo>
                  <a:lnTo>
                    <a:pt x="1286" y="98"/>
                  </a:lnTo>
                  <a:lnTo>
                    <a:pt x="1241" y="75"/>
                  </a:lnTo>
                  <a:lnTo>
                    <a:pt x="1196" y="56"/>
                  </a:lnTo>
                  <a:lnTo>
                    <a:pt x="1149" y="40"/>
                  </a:lnTo>
                  <a:lnTo>
                    <a:pt x="1102" y="25"/>
                  </a:lnTo>
                  <a:lnTo>
                    <a:pt x="1053" y="14"/>
                  </a:lnTo>
                  <a:lnTo>
                    <a:pt x="1005" y="7"/>
                  </a:lnTo>
                  <a:lnTo>
                    <a:pt x="955" y="2"/>
                  </a:lnTo>
                  <a:lnTo>
                    <a:pt x="904" y="0"/>
                  </a:lnTo>
                  <a:lnTo>
                    <a:pt x="854" y="1"/>
                  </a:lnTo>
                  <a:lnTo>
                    <a:pt x="803" y="6"/>
                  </a:lnTo>
                  <a:close/>
                </a:path>
              </a:pathLst>
            </a:custGeom>
            <a:solidFill>
              <a:srgbClr val="57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83" name="Freeform 45">
              <a:extLst>
                <a:ext uri="{FF2B5EF4-FFF2-40B4-BE49-F238E27FC236}">
                  <a16:creationId xmlns:a16="http://schemas.microsoft.com/office/drawing/2014/main" id="{0CB0A493-EB21-4209-94A5-38C99FB34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9" y="1680"/>
              <a:ext cx="213" cy="642"/>
            </a:xfrm>
            <a:custGeom>
              <a:avLst/>
              <a:gdLst>
                <a:gd name="T0" fmla="*/ 296 w 852"/>
                <a:gd name="T1" fmla="*/ 444 h 2569"/>
                <a:gd name="T2" fmla="*/ 219 w 852"/>
                <a:gd name="T3" fmla="*/ 564 h 2569"/>
                <a:gd name="T4" fmla="*/ 152 w 852"/>
                <a:gd name="T5" fmla="*/ 691 h 2569"/>
                <a:gd name="T6" fmla="*/ 93 w 852"/>
                <a:gd name="T7" fmla="*/ 826 h 2569"/>
                <a:gd name="T8" fmla="*/ 48 w 852"/>
                <a:gd name="T9" fmla="*/ 968 h 2569"/>
                <a:gd name="T10" fmla="*/ 20 w 852"/>
                <a:gd name="T11" fmla="*/ 1103 h 2569"/>
                <a:gd name="T12" fmla="*/ 6 w 852"/>
                <a:gd name="T13" fmla="*/ 1219 h 2569"/>
                <a:gd name="T14" fmla="*/ 0 w 852"/>
                <a:gd name="T15" fmla="*/ 1336 h 2569"/>
                <a:gd name="T16" fmla="*/ 1 w 852"/>
                <a:gd name="T17" fmla="*/ 1455 h 2569"/>
                <a:gd name="T18" fmla="*/ 11 w 852"/>
                <a:gd name="T19" fmla="*/ 1637 h 2569"/>
                <a:gd name="T20" fmla="*/ 36 w 852"/>
                <a:gd name="T21" fmla="*/ 1931 h 2569"/>
                <a:gd name="T22" fmla="*/ 68 w 852"/>
                <a:gd name="T23" fmla="*/ 2214 h 2569"/>
                <a:gd name="T24" fmla="*/ 96 w 852"/>
                <a:gd name="T25" fmla="*/ 2438 h 2569"/>
                <a:gd name="T26" fmla="*/ 113 w 852"/>
                <a:gd name="T27" fmla="*/ 2559 h 2569"/>
                <a:gd name="T28" fmla="*/ 267 w 852"/>
                <a:gd name="T29" fmla="*/ 2525 h 2569"/>
                <a:gd name="T30" fmla="*/ 264 w 852"/>
                <a:gd name="T31" fmla="*/ 2490 h 2569"/>
                <a:gd name="T32" fmla="*/ 251 w 852"/>
                <a:gd name="T33" fmla="*/ 2394 h 2569"/>
                <a:gd name="T34" fmla="*/ 228 w 852"/>
                <a:gd name="T35" fmla="*/ 2270 h 2569"/>
                <a:gd name="T36" fmla="*/ 209 w 852"/>
                <a:gd name="T37" fmla="*/ 2125 h 2569"/>
                <a:gd name="T38" fmla="*/ 189 w 852"/>
                <a:gd name="T39" fmla="*/ 1928 h 2569"/>
                <a:gd name="T40" fmla="*/ 170 w 852"/>
                <a:gd name="T41" fmla="*/ 1714 h 2569"/>
                <a:gd name="T42" fmla="*/ 157 w 852"/>
                <a:gd name="T43" fmla="*/ 1518 h 2569"/>
                <a:gd name="T44" fmla="*/ 153 w 852"/>
                <a:gd name="T45" fmla="*/ 1374 h 2569"/>
                <a:gd name="T46" fmla="*/ 156 w 852"/>
                <a:gd name="T47" fmla="*/ 1267 h 2569"/>
                <a:gd name="T48" fmla="*/ 165 w 852"/>
                <a:gd name="T49" fmla="*/ 1161 h 2569"/>
                <a:gd name="T50" fmla="*/ 186 w 852"/>
                <a:gd name="T51" fmla="*/ 1049 h 2569"/>
                <a:gd name="T52" fmla="*/ 222 w 852"/>
                <a:gd name="T53" fmla="*/ 922 h 2569"/>
                <a:gd name="T54" fmla="*/ 271 w 852"/>
                <a:gd name="T55" fmla="*/ 798 h 2569"/>
                <a:gd name="T56" fmla="*/ 329 w 852"/>
                <a:gd name="T57" fmla="*/ 678 h 2569"/>
                <a:gd name="T58" fmla="*/ 397 w 852"/>
                <a:gd name="T59" fmla="*/ 566 h 2569"/>
                <a:gd name="T60" fmla="*/ 470 w 852"/>
                <a:gd name="T61" fmla="*/ 462 h 2569"/>
                <a:gd name="T62" fmla="*/ 547 w 852"/>
                <a:gd name="T63" fmla="*/ 370 h 2569"/>
                <a:gd name="T64" fmla="*/ 625 w 852"/>
                <a:gd name="T65" fmla="*/ 291 h 2569"/>
                <a:gd name="T66" fmla="*/ 702 w 852"/>
                <a:gd name="T67" fmla="*/ 228 h 2569"/>
                <a:gd name="T68" fmla="*/ 773 w 852"/>
                <a:gd name="T69" fmla="*/ 181 h 2569"/>
                <a:gd name="T70" fmla="*/ 834 w 852"/>
                <a:gd name="T71" fmla="*/ 152 h 2569"/>
                <a:gd name="T72" fmla="*/ 800 w 852"/>
                <a:gd name="T73" fmla="*/ 4 h 2569"/>
                <a:gd name="T74" fmla="*/ 756 w 852"/>
                <a:gd name="T75" fmla="*/ 20 h 2569"/>
                <a:gd name="T76" fmla="*/ 669 w 852"/>
                <a:gd name="T77" fmla="*/ 65 h 2569"/>
                <a:gd name="T78" fmla="*/ 580 w 852"/>
                <a:gd name="T79" fmla="*/ 129 h 2569"/>
                <a:gd name="T80" fmla="*/ 493 w 852"/>
                <a:gd name="T81" fmla="*/ 208 h 2569"/>
                <a:gd name="T82" fmla="*/ 406 w 852"/>
                <a:gd name="T83" fmla="*/ 301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52" h="2569">
                  <a:moveTo>
                    <a:pt x="350" y="370"/>
                  </a:moveTo>
                  <a:lnTo>
                    <a:pt x="323" y="406"/>
                  </a:lnTo>
                  <a:lnTo>
                    <a:pt x="296" y="444"/>
                  </a:lnTo>
                  <a:lnTo>
                    <a:pt x="270" y="483"/>
                  </a:lnTo>
                  <a:lnTo>
                    <a:pt x="244" y="523"/>
                  </a:lnTo>
                  <a:lnTo>
                    <a:pt x="219" y="564"/>
                  </a:lnTo>
                  <a:lnTo>
                    <a:pt x="196" y="605"/>
                  </a:lnTo>
                  <a:lnTo>
                    <a:pt x="173" y="647"/>
                  </a:lnTo>
                  <a:lnTo>
                    <a:pt x="152" y="691"/>
                  </a:lnTo>
                  <a:lnTo>
                    <a:pt x="131" y="735"/>
                  </a:lnTo>
                  <a:lnTo>
                    <a:pt x="112" y="781"/>
                  </a:lnTo>
                  <a:lnTo>
                    <a:pt x="93" y="826"/>
                  </a:lnTo>
                  <a:lnTo>
                    <a:pt x="77" y="873"/>
                  </a:lnTo>
                  <a:lnTo>
                    <a:pt x="63" y="921"/>
                  </a:lnTo>
                  <a:lnTo>
                    <a:pt x="48" y="968"/>
                  </a:lnTo>
                  <a:lnTo>
                    <a:pt x="37" y="1016"/>
                  </a:lnTo>
                  <a:lnTo>
                    <a:pt x="27" y="1064"/>
                  </a:lnTo>
                  <a:lnTo>
                    <a:pt x="20" y="1103"/>
                  </a:lnTo>
                  <a:lnTo>
                    <a:pt x="15" y="1142"/>
                  </a:lnTo>
                  <a:lnTo>
                    <a:pt x="9" y="1180"/>
                  </a:lnTo>
                  <a:lnTo>
                    <a:pt x="6" y="1219"/>
                  </a:lnTo>
                  <a:lnTo>
                    <a:pt x="3" y="1258"/>
                  </a:lnTo>
                  <a:lnTo>
                    <a:pt x="1" y="1297"/>
                  </a:lnTo>
                  <a:lnTo>
                    <a:pt x="0" y="1336"/>
                  </a:lnTo>
                  <a:lnTo>
                    <a:pt x="0" y="1374"/>
                  </a:lnTo>
                  <a:lnTo>
                    <a:pt x="0" y="1414"/>
                  </a:lnTo>
                  <a:lnTo>
                    <a:pt x="1" y="1455"/>
                  </a:lnTo>
                  <a:lnTo>
                    <a:pt x="3" y="1499"/>
                  </a:lnTo>
                  <a:lnTo>
                    <a:pt x="5" y="1544"/>
                  </a:lnTo>
                  <a:lnTo>
                    <a:pt x="11" y="1637"/>
                  </a:lnTo>
                  <a:lnTo>
                    <a:pt x="18" y="1734"/>
                  </a:lnTo>
                  <a:lnTo>
                    <a:pt x="27" y="1832"/>
                  </a:lnTo>
                  <a:lnTo>
                    <a:pt x="36" y="1931"/>
                  </a:lnTo>
                  <a:lnTo>
                    <a:pt x="46" y="2029"/>
                  </a:lnTo>
                  <a:lnTo>
                    <a:pt x="57" y="2124"/>
                  </a:lnTo>
                  <a:lnTo>
                    <a:pt x="68" y="2214"/>
                  </a:lnTo>
                  <a:lnTo>
                    <a:pt x="78" y="2298"/>
                  </a:lnTo>
                  <a:lnTo>
                    <a:pt x="87" y="2372"/>
                  </a:lnTo>
                  <a:lnTo>
                    <a:pt x="96" y="2438"/>
                  </a:lnTo>
                  <a:lnTo>
                    <a:pt x="104" y="2492"/>
                  </a:lnTo>
                  <a:lnTo>
                    <a:pt x="109" y="2533"/>
                  </a:lnTo>
                  <a:lnTo>
                    <a:pt x="113" y="2559"/>
                  </a:lnTo>
                  <a:lnTo>
                    <a:pt x="114" y="2569"/>
                  </a:lnTo>
                  <a:lnTo>
                    <a:pt x="267" y="2525"/>
                  </a:lnTo>
                  <a:lnTo>
                    <a:pt x="267" y="2525"/>
                  </a:lnTo>
                  <a:lnTo>
                    <a:pt x="267" y="2521"/>
                  </a:lnTo>
                  <a:lnTo>
                    <a:pt x="266" y="2508"/>
                  </a:lnTo>
                  <a:lnTo>
                    <a:pt x="264" y="2490"/>
                  </a:lnTo>
                  <a:lnTo>
                    <a:pt x="260" y="2464"/>
                  </a:lnTo>
                  <a:lnTo>
                    <a:pt x="256" y="2432"/>
                  </a:lnTo>
                  <a:lnTo>
                    <a:pt x="251" y="2394"/>
                  </a:lnTo>
                  <a:lnTo>
                    <a:pt x="243" y="2350"/>
                  </a:lnTo>
                  <a:lnTo>
                    <a:pt x="234" y="2301"/>
                  </a:lnTo>
                  <a:lnTo>
                    <a:pt x="228" y="2270"/>
                  </a:lnTo>
                  <a:lnTo>
                    <a:pt x="222" y="2229"/>
                  </a:lnTo>
                  <a:lnTo>
                    <a:pt x="215" y="2180"/>
                  </a:lnTo>
                  <a:lnTo>
                    <a:pt x="209" y="2125"/>
                  </a:lnTo>
                  <a:lnTo>
                    <a:pt x="202" y="2063"/>
                  </a:lnTo>
                  <a:lnTo>
                    <a:pt x="195" y="1997"/>
                  </a:lnTo>
                  <a:lnTo>
                    <a:pt x="189" y="1928"/>
                  </a:lnTo>
                  <a:lnTo>
                    <a:pt x="183" y="1857"/>
                  </a:lnTo>
                  <a:lnTo>
                    <a:pt x="176" y="1785"/>
                  </a:lnTo>
                  <a:lnTo>
                    <a:pt x="170" y="1714"/>
                  </a:lnTo>
                  <a:lnTo>
                    <a:pt x="165" y="1646"/>
                  </a:lnTo>
                  <a:lnTo>
                    <a:pt x="161" y="1579"/>
                  </a:lnTo>
                  <a:lnTo>
                    <a:pt x="157" y="1518"/>
                  </a:lnTo>
                  <a:lnTo>
                    <a:pt x="155" y="1463"/>
                  </a:lnTo>
                  <a:lnTo>
                    <a:pt x="153" y="1415"/>
                  </a:lnTo>
                  <a:lnTo>
                    <a:pt x="153" y="1374"/>
                  </a:lnTo>
                  <a:lnTo>
                    <a:pt x="153" y="1338"/>
                  </a:lnTo>
                  <a:lnTo>
                    <a:pt x="154" y="1303"/>
                  </a:lnTo>
                  <a:lnTo>
                    <a:pt x="156" y="1267"/>
                  </a:lnTo>
                  <a:lnTo>
                    <a:pt x="158" y="1232"/>
                  </a:lnTo>
                  <a:lnTo>
                    <a:pt x="161" y="1197"/>
                  </a:lnTo>
                  <a:lnTo>
                    <a:pt x="165" y="1161"/>
                  </a:lnTo>
                  <a:lnTo>
                    <a:pt x="170" y="1126"/>
                  </a:lnTo>
                  <a:lnTo>
                    <a:pt x="176" y="1092"/>
                  </a:lnTo>
                  <a:lnTo>
                    <a:pt x="186" y="1049"/>
                  </a:lnTo>
                  <a:lnTo>
                    <a:pt x="196" y="1006"/>
                  </a:lnTo>
                  <a:lnTo>
                    <a:pt x="208" y="965"/>
                  </a:lnTo>
                  <a:lnTo>
                    <a:pt x="222" y="922"/>
                  </a:lnTo>
                  <a:lnTo>
                    <a:pt x="237" y="880"/>
                  </a:lnTo>
                  <a:lnTo>
                    <a:pt x="252" y="839"/>
                  </a:lnTo>
                  <a:lnTo>
                    <a:pt x="271" y="798"/>
                  </a:lnTo>
                  <a:lnTo>
                    <a:pt x="289" y="757"/>
                  </a:lnTo>
                  <a:lnTo>
                    <a:pt x="309" y="717"/>
                  </a:lnTo>
                  <a:lnTo>
                    <a:pt x="329" y="678"/>
                  </a:lnTo>
                  <a:lnTo>
                    <a:pt x="352" y="640"/>
                  </a:lnTo>
                  <a:lnTo>
                    <a:pt x="374" y="602"/>
                  </a:lnTo>
                  <a:lnTo>
                    <a:pt x="397" y="566"/>
                  </a:lnTo>
                  <a:lnTo>
                    <a:pt x="421" y="531"/>
                  </a:lnTo>
                  <a:lnTo>
                    <a:pt x="446" y="496"/>
                  </a:lnTo>
                  <a:lnTo>
                    <a:pt x="470" y="462"/>
                  </a:lnTo>
                  <a:lnTo>
                    <a:pt x="496" y="431"/>
                  </a:lnTo>
                  <a:lnTo>
                    <a:pt x="522" y="400"/>
                  </a:lnTo>
                  <a:lnTo>
                    <a:pt x="547" y="370"/>
                  </a:lnTo>
                  <a:lnTo>
                    <a:pt x="573" y="343"/>
                  </a:lnTo>
                  <a:lnTo>
                    <a:pt x="600" y="316"/>
                  </a:lnTo>
                  <a:lnTo>
                    <a:pt x="625" y="291"/>
                  </a:lnTo>
                  <a:lnTo>
                    <a:pt x="652" y="269"/>
                  </a:lnTo>
                  <a:lnTo>
                    <a:pt x="677" y="247"/>
                  </a:lnTo>
                  <a:lnTo>
                    <a:pt x="702" y="228"/>
                  </a:lnTo>
                  <a:lnTo>
                    <a:pt x="727" y="210"/>
                  </a:lnTo>
                  <a:lnTo>
                    <a:pt x="750" y="194"/>
                  </a:lnTo>
                  <a:lnTo>
                    <a:pt x="773" y="181"/>
                  </a:lnTo>
                  <a:lnTo>
                    <a:pt x="794" y="170"/>
                  </a:lnTo>
                  <a:lnTo>
                    <a:pt x="815" y="159"/>
                  </a:lnTo>
                  <a:lnTo>
                    <a:pt x="834" y="152"/>
                  </a:lnTo>
                  <a:lnTo>
                    <a:pt x="852" y="147"/>
                  </a:lnTo>
                  <a:lnTo>
                    <a:pt x="815" y="0"/>
                  </a:lnTo>
                  <a:lnTo>
                    <a:pt x="800" y="4"/>
                  </a:lnTo>
                  <a:lnTo>
                    <a:pt x="786" y="9"/>
                  </a:lnTo>
                  <a:lnTo>
                    <a:pt x="771" y="14"/>
                  </a:lnTo>
                  <a:lnTo>
                    <a:pt x="756" y="20"/>
                  </a:lnTo>
                  <a:lnTo>
                    <a:pt x="728" y="33"/>
                  </a:lnTo>
                  <a:lnTo>
                    <a:pt x="698" y="48"/>
                  </a:lnTo>
                  <a:lnTo>
                    <a:pt x="669" y="65"/>
                  </a:lnTo>
                  <a:lnTo>
                    <a:pt x="640" y="85"/>
                  </a:lnTo>
                  <a:lnTo>
                    <a:pt x="610" y="106"/>
                  </a:lnTo>
                  <a:lnTo>
                    <a:pt x="580" y="129"/>
                  </a:lnTo>
                  <a:lnTo>
                    <a:pt x="551" y="153"/>
                  </a:lnTo>
                  <a:lnTo>
                    <a:pt x="522" y="180"/>
                  </a:lnTo>
                  <a:lnTo>
                    <a:pt x="493" y="208"/>
                  </a:lnTo>
                  <a:lnTo>
                    <a:pt x="463" y="237"/>
                  </a:lnTo>
                  <a:lnTo>
                    <a:pt x="435" y="269"/>
                  </a:lnTo>
                  <a:lnTo>
                    <a:pt x="406" y="301"/>
                  </a:lnTo>
                  <a:lnTo>
                    <a:pt x="378" y="334"/>
                  </a:lnTo>
                  <a:lnTo>
                    <a:pt x="350" y="370"/>
                  </a:lnTo>
                  <a:close/>
                </a:path>
              </a:pathLst>
            </a:custGeom>
            <a:solidFill>
              <a:srgbClr val="57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84" name="Freeform 46">
              <a:extLst>
                <a:ext uri="{FF2B5EF4-FFF2-40B4-BE49-F238E27FC236}">
                  <a16:creationId xmlns:a16="http://schemas.microsoft.com/office/drawing/2014/main" id="{9EE35538-2CB7-4064-AAEC-0E1D9A0AD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1680"/>
              <a:ext cx="213" cy="660"/>
            </a:xfrm>
            <a:custGeom>
              <a:avLst/>
              <a:gdLst>
                <a:gd name="T0" fmla="*/ 473 w 851"/>
                <a:gd name="T1" fmla="*/ 334 h 2637"/>
                <a:gd name="T2" fmla="*/ 416 w 851"/>
                <a:gd name="T3" fmla="*/ 269 h 2637"/>
                <a:gd name="T4" fmla="*/ 359 w 851"/>
                <a:gd name="T5" fmla="*/ 208 h 2637"/>
                <a:gd name="T6" fmla="*/ 300 w 851"/>
                <a:gd name="T7" fmla="*/ 153 h 2637"/>
                <a:gd name="T8" fmla="*/ 242 w 851"/>
                <a:gd name="T9" fmla="*/ 106 h 2637"/>
                <a:gd name="T10" fmla="*/ 183 w 851"/>
                <a:gd name="T11" fmla="*/ 65 h 2637"/>
                <a:gd name="T12" fmla="*/ 124 w 851"/>
                <a:gd name="T13" fmla="*/ 33 h 2637"/>
                <a:gd name="T14" fmla="*/ 66 w 851"/>
                <a:gd name="T15" fmla="*/ 9 h 2637"/>
                <a:gd name="T16" fmla="*/ 0 w 851"/>
                <a:gd name="T17" fmla="*/ 148 h 2637"/>
                <a:gd name="T18" fmla="*/ 37 w 851"/>
                <a:gd name="T19" fmla="*/ 159 h 2637"/>
                <a:gd name="T20" fmla="*/ 79 w 851"/>
                <a:gd name="T21" fmla="*/ 181 h 2637"/>
                <a:gd name="T22" fmla="*/ 125 w 851"/>
                <a:gd name="T23" fmla="*/ 211 h 2637"/>
                <a:gd name="T24" fmla="*/ 174 w 851"/>
                <a:gd name="T25" fmla="*/ 247 h 2637"/>
                <a:gd name="T26" fmla="*/ 226 w 851"/>
                <a:gd name="T27" fmla="*/ 291 h 2637"/>
                <a:gd name="T28" fmla="*/ 278 w 851"/>
                <a:gd name="T29" fmla="*/ 343 h 2637"/>
                <a:gd name="T30" fmla="*/ 330 w 851"/>
                <a:gd name="T31" fmla="*/ 400 h 2637"/>
                <a:gd name="T32" fmla="*/ 381 w 851"/>
                <a:gd name="T33" fmla="*/ 462 h 2637"/>
                <a:gd name="T34" fmla="*/ 430 w 851"/>
                <a:gd name="T35" fmla="*/ 531 h 2637"/>
                <a:gd name="T36" fmla="*/ 478 w 851"/>
                <a:gd name="T37" fmla="*/ 602 h 2637"/>
                <a:gd name="T38" fmla="*/ 522 w 851"/>
                <a:gd name="T39" fmla="*/ 678 h 2637"/>
                <a:gd name="T40" fmla="*/ 563 w 851"/>
                <a:gd name="T41" fmla="*/ 757 h 2637"/>
                <a:gd name="T42" fmla="*/ 598 w 851"/>
                <a:gd name="T43" fmla="*/ 839 h 2637"/>
                <a:gd name="T44" fmla="*/ 630 w 851"/>
                <a:gd name="T45" fmla="*/ 922 h 2637"/>
                <a:gd name="T46" fmla="*/ 656 w 851"/>
                <a:gd name="T47" fmla="*/ 1006 h 2637"/>
                <a:gd name="T48" fmla="*/ 675 w 851"/>
                <a:gd name="T49" fmla="*/ 1092 h 2637"/>
                <a:gd name="T50" fmla="*/ 686 w 851"/>
                <a:gd name="T51" fmla="*/ 1164 h 2637"/>
                <a:gd name="T52" fmla="*/ 693 w 851"/>
                <a:gd name="T53" fmla="*/ 1244 h 2637"/>
                <a:gd name="T54" fmla="*/ 698 w 851"/>
                <a:gd name="T55" fmla="*/ 1332 h 2637"/>
                <a:gd name="T56" fmla="*/ 699 w 851"/>
                <a:gd name="T57" fmla="*/ 1424 h 2637"/>
                <a:gd name="T58" fmla="*/ 698 w 851"/>
                <a:gd name="T59" fmla="*/ 1522 h 2637"/>
                <a:gd name="T60" fmla="*/ 694 w 851"/>
                <a:gd name="T61" fmla="*/ 1622 h 2637"/>
                <a:gd name="T62" fmla="*/ 680 w 851"/>
                <a:gd name="T63" fmla="*/ 1825 h 2637"/>
                <a:gd name="T64" fmla="*/ 662 w 851"/>
                <a:gd name="T65" fmla="*/ 2024 h 2637"/>
                <a:gd name="T66" fmla="*/ 640 w 851"/>
                <a:gd name="T67" fmla="*/ 2209 h 2637"/>
                <a:gd name="T68" fmla="*/ 619 w 851"/>
                <a:gd name="T69" fmla="*/ 2370 h 2637"/>
                <a:gd name="T70" fmla="*/ 601 w 851"/>
                <a:gd name="T71" fmla="*/ 2497 h 2637"/>
                <a:gd name="T72" fmla="*/ 587 w 851"/>
                <a:gd name="T73" fmla="*/ 2581 h 2637"/>
                <a:gd name="T74" fmla="*/ 582 w 851"/>
                <a:gd name="T75" fmla="*/ 2612 h 2637"/>
                <a:gd name="T76" fmla="*/ 733 w 851"/>
                <a:gd name="T77" fmla="*/ 2637 h 2637"/>
                <a:gd name="T78" fmla="*/ 738 w 851"/>
                <a:gd name="T79" fmla="*/ 2606 h 2637"/>
                <a:gd name="T80" fmla="*/ 751 w 851"/>
                <a:gd name="T81" fmla="*/ 2522 h 2637"/>
                <a:gd name="T82" fmla="*/ 771 w 851"/>
                <a:gd name="T83" fmla="*/ 2393 h 2637"/>
                <a:gd name="T84" fmla="*/ 792 w 851"/>
                <a:gd name="T85" fmla="*/ 2229 h 2637"/>
                <a:gd name="T86" fmla="*/ 814 w 851"/>
                <a:gd name="T87" fmla="*/ 2041 h 2637"/>
                <a:gd name="T88" fmla="*/ 833 w 851"/>
                <a:gd name="T89" fmla="*/ 1837 h 2637"/>
                <a:gd name="T90" fmla="*/ 846 w 851"/>
                <a:gd name="T91" fmla="*/ 1628 h 2637"/>
                <a:gd name="T92" fmla="*/ 849 w 851"/>
                <a:gd name="T93" fmla="*/ 1525 h 2637"/>
                <a:gd name="T94" fmla="*/ 851 w 851"/>
                <a:gd name="T95" fmla="*/ 1424 h 2637"/>
                <a:gd name="T96" fmla="*/ 849 w 851"/>
                <a:gd name="T97" fmla="*/ 1327 h 2637"/>
                <a:gd name="T98" fmla="*/ 845 w 851"/>
                <a:gd name="T99" fmla="*/ 1234 h 2637"/>
                <a:gd name="T100" fmla="*/ 837 w 851"/>
                <a:gd name="T101" fmla="*/ 1146 h 2637"/>
                <a:gd name="T102" fmla="*/ 825 w 851"/>
                <a:gd name="T103" fmla="*/ 1064 h 2637"/>
                <a:gd name="T104" fmla="*/ 803 w 851"/>
                <a:gd name="T105" fmla="*/ 968 h 2637"/>
                <a:gd name="T106" fmla="*/ 775 w 851"/>
                <a:gd name="T107" fmla="*/ 873 h 2637"/>
                <a:gd name="T108" fmla="*/ 740 w 851"/>
                <a:gd name="T109" fmla="*/ 781 h 2637"/>
                <a:gd name="T110" fmla="*/ 700 w 851"/>
                <a:gd name="T111" fmla="*/ 691 h 2637"/>
                <a:gd name="T112" fmla="*/ 656 w 851"/>
                <a:gd name="T113" fmla="*/ 605 h 2637"/>
                <a:gd name="T114" fmla="*/ 608 w 851"/>
                <a:gd name="T115" fmla="*/ 523 h 2637"/>
                <a:gd name="T116" fmla="*/ 555 w 851"/>
                <a:gd name="T117" fmla="*/ 444 h 2637"/>
                <a:gd name="T118" fmla="*/ 501 w 851"/>
                <a:gd name="T119" fmla="*/ 370 h 2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1" h="2637">
                  <a:moveTo>
                    <a:pt x="501" y="370"/>
                  </a:moveTo>
                  <a:lnTo>
                    <a:pt x="473" y="334"/>
                  </a:lnTo>
                  <a:lnTo>
                    <a:pt x="445" y="301"/>
                  </a:lnTo>
                  <a:lnTo>
                    <a:pt x="416" y="269"/>
                  </a:lnTo>
                  <a:lnTo>
                    <a:pt x="387" y="237"/>
                  </a:lnTo>
                  <a:lnTo>
                    <a:pt x="359" y="208"/>
                  </a:lnTo>
                  <a:lnTo>
                    <a:pt x="330" y="180"/>
                  </a:lnTo>
                  <a:lnTo>
                    <a:pt x="300" y="153"/>
                  </a:lnTo>
                  <a:lnTo>
                    <a:pt x="271" y="129"/>
                  </a:lnTo>
                  <a:lnTo>
                    <a:pt x="242" y="106"/>
                  </a:lnTo>
                  <a:lnTo>
                    <a:pt x="212" y="85"/>
                  </a:lnTo>
                  <a:lnTo>
                    <a:pt x="183" y="65"/>
                  </a:lnTo>
                  <a:lnTo>
                    <a:pt x="154" y="48"/>
                  </a:lnTo>
                  <a:lnTo>
                    <a:pt x="124" y="33"/>
                  </a:lnTo>
                  <a:lnTo>
                    <a:pt x="95" y="20"/>
                  </a:lnTo>
                  <a:lnTo>
                    <a:pt x="66" y="9"/>
                  </a:lnTo>
                  <a:lnTo>
                    <a:pt x="37" y="0"/>
                  </a:lnTo>
                  <a:lnTo>
                    <a:pt x="0" y="148"/>
                  </a:lnTo>
                  <a:lnTo>
                    <a:pt x="18" y="152"/>
                  </a:lnTo>
                  <a:lnTo>
                    <a:pt x="37" y="159"/>
                  </a:lnTo>
                  <a:lnTo>
                    <a:pt x="58" y="170"/>
                  </a:lnTo>
                  <a:lnTo>
                    <a:pt x="79" y="181"/>
                  </a:lnTo>
                  <a:lnTo>
                    <a:pt x="102" y="194"/>
                  </a:lnTo>
                  <a:lnTo>
                    <a:pt x="125" y="211"/>
                  </a:lnTo>
                  <a:lnTo>
                    <a:pt x="150" y="228"/>
                  </a:lnTo>
                  <a:lnTo>
                    <a:pt x="174" y="247"/>
                  </a:lnTo>
                  <a:lnTo>
                    <a:pt x="200" y="269"/>
                  </a:lnTo>
                  <a:lnTo>
                    <a:pt x="226" y="291"/>
                  </a:lnTo>
                  <a:lnTo>
                    <a:pt x="252" y="316"/>
                  </a:lnTo>
                  <a:lnTo>
                    <a:pt x="278" y="343"/>
                  </a:lnTo>
                  <a:lnTo>
                    <a:pt x="304" y="370"/>
                  </a:lnTo>
                  <a:lnTo>
                    <a:pt x="330" y="400"/>
                  </a:lnTo>
                  <a:lnTo>
                    <a:pt x="356" y="431"/>
                  </a:lnTo>
                  <a:lnTo>
                    <a:pt x="381" y="462"/>
                  </a:lnTo>
                  <a:lnTo>
                    <a:pt x="406" y="496"/>
                  </a:lnTo>
                  <a:lnTo>
                    <a:pt x="430" y="531"/>
                  </a:lnTo>
                  <a:lnTo>
                    <a:pt x="454" y="566"/>
                  </a:lnTo>
                  <a:lnTo>
                    <a:pt x="478" y="602"/>
                  </a:lnTo>
                  <a:lnTo>
                    <a:pt x="500" y="640"/>
                  </a:lnTo>
                  <a:lnTo>
                    <a:pt x="522" y="678"/>
                  </a:lnTo>
                  <a:lnTo>
                    <a:pt x="543" y="717"/>
                  </a:lnTo>
                  <a:lnTo>
                    <a:pt x="563" y="757"/>
                  </a:lnTo>
                  <a:lnTo>
                    <a:pt x="581" y="798"/>
                  </a:lnTo>
                  <a:lnTo>
                    <a:pt x="598" y="839"/>
                  </a:lnTo>
                  <a:lnTo>
                    <a:pt x="615" y="880"/>
                  </a:lnTo>
                  <a:lnTo>
                    <a:pt x="630" y="922"/>
                  </a:lnTo>
                  <a:lnTo>
                    <a:pt x="644" y="965"/>
                  </a:lnTo>
                  <a:lnTo>
                    <a:pt x="656" y="1006"/>
                  </a:lnTo>
                  <a:lnTo>
                    <a:pt x="666" y="1049"/>
                  </a:lnTo>
                  <a:lnTo>
                    <a:pt x="675" y="1092"/>
                  </a:lnTo>
                  <a:lnTo>
                    <a:pt x="680" y="1127"/>
                  </a:lnTo>
                  <a:lnTo>
                    <a:pt x="686" y="1164"/>
                  </a:lnTo>
                  <a:lnTo>
                    <a:pt x="690" y="1203"/>
                  </a:lnTo>
                  <a:lnTo>
                    <a:pt x="693" y="1244"/>
                  </a:lnTo>
                  <a:lnTo>
                    <a:pt x="696" y="1287"/>
                  </a:lnTo>
                  <a:lnTo>
                    <a:pt x="698" y="1332"/>
                  </a:lnTo>
                  <a:lnTo>
                    <a:pt x="699" y="1378"/>
                  </a:lnTo>
                  <a:lnTo>
                    <a:pt x="699" y="1424"/>
                  </a:lnTo>
                  <a:lnTo>
                    <a:pt x="699" y="1473"/>
                  </a:lnTo>
                  <a:lnTo>
                    <a:pt x="698" y="1522"/>
                  </a:lnTo>
                  <a:lnTo>
                    <a:pt x="696" y="1571"/>
                  </a:lnTo>
                  <a:lnTo>
                    <a:pt x="694" y="1622"/>
                  </a:lnTo>
                  <a:lnTo>
                    <a:pt x="689" y="1724"/>
                  </a:lnTo>
                  <a:lnTo>
                    <a:pt x="680" y="1825"/>
                  </a:lnTo>
                  <a:lnTo>
                    <a:pt x="672" y="1925"/>
                  </a:lnTo>
                  <a:lnTo>
                    <a:pt x="662" y="2024"/>
                  </a:lnTo>
                  <a:lnTo>
                    <a:pt x="652" y="2118"/>
                  </a:lnTo>
                  <a:lnTo>
                    <a:pt x="640" y="2209"/>
                  </a:lnTo>
                  <a:lnTo>
                    <a:pt x="630" y="2292"/>
                  </a:lnTo>
                  <a:lnTo>
                    <a:pt x="619" y="2370"/>
                  </a:lnTo>
                  <a:lnTo>
                    <a:pt x="610" y="2439"/>
                  </a:lnTo>
                  <a:lnTo>
                    <a:pt x="601" y="2497"/>
                  </a:lnTo>
                  <a:lnTo>
                    <a:pt x="593" y="2545"/>
                  </a:lnTo>
                  <a:lnTo>
                    <a:pt x="587" y="2581"/>
                  </a:lnTo>
                  <a:lnTo>
                    <a:pt x="584" y="2603"/>
                  </a:lnTo>
                  <a:lnTo>
                    <a:pt x="582" y="2612"/>
                  </a:lnTo>
                  <a:lnTo>
                    <a:pt x="733" y="2637"/>
                  </a:lnTo>
                  <a:lnTo>
                    <a:pt x="733" y="2637"/>
                  </a:lnTo>
                  <a:lnTo>
                    <a:pt x="734" y="2629"/>
                  </a:lnTo>
                  <a:lnTo>
                    <a:pt x="738" y="2606"/>
                  </a:lnTo>
                  <a:lnTo>
                    <a:pt x="744" y="2570"/>
                  </a:lnTo>
                  <a:lnTo>
                    <a:pt x="751" y="2522"/>
                  </a:lnTo>
                  <a:lnTo>
                    <a:pt x="760" y="2462"/>
                  </a:lnTo>
                  <a:lnTo>
                    <a:pt x="771" y="2393"/>
                  </a:lnTo>
                  <a:lnTo>
                    <a:pt x="781" y="2315"/>
                  </a:lnTo>
                  <a:lnTo>
                    <a:pt x="792" y="2229"/>
                  </a:lnTo>
                  <a:lnTo>
                    <a:pt x="803" y="2138"/>
                  </a:lnTo>
                  <a:lnTo>
                    <a:pt x="814" y="2041"/>
                  </a:lnTo>
                  <a:lnTo>
                    <a:pt x="824" y="1940"/>
                  </a:lnTo>
                  <a:lnTo>
                    <a:pt x="833" y="1837"/>
                  </a:lnTo>
                  <a:lnTo>
                    <a:pt x="840" y="1733"/>
                  </a:lnTo>
                  <a:lnTo>
                    <a:pt x="846" y="1628"/>
                  </a:lnTo>
                  <a:lnTo>
                    <a:pt x="848" y="1577"/>
                  </a:lnTo>
                  <a:lnTo>
                    <a:pt x="849" y="1525"/>
                  </a:lnTo>
                  <a:lnTo>
                    <a:pt x="850" y="1475"/>
                  </a:lnTo>
                  <a:lnTo>
                    <a:pt x="851" y="1424"/>
                  </a:lnTo>
                  <a:lnTo>
                    <a:pt x="850" y="1375"/>
                  </a:lnTo>
                  <a:lnTo>
                    <a:pt x="849" y="1327"/>
                  </a:lnTo>
                  <a:lnTo>
                    <a:pt x="848" y="1280"/>
                  </a:lnTo>
                  <a:lnTo>
                    <a:pt x="845" y="1234"/>
                  </a:lnTo>
                  <a:lnTo>
                    <a:pt x="841" y="1189"/>
                  </a:lnTo>
                  <a:lnTo>
                    <a:pt x="837" y="1146"/>
                  </a:lnTo>
                  <a:lnTo>
                    <a:pt x="831" y="1104"/>
                  </a:lnTo>
                  <a:lnTo>
                    <a:pt x="825" y="1064"/>
                  </a:lnTo>
                  <a:lnTo>
                    <a:pt x="815" y="1016"/>
                  </a:lnTo>
                  <a:lnTo>
                    <a:pt x="803" y="968"/>
                  </a:lnTo>
                  <a:lnTo>
                    <a:pt x="789" y="921"/>
                  </a:lnTo>
                  <a:lnTo>
                    <a:pt x="775" y="873"/>
                  </a:lnTo>
                  <a:lnTo>
                    <a:pt x="757" y="826"/>
                  </a:lnTo>
                  <a:lnTo>
                    <a:pt x="740" y="781"/>
                  </a:lnTo>
                  <a:lnTo>
                    <a:pt x="720" y="735"/>
                  </a:lnTo>
                  <a:lnTo>
                    <a:pt x="700" y="691"/>
                  </a:lnTo>
                  <a:lnTo>
                    <a:pt x="678" y="647"/>
                  </a:lnTo>
                  <a:lnTo>
                    <a:pt x="656" y="605"/>
                  </a:lnTo>
                  <a:lnTo>
                    <a:pt x="632" y="564"/>
                  </a:lnTo>
                  <a:lnTo>
                    <a:pt x="608" y="523"/>
                  </a:lnTo>
                  <a:lnTo>
                    <a:pt x="582" y="483"/>
                  </a:lnTo>
                  <a:lnTo>
                    <a:pt x="555" y="444"/>
                  </a:lnTo>
                  <a:lnTo>
                    <a:pt x="529" y="406"/>
                  </a:lnTo>
                  <a:lnTo>
                    <a:pt x="501" y="370"/>
                  </a:lnTo>
                  <a:close/>
                </a:path>
              </a:pathLst>
            </a:custGeom>
            <a:solidFill>
              <a:srgbClr val="57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85" name="Freeform 47">
              <a:extLst>
                <a:ext uri="{FF2B5EF4-FFF2-40B4-BE49-F238E27FC236}">
                  <a16:creationId xmlns:a16="http://schemas.microsoft.com/office/drawing/2014/main" id="{B8AD8D07-AEF3-434E-B4E1-770D7FD9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" y="2322"/>
              <a:ext cx="274" cy="274"/>
            </a:xfrm>
            <a:custGeom>
              <a:avLst/>
              <a:gdLst>
                <a:gd name="T0" fmla="*/ 493 w 1097"/>
                <a:gd name="T1" fmla="*/ 3 h 1095"/>
                <a:gd name="T2" fmla="*/ 412 w 1097"/>
                <a:gd name="T3" fmla="*/ 17 h 1095"/>
                <a:gd name="T4" fmla="*/ 335 w 1097"/>
                <a:gd name="T5" fmla="*/ 43 h 1095"/>
                <a:gd name="T6" fmla="*/ 264 w 1097"/>
                <a:gd name="T7" fmla="*/ 79 h 1095"/>
                <a:gd name="T8" fmla="*/ 200 w 1097"/>
                <a:gd name="T9" fmla="*/ 124 h 1095"/>
                <a:gd name="T10" fmla="*/ 142 w 1097"/>
                <a:gd name="T11" fmla="*/ 180 h 1095"/>
                <a:gd name="T12" fmla="*/ 94 w 1097"/>
                <a:gd name="T13" fmla="*/ 241 h 1095"/>
                <a:gd name="T14" fmla="*/ 54 w 1097"/>
                <a:gd name="T15" fmla="*/ 310 h 1095"/>
                <a:gd name="T16" fmla="*/ 25 w 1097"/>
                <a:gd name="T17" fmla="*/ 384 h 1095"/>
                <a:gd name="T18" fmla="*/ 6 w 1097"/>
                <a:gd name="T19" fmla="*/ 464 h 1095"/>
                <a:gd name="T20" fmla="*/ 0 w 1097"/>
                <a:gd name="T21" fmla="*/ 548 h 1095"/>
                <a:gd name="T22" fmla="*/ 6 w 1097"/>
                <a:gd name="T23" fmla="*/ 631 h 1095"/>
                <a:gd name="T24" fmla="*/ 25 w 1097"/>
                <a:gd name="T25" fmla="*/ 711 h 1095"/>
                <a:gd name="T26" fmla="*/ 54 w 1097"/>
                <a:gd name="T27" fmla="*/ 785 h 1095"/>
                <a:gd name="T28" fmla="*/ 94 w 1097"/>
                <a:gd name="T29" fmla="*/ 854 h 1095"/>
                <a:gd name="T30" fmla="*/ 142 w 1097"/>
                <a:gd name="T31" fmla="*/ 915 h 1095"/>
                <a:gd name="T32" fmla="*/ 200 w 1097"/>
                <a:gd name="T33" fmla="*/ 970 h 1095"/>
                <a:gd name="T34" fmla="*/ 264 w 1097"/>
                <a:gd name="T35" fmla="*/ 1015 h 1095"/>
                <a:gd name="T36" fmla="*/ 335 w 1097"/>
                <a:gd name="T37" fmla="*/ 1052 h 1095"/>
                <a:gd name="T38" fmla="*/ 412 w 1097"/>
                <a:gd name="T39" fmla="*/ 1078 h 1095"/>
                <a:gd name="T40" fmla="*/ 493 w 1097"/>
                <a:gd name="T41" fmla="*/ 1092 h 1095"/>
                <a:gd name="T42" fmla="*/ 577 w 1097"/>
                <a:gd name="T43" fmla="*/ 1094 h 1095"/>
                <a:gd name="T44" fmla="*/ 659 w 1097"/>
                <a:gd name="T45" fmla="*/ 1084 h 1095"/>
                <a:gd name="T46" fmla="*/ 738 w 1097"/>
                <a:gd name="T47" fmla="*/ 1061 h 1095"/>
                <a:gd name="T48" fmla="*/ 810 w 1097"/>
                <a:gd name="T49" fmla="*/ 1029 h 1095"/>
                <a:gd name="T50" fmla="*/ 877 w 1097"/>
                <a:gd name="T51" fmla="*/ 986 h 1095"/>
                <a:gd name="T52" fmla="*/ 936 w 1097"/>
                <a:gd name="T53" fmla="*/ 935 h 1095"/>
                <a:gd name="T54" fmla="*/ 989 w 1097"/>
                <a:gd name="T55" fmla="*/ 875 h 1095"/>
                <a:gd name="T56" fmla="*/ 1031 w 1097"/>
                <a:gd name="T57" fmla="*/ 809 h 1095"/>
                <a:gd name="T58" fmla="*/ 1063 w 1097"/>
                <a:gd name="T59" fmla="*/ 736 h 1095"/>
                <a:gd name="T60" fmla="*/ 1086 w 1097"/>
                <a:gd name="T61" fmla="*/ 657 h 1095"/>
                <a:gd name="T62" fmla="*/ 1096 w 1097"/>
                <a:gd name="T63" fmla="*/ 576 h 1095"/>
                <a:gd name="T64" fmla="*/ 1094 w 1097"/>
                <a:gd name="T65" fmla="*/ 492 h 1095"/>
                <a:gd name="T66" fmla="*/ 1080 w 1097"/>
                <a:gd name="T67" fmla="*/ 411 h 1095"/>
                <a:gd name="T68" fmla="*/ 1054 w 1097"/>
                <a:gd name="T69" fmla="*/ 334 h 1095"/>
                <a:gd name="T70" fmla="*/ 1017 w 1097"/>
                <a:gd name="T71" fmla="*/ 264 h 1095"/>
                <a:gd name="T72" fmla="*/ 972 w 1097"/>
                <a:gd name="T73" fmla="*/ 199 h 1095"/>
                <a:gd name="T74" fmla="*/ 917 w 1097"/>
                <a:gd name="T75" fmla="*/ 142 h 1095"/>
                <a:gd name="T76" fmla="*/ 855 w 1097"/>
                <a:gd name="T77" fmla="*/ 94 h 1095"/>
                <a:gd name="T78" fmla="*/ 787 w 1097"/>
                <a:gd name="T79" fmla="*/ 54 h 1095"/>
                <a:gd name="T80" fmla="*/ 712 w 1097"/>
                <a:gd name="T81" fmla="*/ 24 h 1095"/>
                <a:gd name="T82" fmla="*/ 632 w 1097"/>
                <a:gd name="T83" fmla="*/ 6 h 1095"/>
                <a:gd name="T84" fmla="*/ 549 w 1097"/>
                <a:gd name="T85" fmla="*/ 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97" h="1095">
                  <a:moveTo>
                    <a:pt x="549" y="0"/>
                  </a:moveTo>
                  <a:lnTo>
                    <a:pt x="520" y="1"/>
                  </a:lnTo>
                  <a:lnTo>
                    <a:pt x="493" y="3"/>
                  </a:lnTo>
                  <a:lnTo>
                    <a:pt x="465" y="6"/>
                  </a:lnTo>
                  <a:lnTo>
                    <a:pt x="438" y="11"/>
                  </a:lnTo>
                  <a:lnTo>
                    <a:pt x="412" y="17"/>
                  </a:lnTo>
                  <a:lnTo>
                    <a:pt x="385" y="24"/>
                  </a:lnTo>
                  <a:lnTo>
                    <a:pt x="361" y="33"/>
                  </a:lnTo>
                  <a:lnTo>
                    <a:pt x="335" y="43"/>
                  </a:lnTo>
                  <a:lnTo>
                    <a:pt x="311" y="54"/>
                  </a:lnTo>
                  <a:lnTo>
                    <a:pt x="287" y="66"/>
                  </a:lnTo>
                  <a:lnTo>
                    <a:pt x="264" y="79"/>
                  </a:lnTo>
                  <a:lnTo>
                    <a:pt x="242" y="94"/>
                  </a:lnTo>
                  <a:lnTo>
                    <a:pt x="220" y="108"/>
                  </a:lnTo>
                  <a:lnTo>
                    <a:pt x="200" y="124"/>
                  </a:lnTo>
                  <a:lnTo>
                    <a:pt x="180" y="142"/>
                  </a:lnTo>
                  <a:lnTo>
                    <a:pt x="161" y="160"/>
                  </a:lnTo>
                  <a:lnTo>
                    <a:pt x="142" y="180"/>
                  </a:lnTo>
                  <a:lnTo>
                    <a:pt x="126" y="199"/>
                  </a:lnTo>
                  <a:lnTo>
                    <a:pt x="110" y="220"/>
                  </a:lnTo>
                  <a:lnTo>
                    <a:pt x="94" y="241"/>
                  </a:lnTo>
                  <a:lnTo>
                    <a:pt x="80" y="264"/>
                  </a:lnTo>
                  <a:lnTo>
                    <a:pt x="67" y="286"/>
                  </a:lnTo>
                  <a:lnTo>
                    <a:pt x="54" y="310"/>
                  </a:lnTo>
                  <a:lnTo>
                    <a:pt x="43" y="334"/>
                  </a:lnTo>
                  <a:lnTo>
                    <a:pt x="34" y="359"/>
                  </a:lnTo>
                  <a:lnTo>
                    <a:pt x="25" y="384"/>
                  </a:lnTo>
                  <a:lnTo>
                    <a:pt x="17" y="411"/>
                  </a:lnTo>
                  <a:lnTo>
                    <a:pt x="11" y="437"/>
                  </a:lnTo>
                  <a:lnTo>
                    <a:pt x="6" y="464"/>
                  </a:lnTo>
                  <a:lnTo>
                    <a:pt x="3" y="492"/>
                  </a:lnTo>
                  <a:lnTo>
                    <a:pt x="1" y="519"/>
                  </a:lnTo>
                  <a:lnTo>
                    <a:pt x="0" y="548"/>
                  </a:lnTo>
                  <a:lnTo>
                    <a:pt x="1" y="576"/>
                  </a:lnTo>
                  <a:lnTo>
                    <a:pt x="3" y="603"/>
                  </a:lnTo>
                  <a:lnTo>
                    <a:pt x="6" y="631"/>
                  </a:lnTo>
                  <a:lnTo>
                    <a:pt x="11" y="657"/>
                  </a:lnTo>
                  <a:lnTo>
                    <a:pt x="17" y="684"/>
                  </a:lnTo>
                  <a:lnTo>
                    <a:pt x="25" y="711"/>
                  </a:lnTo>
                  <a:lnTo>
                    <a:pt x="34" y="736"/>
                  </a:lnTo>
                  <a:lnTo>
                    <a:pt x="43" y="761"/>
                  </a:lnTo>
                  <a:lnTo>
                    <a:pt x="54" y="785"/>
                  </a:lnTo>
                  <a:lnTo>
                    <a:pt x="67" y="809"/>
                  </a:lnTo>
                  <a:lnTo>
                    <a:pt x="80" y="831"/>
                  </a:lnTo>
                  <a:lnTo>
                    <a:pt x="94" y="854"/>
                  </a:lnTo>
                  <a:lnTo>
                    <a:pt x="110" y="875"/>
                  </a:lnTo>
                  <a:lnTo>
                    <a:pt x="126" y="896"/>
                  </a:lnTo>
                  <a:lnTo>
                    <a:pt x="142" y="915"/>
                  </a:lnTo>
                  <a:lnTo>
                    <a:pt x="161" y="935"/>
                  </a:lnTo>
                  <a:lnTo>
                    <a:pt x="180" y="953"/>
                  </a:lnTo>
                  <a:lnTo>
                    <a:pt x="200" y="970"/>
                  </a:lnTo>
                  <a:lnTo>
                    <a:pt x="220" y="986"/>
                  </a:lnTo>
                  <a:lnTo>
                    <a:pt x="242" y="1001"/>
                  </a:lnTo>
                  <a:lnTo>
                    <a:pt x="264" y="1015"/>
                  </a:lnTo>
                  <a:lnTo>
                    <a:pt x="287" y="1029"/>
                  </a:lnTo>
                  <a:lnTo>
                    <a:pt x="311" y="1041"/>
                  </a:lnTo>
                  <a:lnTo>
                    <a:pt x="335" y="1052"/>
                  </a:lnTo>
                  <a:lnTo>
                    <a:pt x="361" y="1061"/>
                  </a:lnTo>
                  <a:lnTo>
                    <a:pt x="385" y="1071"/>
                  </a:lnTo>
                  <a:lnTo>
                    <a:pt x="412" y="1078"/>
                  </a:lnTo>
                  <a:lnTo>
                    <a:pt x="438" y="1084"/>
                  </a:lnTo>
                  <a:lnTo>
                    <a:pt x="465" y="1089"/>
                  </a:lnTo>
                  <a:lnTo>
                    <a:pt x="493" y="1092"/>
                  </a:lnTo>
                  <a:lnTo>
                    <a:pt x="520" y="1094"/>
                  </a:lnTo>
                  <a:lnTo>
                    <a:pt x="549" y="1095"/>
                  </a:lnTo>
                  <a:lnTo>
                    <a:pt x="577" y="1094"/>
                  </a:lnTo>
                  <a:lnTo>
                    <a:pt x="604" y="1092"/>
                  </a:lnTo>
                  <a:lnTo>
                    <a:pt x="632" y="1089"/>
                  </a:lnTo>
                  <a:lnTo>
                    <a:pt x="659" y="1084"/>
                  </a:lnTo>
                  <a:lnTo>
                    <a:pt x="685" y="1078"/>
                  </a:lnTo>
                  <a:lnTo>
                    <a:pt x="712" y="1071"/>
                  </a:lnTo>
                  <a:lnTo>
                    <a:pt x="738" y="1061"/>
                  </a:lnTo>
                  <a:lnTo>
                    <a:pt x="762" y="1052"/>
                  </a:lnTo>
                  <a:lnTo>
                    <a:pt x="787" y="1041"/>
                  </a:lnTo>
                  <a:lnTo>
                    <a:pt x="810" y="1029"/>
                  </a:lnTo>
                  <a:lnTo>
                    <a:pt x="833" y="1015"/>
                  </a:lnTo>
                  <a:lnTo>
                    <a:pt x="855" y="1001"/>
                  </a:lnTo>
                  <a:lnTo>
                    <a:pt x="877" y="986"/>
                  </a:lnTo>
                  <a:lnTo>
                    <a:pt x="897" y="970"/>
                  </a:lnTo>
                  <a:lnTo>
                    <a:pt x="917" y="953"/>
                  </a:lnTo>
                  <a:lnTo>
                    <a:pt x="936" y="935"/>
                  </a:lnTo>
                  <a:lnTo>
                    <a:pt x="955" y="915"/>
                  </a:lnTo>
                  <a:lnTo>
                    <a:pt x="972" y="896"/>
                  </a:lnTo>
                  <a:lnTo>
                    <a:pt x="989" y="875"/>
                  </a:lnTo>
                  <a:lnTo>
                    <a:pt x="1003" y="854"/>
                  </a:lnTo>
                  <a:lnTo>
                    <a:pt x="1017" y="831"/>
                  </a:lnTo>
                  <a:lnTo>
                    <a:pt x="1031" y="809"/>
                  </a:lnTo>
                  <a:lnTo>
                    <a:pt x="1043" y="785"/>
                  </a:lnTo>
                  <a:lnTo>
                    <a:pt x="1054" y="761"/>
                  </a:lnTo>
                  <a:lnTo>
                    <a:pt x="1063" y="736"/>
                  </a:lnTo>
                  <a:lnTo>
                    <a:pt x="1073" y="711"/>
                  </a:lnTo>
                  <a:lnTo>
                    <a:pt x="1080" y="684"/>
                  </a:lnTo>
                  <a:lnTo>
                    <a:pt x="1086" y="657"/>
                  </a:lnTo>
                  <a:lnTo>
                    <a:pt x="1091" y="631"/>
                  </a:lnTo>
                  <a:lnTo>
                    <a:pt x="1094" y="603"/>
                  </a:lnTo>
                  <a:lnTo>
                    <a:pt x="1096" y="576"/>
                  </a:lnTo>
                  <a:lnTo>
                    <a:pt x="1097" y="548"/>
                  </a:lnTo>
                  <a:lnTo>
                    <a:pt x="1096" y="519"/>
                  </a:lnTo>
                  <a:lnTo>
                    <a:pt x="1094" y="492"/>
                  </a:lnTo>
                  <a:lnTo>
                    <a:pt x="1091" y="464"/>
                  </a:lnTo>
                  <a:lnTo>
                    <a:pt x="1086" y="437"/>
                  </a:lnTo>
                  <a:lnTo>
                    <a:pt x="1080" y="411"/>
                  </a:lnTo>
                  <a:lnTo>
                    <a:pt x="1073" y="384"/>
                  </a:lnTo>
                  <a:lnTo>
                    <a:pt x="1063" y="359"/>
                  </a:lnTo>
                  <a:lnTo>
                    <a:pt x="1054" y="334"/>
                  </a:lnTo>
                  <a:lnTo>
                    <a:pt x="1043" y="310"/>
                  </a:lnTo>
                  <a:lnTo>
                    <a:pt x="1031" y="286"/>
                  </a:lnTo>
                  <a:lnTo>
                    <a:pt x="1017" y="264"/>
                  </a:lnTo>
                  <a:lnTo>
                    <a:pt x="1003" y="241"/>
                  </a:lnTo>
                  <a:lnTo>
                    <a:pt x="989" y="220"/>
                  </a:lnTo>
                  <a:lnTo>
                    <a:pt x="972" y="199"/>
                  </a:lnTo>
                  <a:lnTo>
                    <a:pt x="955" y="180"/>
                  </a:lnTo>
                  <a:lnTo>
                    <a:pt x="936" y="160"/>
                  </a:lnTo>
                  <a:lnTo>
                    <a:pt x="917" y="142"/>
                  </a:lnTo>
                  <a:lnTo>
                    <a:pt x="897" y="124"/>
                  </a:lnTo>
                  <a:lnTo>
                    <a:pt x="877" y="108"/>
                  </a:lnTo>
                  <a:lnTo>
                    <a:pt x="855" y="94"/>
                  </a:lnTo>
                  <a:lnTo>
                    <a:pt x="833" y="79"/>
                  </a:lnTo>
                  <a:lnTo>
                    <a:pt x="810" y="66"/>
                  </a:lnTo>
                  <a:lnTo>
                    <a:pt x="787" y="54"/>
                  </a:lnTo>
                  <a:lnTo>
                    <a:pt x="762" y="43"/>
                  </a:lnTo>
                  <a:lnTo>
                    <a:pt x="738" y="33"/>
                  </a:lnTo>
                  <a:lnTo>
                    <a:pt x="712" y="24"/>
                  </a:lnTo>
                  <a:lnTo>
                    <a:pt x="685" y="17"/>
                  </a:lnTo>
                  <a:lnTo>
                    <a:pt x="659" y="11"/>
                  </a:lnTo>
                  <a:lnTo>
                    <a:pt x="632" y="6"/>
                  </a:lnTo>
                  <a:lnTo>
                    <a:pt x="604" y="3"/>
                  </a:lnTo>
                  <a:lnTo>
                    <a:pt x="577" y="1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92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86" name="Freeform 48">
              <a:extLst>
                <a:ext uri="{FF2B5EF4-FFF2-40B4-BE49-F238E27FC236}">
                  <a16:creationId xmlns:a16="http://schemas.microsoft.com/office/drawing/2014/main" id="{2A67222A-4307-48F4-8209-ECCD673C2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" y="2393"/>
              <a:ext cx="132" cy="132"/>
            </a:xfrm>
            <a:custGeom>
              <a:avLst/>
              <a:gdLst>
                <a:gd name="T0" fmla="*/ 236 w 527"/>
                <a:gd name="T1" fmla="*/ 1 h 527"/>
                <a:gd name="T2" fmla="*/ 197 w 527"/>
                <a:gd name="T3" fmla="*/ 8 h 527"/>
                <a:gd name="T4" fmla="*/ 161 w 527"/>
                <a:gd name="T5" fmla="*/ 20 h 527"/>
                <a:gd name="T6" fmla="*/ 127 w 527"/>
                <a:gd name="T7" fmla="*/ 38 h 527"/>
                <a:gd name="T8" fmla="*/ 96 w 527"/>
                <a:gd name="T9" fmla="*/ 60 h 527"/>
                <a:gd name="T10" fmla="*/ 68 w 527"/>
                <a:gd name="T11" fmla="*/ 86 h 527"/>
                <a:gd name="T12" fmla="*/ 45 w 527"/>
                <a:gd name="T13" fmla="*/ 116 h 527"/>
                <a:gd name="T14" fmla="*/ 25 w 527"/>
                <a:gd name="T15" fmla="*/ 149 h 527"/>
                <a:gd name="T16" fmla="*/ 11 w 527"/>
                <a:gd name="T17" fmla="*/ 185 h 527"/>
                <a:gd name="T18" fmla="*/ 3 w 527"/>
                <a:gd name="T19" fmla="*/ 223 h 527"/>
                <a:gd name="T20" fmla="*/ 0 w 527"/>
                <a:gd name="T21" fmla="*/ 264 h 527"/>
                <a:gd name="T22" fmla="*/ 3 w 527"/>
                <a:gd name="T23" fmla="*/ 304 h 527"/>
                <a:gd name="T24" fmla="*/ 11 w 527"/>
                <a:gd name="T25" fmla="*/ 342 h 527"/>
                <a:gd name="T26" fmla="*/ 25 w 527"/>
                <a:gd name="T27" fmla="*/ 377 h 527"/>
                <a:gd name="T28" fmla="*/ 45 w 527"/>
                <a:gd name="T29" fmla="*/ 411 h 527"/>
                <a:gd name="T30" fmla="*/ 68 w 527"/>
                <a:gd name="T31" fmla="*/ 441 h 527"/>
                <a:gd name="T32" fmla="*/ 96 w 527"/>
                <a:gd name="T33" fmla="*/ 466 h 527"/>
                <a:gd name="T34" fmla="*/ 127 w 527"/>
                <a:gd name="T35" fmla="*/ 489 h 527"/>
                <a:gd name="T36" fmla="*/ 161 w 527"/>
                <a:gd name="T37" fmla="*/ 506 h 527"/>
                <a:gd name="T38" fmla="*/ 197 w 527"/>
                <a:gd name="T39" fmla="*/ 519 h 527"/>
                <a:gd name="T40" fmla="*/ 236 w 527"/>
                <a:gd name="T41" fmla="*/ 526 h 527"/>
                <a:gd name="T42" fmla="*/ 277 w 527"/>
                <a:gd name="T43" fmla="*/ 527 h 527"/>
                <a:gd name="T44" fmla="*/ 317 w 527"/>
                <a:gd name="T45" fmla="*/ 522 h 527"/>
                <a:gd name="T46" fmla="*/ 354 w 527"/>
                <a:gd name="T47" fmla="*/ 511 h 527"/>
                <a:gd name="T48" fmla="*/ 389 w 527"/>
                <a:gd name="T49" fmla="*/ 495 h 527"/>
                <a:gd name="T50" fmla="*/ 422 w 527"/>
                <a:gd name="T51" fmla="*/ 475 h 527"/>
                <a:gd name="T52" fmla="*/ 450 w 527"/>
                <a:gd name="T53" fmla="*/ 450 h 527"/>
                <a:gd name="T54" fmla="*/ 475 w 527"/>
                <a:gd name="T55" fmla="*/ 421 h 527"/>
                <a:gd name="T56" fmla="*/ 496 w 527"/>
                <a:gd name="T57" fmla="*/ 389 h 527"/>
                <a:gd name="T58" fmla="*/ 512 w 527"/>
                <a:gd name="T59" fmla="*/ 354 h 527"/>
                <a:gd name="T60" fmla="*/ 522 w 527"/>
                <a:gd name="T61" fmla="*/ 316 h 527"/>
                <a:gd name="T62" fmla="*/ 527 w 527"/>
                <a:gd name="T63" fmla="*/ 277 h 527"/>
                <a:gd name="T64" fmla="*/ 526 w 527"/>
                <a:gd name="T65" fmla="*/ 236 h 527"/>
                <a:gd name="T66" fmla="*/ 519 w 527"/>
                <a:gd name="T67" fmla="*/ 197 h 527"/>
                <a:gd name="T68" fmla="*/ 507 w 527"/>
                <a:gd name="T69" fmla="*/ 161 h 527"/>
                <a:gd name="T70" fmla="*/ 489 w 527"/>
                <a:gd name="T71" fmla="*/ 127 h 527"/>
                <a:gd name="T72" fmla="*/ 467 w 527"/>
                <a:gd name="T73" fmla="*/ 96 h 527"/>
                <a:gd name="T74" fmla="*/ 441 w 527"/>
                <a:gd name="T75" fmla="*/ 69 h 527"/>
                <a:gd name="T76" fmla="*/ 412 w 527"/>
                <a:gd name="T77" fmla="*/ 45 h 527"/>
                <a:gd name="T78" fmla="*/ 378 w 527"/>
                <a:gd name="T79" fmla="*/ 26 h 527"/>
                <a:gd name="T80" fmla="*/ 342 w 527"/>
                <a:gd name="T81" fmla="*/ 11 h 527"/>
                <a:gd name="T82" fmla="*/ 304 w 527"/>
                <a:gd name="T83" fmla="*/ 3 h 527"/>
                <a:gd name="T84" fmla="*/ 264 w 527"/>
                <a:gd name="T85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7" h="527">
                  <a:moveTo>
                    <a:pt x="264" y="0"/>
                  </a:moveTo>
                  <a:lnTo>
                    <a:pt x="250" y="0"/>
                  </a:lnTo>
                  <a:lnTo>
                    <a:pt x="236" y="1"/>
                  </a:lnTo>
                  <a:lnTo>
                    <a:pt x="223" y="3"/>
                  </a:lnTo>
                  <a:lnTo>
                    <a:pt x="211" y="5"/>
                  </a:lnTo>
                  <a:lnTo>
                    <a:pt x="197" y="8"/>
                  </a:lnTo>
                  <a:lnTo>
                    <a:pt x="185" y="11"/>
                  </a:lnTo>
                  <a:lnTo>
                    <a:pt x="173" y="15"/>
                  </a:lnTo>
                  <a:lnTo>
                    <a:pt x="161" y="20"/>
                  </a:lnTo>
                  <a:lnTo>
                    <a:pt x="149" y="26"/>
                  </a:lnTo>
                  <a:lnTo>
                    <a:pt x="138" y="32"/>
                  </a:lnTo>
                  <a:lnTo>
                    <a:pt x="127" y="38"/>
                  </a:lnTo>
                  <a:lnTo>
                    <a:pt x="115" y="45"/>
                  </a:lnTo>
                  <a:lnTo>
                    <a:pt x="105" y="52"/>
                  </a:lnTo>
                  <a:lnTo>
                    <a:pt x="96" y="60"/>
                  </a:lnTo>
                  <a:lnTo>
                    <a:pt x="86" y="69"/>
                  </a:lnTo>
                  <a:lnTo>
                    <a:pt x="77" y="77"/>
                  </a:lnTo>
                  <a:lnTo>
                    <a:pt x="68" y="86"/>
                  </a:lnTo>
                  <a:lnTo>
                    <a:pt x="60" y="96"/>
                  </a:lnTo>
                  <a:lnTo>
                    <a:pt x="52" y="105"/>
                  </a:lnTo>
                  <a:lnTo>
                    <a:pt x="45" y="116"/>
                  </a:lnTo>
                  <a:lnTo>
                    <a:pt x="38" y="127"/>
                  </a:lnTo>
                  <a:lnTo>
                    <a:pt x="31" y="138"/>
                  </a:lnTo>
                  <a:lnTo>
                    <a:pt x="25" y="149"/>
                  </a:lnTo>
                  <a:lnTo>
                    <a:pt x="20" y="161"/>
                  </a:lnTo>
                  <a:lnTo>
                    <a:pt x="15" y="173"/>
                  </a:lnTo>
                  <a:lnTo>
                    <a:pt x="11" y="185"/>
                  </a:lnTo>
                  <a:lnTo>
                    <a:pt x="8" y="197"/>
                  </a:lnTo>
                  <a:lnTo>
                    <a:pt x="5" y="211"/>
                  </a:lnTo>
                  <a:lnTo>
                    <a:pt x="3" y="223"/>
                  </a:lnTo>
                  <a:lnTo>
                    <a:pt x="1" y="236"/>
                  </a:lnTo>
                  <a:lnTo>
                    <a:pt x="0" y="250"/>
                  </a:lnTo>
                  <a:lnTo>
                    <a:pt x="0" y="264"/>
                  </a:lnTo>
                  <a:lnTo>
                    <a:pt x="0" y="277"/>
                  </a:lnTo>
                  <a:lnTo>
                    <a:pt x="1" y="291"/>
                  </a:lnTo>
                  <a:lnTo>
                    <a:pt x="3" y="304"/>
                  </a:lnTo>
                  <a:lnTo>
                    <a:pt x="5" y="316"/>
                  </a:lnTo>
                  <a:lnTo>
                    <a:pt x="8" y="329"/>
                  </a:lnTo>
                  <a:lnTo>
                    <a:pt x="11" y="342"/>
                  </a:lnTo>
                  <a:lnTo>
                    <a:pt x="15" y="354"/>
                  </a:lnTo>
                  <a:lnTo>
                    <a:pt x="20" y="366"/>
                  </a:lnTo>
                  <a:lnTo>
                    <a:pt x="25" y="377"/>
                  </a:lnTo>
                  <a:lnTo>
                    <a:pt x="31" y="389"/>
                  </a:lnTo>
                  <a:lnTo>
                    <a:pt x="38" y="400"/>
                  </a:lnTo>
                  <a:lnTo>
                    <a:pt x="45" y="411"/>
                  </a:lnTo>
                  <a:lnTo>
                    <a:pt x="52" y="421"/>
                  </a:lnTo>
                  <a:lnTo>
                    <a:pt x="60" y="431"/>
                  </a:lnTo>
                  <a:lnTo>
                    <a:pt x="68" y="441"/>
                  </a:lnTo>
                  <a:lnTo>
                    <a:pt x="77" y="450"/>
                  </a:lnTo>
                  <a:lnTo>
                    <a:pt x="86" y="458"/>
                  </a:lnTo>
                  <a:lnTo>
                    <a:pt x="96" y="466"/>
                  </a:lnTo>
                  <a:lnTo>
                    <a:pt x="105" y="475"/>
                  </a:lnTo>
                  <a:lnTo>
                    <a:pt x="115" y="482"/>
                  </a:lnTo>
                  <a:lnTo>
                    <a:pt x="127" y="489"/>
                  </a:lnTo>
                  <a:lnTo>
                    <a:pt x="138" y="495"/>
                  </a:lnTo>
                  <a:lnTo>
                    <a:pt x="149" y="501"/>
                  </a:lnTo>
                  <a:lnTo>
                    <a:pt x="161" y="506"/>
                  </a:lnTo>
                  <a:lnTo>
                    <a:pt x="173" y="511"/>
                  </a:lnTo>
                  <a:lnTo>
                    <a:pt x="185" y="516"/>
                  </a:lnTo>
                  <a:lnTo>
                    <a:pt x="197" y="519"/>
                  </a:lnTo>
                  <a:lnTo>
                    <a:pt x="211" y="522"/>
                  </a:lnTo>
                  <a:lnTo>
                    <a:pt x="223" y="524"/>
                  </a:lnTo>
                  <a:lnTo>
                    <a:pt x="236" y="526"/>
                  </a:lnTo>
                  <a:lnTo>
                    <a:pt x="250" y="527"/>
                  </a:lnTo>
                  <a:lnTo>
                    <a:pt x="264" y="527"/>
                  </a:lnTo>
                  <a:lnTo>
                    <a:pt x="277" y="527"/>
                  </a:lnTo>
                  <a:lnTo>
                    <a:pt x="291" y="526"/>
                  </a:lnTo>
                  <a:lnTo>
                    <a:pt x="304" y="524"/>
                  </a:lnTo>
                  <a:lnTo>
                    <a:pt x="317" y="522"/>
                  </a:lnTo>
                  <a:lnTo>
                    <a:pt x="330" y="519"/>
                  </a:lnTo>
                  <a:lnTo>
                    <a:pt x="342" y="516"/>
                  </a:lnTo>
                  <a:lnTo>
                    <a:pt x="354" y="511"/>
                  </a:lnTo>
                  <a:lnTo>
                    <a:pt x="366" y="506"/>
                  </a:lnTo>
                  <a:lnTo>
                    <a:pt x="378" y="501"/>
                  </a:lnTo>
                  <a:lnTo>
                    <a:pt x="389" y="495"/>
                  </a:lnTo>
                  <a:lnTo>
                    <a:pt x="400" y="489"/>
                  </a:lnTo>
                  <a:lnTo>
                    <a:pt x="412" y="482"/>
                  </a:lnTo>
                  <a:lnTo>
                    <a:pt x="422" y="475"/>
                  </a:lnTo>
                  <a:lnTo>
                    <a:pt x="431" y="466"/>
                  </a:lnTo>
                  <a:lnTo>
                    <a:pt x="441" y="458"/>
                  </a:lnTo>
                  <a:lnTo>
                    <a:pt x="450" y="450"/>
                  </a:lnTo>
                  <a:lnTo>
                    <a:pt x="459" y="441"/>
                  </a:lnTo>
                  <a:lnTo>
                    <a:pt x="467" y="431"/>
                  </a:lnTo>
                  <a:lnTo>
                    <a:pt x="475" y="421"/>
                  </a:lnTo>
                  <a:lnTo>
                    <a:pt x="482" y="411"/>
                  </a:lnTo>
                  <a:lnTo>
                    <a:pt x="489" y="400"/>
                  </a:lnTo>
                  <a:lnTo>
                    <a:pt x="496" y="389"/>
                  </a:lnTo>
                  <a:lnTo>
                    <a:pt x="502" y="377"/>
                  </a:lnTo>
                  <a:lnTo>
                    <a:pt x="507" y="366"/>
                  </a:lnTo>
                  <a:lnTo>
                    <a:pt x="512" y="354"/>
                  </a:lnTo>
                  <a:lnTo>
                    <a:pt x="516" y="342"/>
                  </a:lnTo>
                  <a:lnTo>
                    <a:pt x="519" y="329"/>
                  </a:lnTo>
                  <a:lnTo>
                    <a:pt x="522" y="316"/>
                  </a:lnTo>
                  <a:lnTo>
                    <a:pt x="524" y="304"/>
                  </a:lnTo>
                  <a:lnTo>
                    <a:pt x="526" y="291"/>
                  </a:lnTo>
                  <a:lnTo>
                    <a:pt x="527" y="277"/>
                  </a:lnTo>
                  <a:lnTo>
                    <a:pt x="527" y="264"/>
                  </a:lnTo>
                  <a:lnTo>
                    <a:pt x="527" y="250"/>
                  </a:lnTo>
                  <a:lnTo>
                    <a:pt x="526" y="236"/>
                  </a:lnTo>
                  <a:lnTo>
                    <a:pt x="524" y="223"/>
                  </a:lnTo>
                  <a:lnTo>
                    <a:pt x="522" y="211"/>
                  </a:lnTo>
                  <a:lnTo>
                    <a:pt x="519" y="197"/>
                  </a:lnTo>
                  <a:lnTo>
                    <a:pt x="516" y="185"/>
                  </a:lnTo>
                  <a:lnTo>
                    <a:pt x="512" y="173"/>
                  </a:lnTo>
                  <a:lnTo>
                    <a:pt x="507" y="161"/>
                  </a:lnTo>
                  <a:lnTo>
                    <a:pt x="502" y="149"/>
                  </a:lnTo>
                  <a:lnTo>
                    <a:pt x="496" y="138"/>
                  </a:lnTo>
                  <a:lnTo>
                    <a:pt x="489" y="127"/>
                  </a:lnTo>
                  <a:lnTo>
                    <a:pt x="482" y="116"/>
                  </a:lnTo>
                  <a:lnTo>
                    <a:pt x="475" y="105"/>
                  </a:lnTo>
                  <a:lnTo>
                    <a:pt x="467" y="96"/>
                  </a:lnTo>
                  <a:lnTo>
                    <a:pt x="459" y="86"/>
                  </a:lnTo>
                  <a:lnTo>
                    <a:pt x="450" y="77"/>
                  </a:lnTo>
                  <a:lnTo>
                    <a:pt x="441" y="69"/>
                  </a:lnTo>
                  <a:lnTo>
                    <a:pt x="431" y="60"/>
                  </a:lnTo>
                  <a:lnTo>
                    <a:pt x="422" y="52"/>
                  </a:lnTo>
                  <a:lnTo>
                    <a:pt x="412" y="45"/>
                  </a:lnTo>
                  <a:lnTo>
                    <a:pt x="400" y="38"/>
                  </a:lnTo>
                  <a:lnTo>
                    <a:pt x="389" y="32"/>
                  </a:lnTo>
                  <a:lnTo>
                    <a:pt x="378" y="26"/>
                  </a:lnTo>
                  <a:lnTo>
                    <a:pt x="366" y="20"/>
                  </a:lnTo>
                  <a:lnTo>
                    <a:pt x="354" y="15"/>
                  </a:lnTo>
                  <a:lnTo>
                    <a:pt x="342" y="11"/>
                  </a:lnTo>
                  <a:lnTo>
                    <a:pt x="330" y="8"/>
                  </a:lnTo>
                  <a:lnTo>
                    <a:pt x="317" y="5"/>
                  </a:lnTo>
                  <a:lnTo>
                    <a:pt x="304" y="3"/>
                  </a:lnTo>
                  <a:lnTo>
                    <a:pt x="291" y="1"/>
                  </a:lnTo>
                  <a:lnTo>
                    <a:pt x="277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87" name="Freeform 49">
              <a:extLst>
                <a:ext uri="{FF2B5EF4-FFF2-40B4-BE49-F238E27FC236}">
                  <a16:creationId xmlns:a16="http://schemas.microsoft.com/office/drawing/2014/main" id="{2DB7160B-5AD5-4986-8CAB-334C3D1D1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1" y="1002"/>
              <a:ext cx="186" cy="344"/>
            </a:xfrm>
            <a:custGeom>
              <a:avLst/>
              <a:gdLst>
                <a:gd name="T0" fmla="*/ 185 w 746"/>
                <a:gd name="T1" fmla="*/ 18 h 1373"/>
                <a:gd name="T2" fmla="*/ 143 w 746"/>
                <a:gd name="T3" fmla="*/ 40 h 1373"/>
                <a:gd name="T4" fmla="*/ 107 w 746"/>
                <a:gd name="T5" fmla="*/ 67 h 1373"/>
                <a:gd name="T6" fmla="*/ 78 w 746"/>
                <a:gd name="T7" fmla="*/ 100 h 1373"/>
                <a:gd name="T8" fmla="*/ 55 w 746"/>
                <a:gd name="T9" fmla="*/ 137 h 1373"/>
                <a:gd name="T10" fmla="*/ 36 w 746"/>
                <a:gd name="T11" fmla="*/ 178 h 1373"/>
                <a:gd name="T12" fmla="*/ 22 w 746"/>
                <a:gd name="T13" fmla="*/ 222 h 1373"/>
                <a:gd name="T14" fmla="*/ 13 w 746"/>
                <a:gd name="T15" fmla="*/ 268 h 1373"/>
                <a:gd name="T16" fmla="*/ 6 w 746"/>
                <a:gd name="T17" fmla="*/ 316 h 1373"/>
                <a:gd name="T18" fmla="*/ 1 w 746"/>
                <a:gd name="T19" fmla="*/ 363 h 1373"/>
                <a:gd name="T20" fmla="*/ 0 w 746"/>
                <a:gd name="T21" fmla="*/ 434 h 1373"/>
                <a:gd name="T22" fmla="*/ 3 w 746"/>
                <a:gd name="T23" fmla="*/ 561 h 1373"/>
                <a:gd name="T24" fmla="*/ 7 w 746"/>
                <a:gd name="T25" fmla="*/ 641 h 1373"/>
                <a:gd name="T26" fmla="*/ 12 w 746"/>
                <a:gd name="T27" fmla="*/ 677 h 1373"/>
                <a:gd name="T28" fmla="*/ 21 w 746"/>
                <a:gd name="T29" fmla="*/ 719 h 1373"/>
                <a:gd name="T30" fmla="*/ 34 w 746"/>
                <a:gd name="T31" fmla="*/ 767 h 1373"/>
                <a:gd name="T32" fmla="*/ 61 w 746"/>
                <a:gd name="T33" fmla="*/ 848 h 1373"/>
                <a:gd name="T34" fmla="*/ 107 w 746"/>
                <a:gd name="T35" fmla="*/ 963 h 1373"/>
                <a:gd name="T36" fmla="*/ 148 w 746"/>
                <a:gd name="T37" fmla="*/ 1051 h 1373"/>
                <a:gd name="T38" fmla="*/ 177 w 746"/>
                <a:gd name="T39" fmla="*/ 1107 h 1373"/>
                <a:gd name="T40" fmla="*/ 207 w 746"/>
                <a:gd name="T41" fmla="*/ 1160 h 1373"/>
                <a:gd name="T42" fmla="*/ 238 w 746"/>
                <a:gd name="T43" fmla="*/ 1210 h 1373"/>
                <a:gd name="T44" fmla="*/ 269 w 746"/>
                <a:gd name="T45" fmla="*/ 1254 h 1373"/>
                <a:gd name="T46" fmla="*/ 300 w 746"/>
                <a:gd name="T47" fmla="*/ 1291 h 1373"/>
                <a:gd name="T48" fmla="*/ 329 w 746"/>
                <a:gd name="T49" fmla="*/ 1322 h 1373"/>
                <a:gd name="T50" fmla="*/ 359 w 746"/>
                <a:gd name="T51" fmla="*/ 1342 h 1373"/>
                <a:gd name="T52" fmla="*/ 406 w 746"/>
                <a:gd name="T53" fmla="*/ 1360 h 1373"/>
                <a:gd name="T54" fmla="*/ 468 w 746"/>
                <a:gd name="T55" fmla="*/ 1372 h 1373"/>
                <a:gd name="T56" fmla="*/ 522 w 746"/>
                <a:gd name="T57" fmla="*/ 1371 h 1373"/>
                <a:gd name="T58" fmla="*/ 568 w 746"/>
                <a:gd name="T59" fmla="*/ 1357 h 1373"/>
                <a:gd name="T60" fmla="*/ 607 w 746"/>
                <a:gd name="T61" fmla="*/ 1335 h 1373"/>
                <a:gd name="T62" fmla="*/ 641 w 746"/>
                <a:gd name="T63" fmla="*/ 1304 h 1373"/>
                <a:gd name="T64" fmla="*/ 667 w 746"/>
                <a:gd name="T65" fmla="*/ 1266 h 1373"/>
                <a:gd name="T66" fmla="*/ 690 w 746"/>
                <a:gd name="T67" fmla="*/ 1225 h 1373"/>
                <a:gd name="T68" fmla="*/ 707 w 746"/>
                <a:gd name="T69" fmla="*/ 1181 h 1373"/>
                <a:gd name="T70" fmla="*/ 721 w 746"/>
                <a:gd name="T71" fmla="*/ 1136 h 1373"/>
                <a:gd name="T72" fmla="*/ 731 w 746"/>
                <a:gd name="T73" fmla="*/ 1092 h 1373"/>
                <a:gd name="T74" fmla="*/ 737 w 746"/>
                <a:gd name="T75" fmla="*/ 1052 h 1373"/>
                <a:gd name="T76" fmla="*/ 745 w 746"/>
                <a:gd name="T77" fmla="*/ 973 h 1373"/>
                <a:gd name="T78" fmla="*/ 746 w 746"/>
                <a:gd name="T79" fmla="*/ 319 h 1373"/>
                <a:gd name="T80" fmla="*/ 699 w 746"/>
                <a:gd name="T81" fmla="*/ 260 h 1373"/>
                <a:gd name="T82" fmla="*/ 645 w 746"/>
                <a:gd name="T83" fmla="*/ 201 h 1373"/>
                <a:gd name="T84" fmla="*/ 612 w 746"/>
                <a:gd name="T85" fmla="*/ 169 h 1373"/>
                <a:gd name="T86" fmla="*/ 575 w 746"/>
                <a:gd name="T87" fmla="*/ 136 h 1373"/>
                <a:gd name="T88" fmla="*/ 535 w 746"/>
                <a:gd name="T89" fmla="*/ 104 h 1373"/>
                <a:gd name="T90" fmla="*/ 493 w 746"/>
                <a:gd name="T91" fmla="*/ 75 h 1373"/>
                <a:gd name="T92" fmla="*/ 449 w 746"/>
                <a:gd name="T93" fmla="*/ 48 h 1373"/>
                <a:gd name="T94" fmla="*/ 403 w 746"/>
                <a:gd name="T95" fmla="*/ 27 h 1373"/>
                <a:gd name="T96" fmla="*/ 355 w 746"/>
                <a:gd name="T97" fmla="*/ 10 h 1373"/>
                <a:gd name="T98" fmla="*/ 307 w 746"/>
                <a:gd name="T99" fmla="*/ 2 h 1373"/>
                <a:gd name="T100" fmla="*/ 258 w 746"/>
                <a:gd name="T101" fmla="*/ 1 h 1373"/>
                <a:gd name="T102" fmla="*/ 208 w 746"/>
                <a:gd name="T103" fmla="*/ 10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6" h="1373">
                  <a:moveTo>
                    <a:pt x="208" y="10"/>
                  </a:moveTo>
                  <a:lnTo>
                    <a:pt x="185" y="18"/>
                  </a:lnTo>
                  <a:lnTo>
                    <a:pt x="162" y="28"/>
                  </a:lnTo>
                  <a:lnTo>
                    <a:pt x="143" y="40"/>
                  </a:lnTo>
                  <a:lnTo>
                    <a:pt x="124" y="52"/>
                  </a:lnTo>
                  <a:lnTo>
                    <a:pt x="107" y="67"/>
                  </a:lnTo>
                  <a:lnTo>
                    <a:pt x="92" y="83"/>
                  </a:lnTo>
                  <a:lnTo>
                    <a:pt x="78" y="100"/>
                  </a:lnTo>
                  <a:lnTo>
                    <a:pt x="66" y="118"/>
                  </a:lnTo>
                  <a:lnTo>
                    <a:pt x="55" y="137"/>
                  </a:lnTo>
                  <a:lnTo>
                    <a:pt x="44" y="157"/>
                  </a:lnTo>
                  <a:lnTo>
                    <a:pt x="36" y="178"/>
                  </a:lnTo>
                  <a:lnTo>
                    <a:pt x="29" y="200"/>
                  </a:lnTo>
                  <a:lnTo>
                    <a:pt x="22" y="222"/>
                  </a:lnTo>
                  <a:lnTo>
                    <a:pt x="17" y="245"/>
                  </a:lnTo>
                  <a:lnTo>
                    <a:pt x="13" y="268"/>
                  </a:lnTo>
                  <a:lnTo>
                    <a:pt x="9" y="291"/>
                  </a:lnTo>
                  <a:lnTo>
                    <a:pt x="6" y="316"/>
                  </a:lnTo>
                  <a:lnTo>
                    <a:pt x="3" y="340"/>
                  </a:lnTo>
                  <a:lnTo>
                    <a:pt x="1" y="363"/>
                  </a:lnTo>
                  <a:lnTo>
                    <a:pt x="0" y="388"/>
                  </a:lnTo>
                  <a:lnTo>
                    <a:pt x="0" y="434"/>
                  </a:lnTo>
                  <a:lnTo>
                    <a:pt x="0" y="479"/>
                  </a:lnTo>
                  <a:lnTo>
                    <a:pt x="3" y="561"/>
                  </a:lnTo>
                  <a:lnTo>
                    <a:pt x="6" y="626"/>
                  </a:lnTo>
                  <a:lnTo>
                    <a:pt x="7" y="641"/>
                  </a:lnTo>
                  <a:lnTo>
                    <a:pt x="9" y="658"/>
                  </a:lnTo>
                  <a:lnTo>
                    <a:pt x="12" y="677"/>
                  </a:lnTo>
                  <a:lnTo>
                    <a:pt x="16" y="698"/>
                  </a:lnTo>
                  <a:lnTo>
                    <a:pt x="21" y="719"/>
                  </a:lnTo>
                  <a:lnTo>
                    <a:pt x="27" y="743"/>
                  </a:lnTo>
                  <a:lnTo>
                    <a:pt x="34" y="767"/>
                  </a:lnTo>
                  <a:lnTo>
                    <a:pt x="42" y="793"/>
                  </a:lnTo>
                  <a:lnTo>
                    <a:pt x="61" y="848"/>
                  </a:lnTo>
                  <a:lnTo>
                    <a:pt x="83" y="904"/>
                  </a:lnTo>
                  <a:lnTo>
                    <a:pt x="107" y="963"/>
                  </a:lnTo>
                  <a:lnTo>
                    <a:pt x="134" y="1021"/>
                  </a:lnTo>
                  <a:lnTo>
                    <a:pt x="148" y="1051"/>
                  </a:lnTo>
                  <a:lnTo>
                    <a:pt x="162" y="1078"/>
                  </a:lnTo>
                  <a:lnTo>
                    <a:pt x="177" y="1107"/>
                  </a:lnTo>
                  <a:lnTo>
                    <a:pt x="192" y="1133"/>
                  </a:lnTo>
                  <a:lnTo>
                    <a:pt x="207" y="1160"/>
                  </a:lnTo>
                  <a:lnTo>
                    <a:pt x="223" y="1186"/>
                  </a:lnTo>
                  <a:lnTo>
                    <a:pt x="238" y="1210"/>
                  </a:lnTo>
                  <a:lnTo>
                    <a:pt x="253" y="1233"/>
                  </a:lnTo>
                  <a:lnTo>
                    <a:pt x="269" y="1254"/>
                  </a:lnTo>
                  <a:lnTo>
                    <a:pt x="284" y="1274"/>
                  </a:lnTo>
                  <a:lnTo>
                    <a:pt x="300" y="1291"/>
                  </a:lnTo>
                  <a:lnTo>
                    <a:pt x="315" y="1307"/>
                  </a:lnTo>
                  <a:lnTo>
                    <a:pt x="329" y="1322"/>
                  </a:lnTo>
                  <a:lnTo>
                    <a:pt x="345" y="1333"/>
                  </a:lnTo>
                  <a:lnTo>
                    <a:pt x="359" y="1342"/>
                  </a:lnTo>
                  <a:lnTo>
                    <a:pt x="372" y="1348"/>
                  </a:lnTo>
                  <a:lnTo>
                    <a:pt x="406" y="1360"/>
                  </a:lnTo>
                  <a:lnTo>
                    <a:pt x="438" y="1368"/>
                  </a:lnTo>
                  <a:lnTo>
                    <a:pt x="468" y="1372"/>
                  </a:lnTo>
                  <a:lnTo>
                    <a:pt x="495" y="1373"/>
                  </a:lnTo>
                  <a:lnTo>
                    <a:pt x="522" y="1371"/>
                  </a:lnTo>
                  <a:lnTo>
                    <a:pt x="545" y="1366"/>
                  </a:lnTo>
                  <a:lnTo>
                    <a:pt x="568" y="1357"/>
                  </a:lnTo>
                  <a:lnTo>
                    <a:pt x="588" y="1347"/>
                  </a:lnTo>
                  <a:lnTo>
                    <a:pt x="607" y="1335"/>
                  </a:lnTo>
                  <a:lnTo>
                    <a:pt x="624" y="1321"/>
                  </a:lnTo>
                  <a:lnTo>
                    <a:pt x="641" y="1304"/>
                  </a:lnTo>
                  <a:lnTo>
                    <a:pt x="655" y="1286"/>
                  </a:lnTo>
                  <a:lnTo>
                    <a:pt x="667" y="1266"/>
                  </a:lnTo>
                  <a:lnTo>
                    <a:pt x="680" y="1247"/>
                  </a:lnTo>
                  <a:lnTo>
                    <a:pt x="690" y="1225"/>
                  </a:lnTo>
                  <a:lnTo>
                    <a:pt x="699" y="1204"/>
                  </a:lnTo>
                  <a:lnTo>
                    <a:pt x="707" y="1181"/>
                  </a:lnTo>
                  <a:lnTo>
                    <a:pt x="714" y="1159"/>
                  </a:lnTo>
                  <a:lnTo>
                    <a:pt x="721" y="1136"/>
                  </a:lnTo>
                  <a:lnTo>
                    <a:pt x="726" y="1114"/>
                  </a:lnTo>
                  <a:lnTo>
                    <a:pt x="731" y="1092"/>
                  </a:lnTo>
                  <a:lnTo>
                    <a:pt x="734" y="1072"/>
                  </a:lnTo>
                  <a:lnTo>
                    <a:pt x="737" y="1052"/>
                  </a:lnTo>
                  <a:lnTo>
                    <a:pt x="740" y="1033"/>
                  </a:lnTo>
                  <a:lnTo>
                    <a:pt x="745" y="973"/>
                  </a:lnTo>
                  <a:lnTo>
                    <a:pt x="746" y="950"/>
                  </a:lnTo>
                  <a:lnTo>
                    <a:pt x="746" y="319"/>
                  </a:lnTo>
                  <a:lnTo>
                    <a:pt x="733" y="303"/>
                  </a:lnTo>
                  <a:lnTo>
                    <a:pt x="699" y="260"/>
                  </a:lnTo>
                  <a:lnTo>
                    <a:pt x="673" y="232"/>
                  </a:lnTo>
                  <a:lnTo>
                    <a:pt x="645" y="201"/>
                  </a:lnTo>
                  <a:lnTo>
                    <a:pt x="628" y="185"/>
                  </a:lnTo>
                  <a:lnTo>
                    <a:pt x="612" y="169"/>
                  </a:lnTo>
                  <a:lnTo>
                    <a:pt x="594" y="152"/>
                  </a:lnTo>
                  <a:lnTo>
                    <a:pt x="575" y="136"/>
                  </a:lnTo>
                  <a:lnTo>
                    <a:pt x="556" y="120"/>
                  </a:lnTo>
                  <a:lnTo>
                    <a:pt x="535" y="104"/>
                  </a:lnTo>
                  <a:lnTo>
                    <a:pt x="515" y="89"/>
                  </a:lnTo>
                  <a:lnTo>
                    <a:pt x="493" y="75"/>
                  </a:lnTo>
                  <a:lnTo>
                    <a:pt x="472" y="60"/>
                  </a:lnTo>
                  <a:lnTo>
                    <a:pt x="449" y="48"/>
                  </a:lnTo>
                  <a:lnTo>
                    <a:pt x="426" y="37"/>
                  </a:lnTo>
                  <a:lnTo>
                    <a:pt x="403" y="27"/>
                  </a:lnTo>
                  <a:lnTo>
                    <a:pt x="379" y="17"/>
                  </a:lnTo>
                  <a:lnTo>
                    <a:pt x="355" y="10"/>
                  </a:lnTo>
                  <a:lnTo>
                    <a:pt x="331" y="5"/>
                  </a:lnTo>
                  <a:lnTo>
                    <a:pt x="307" y="2"/>
                  </a:lnTo>
                  <a:lnTo>
                    <a:pt x="282" y="0"/>
                  </a:lnTo>
                  <a:lnTo>
                    <a:pt x="258" y="1"/>
                  </a:lnTo>
                  <a:lnTo>
                    <a:pt x="233" y="4"/>
                  </a:lnTo>
                  <a:lnTo>
                    <a:pt x="208" y="10"/>
                  </a:lnTo>
                  <a:close/>
                </a:path>
              </a:pathLst>
            </a:custGeom>
            <a:solidFill>
              <a:srgbClr val="FFD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88" name="Freeform 50">
              <a:extLst>
                <a:ext uri="{FF2B5EF4-FFF2-40B4-BE49-F238E27FC236}">
                  <a16:creationId xmlns:a16="http://schemas.microsoft.com/office/drawing/2014/main" id="{01F088EC-535A-412E-8B93-1D03D028C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" y="1004"/>
              <a:ext cx="186" cy="345"/>
            </a:xfrm>
            <a:custGeom>
              <a:avLst/>
              <a:gdLst>
                <a:gd name="T0" fmla="*/ 514 w 747"/>
                <a:gd name="T1" fmla="*/ 4 h 1377"/>
                <a:gd name="T2" fmla="*/ 464 w 747"/>
                <a:gd name="T3" fmla="*/ 0 h 1377"/>
                <a:gd name="T4" fmla="*/ 416 w 747"/>
                <a:gd name="T5" fmla="*/ 4 h 1377"/>
                <a:gd name="T6" fmla="*/ 367 w 747"/>
                <a:gd name="T7" fmla="*/ 16 h 1377"/>
                <a:gd name="T8" fmla="*/ 321 w 747"/>
                <a:gd name="T9" fmla="*/ 36 h 1377"/>
                <a:gd name="T10" fmla="*/ 275 w 747"/>
                <a:gd name="T11" fmla="*/ 59 h 1377"/>
                <a:gd name="T12" fmla="*/ 232 w 747"/>
                <a:gd name="T13" fmla="*/ 88 h 1377"/>
                <a:gd name="T14" fmla="*/ 191 w 747"/>
                <a:gd name="T15" fmla="*/ 119 h 1377"/>
                <a:gd name="T16" fmla="*/ 153 w 747"/>
                <a:gd name="T17" fmla="*/ 151 h 1377"/>
                <a:gd name="T18" fmla="*/ 118 w 747"/>
                <a:gd name="T19" fmla="*/ 184 h 1377"/>
                <a:gd name="T20" fmla="*/ 73 w 747"/>
                <a:gd name="T21" fmla="*/ 230 h 1377"/>
                <a:gd name="T22" fmla="*/ 13 w 747"/>
                <a:gd name="T23" fmla="*/ 301 h 1377"/>
                <a:gd name="T24" fmla="*/ 0 w 747"/>
                <a:gd name="T25" fmla="*/ 949 h 1377"/>
                <a:gd name="T26" fmla="*/ 1 w 747"/>
                <a:gd name="T27" fmla="*/ 973 h 1377"/>
                <a:gd name="T28" fmla="*/ 6 w 747"/>
                <a:gd name="T29" fmla="*/ 1034 h 1377"/>
                <a:gd name="T30" fmla="*/ 11 w 747"/>
                <a:gd name="T31" fmla="*/ 1074 h 1377"/>
                <a:gd name="T32" fmla="*/ 20 w 747"/>
                <a:gd name="T33" fmla="*/ 1118 h 1377"/>
                <a:gd name="T34" fmla="*/ 32 w 747"/>
                <a:gd name="T35" fmla="*/ 1163 h 1377"/>
                <a:gd name="T36" fmla="*/ 47 w 747"/>
                <a:gd name="T37" fmla="*/ 1209 h 1377"/>
                <a:gd name="T38" fmla="*/ 67 w 747"/>
                <a:gd name="T39" fmla="*/ 1252 h 1377"/>
                <a:gd name="T40" fmla="*/ 91 w 747"/>
                <a:gd name="T41" fmla="*/ 1292 h 1377"/>
                <a:gd name="T42" fmla="*/ 121 w 747"/>
                <a:gd name="T43" fmla="*/ 1327 h 1377"/>
                <a:gd name="T44" fmla="*/ 158 w 747"/>
                <a:gd name="T45" fmla="*/ 1353 h 1377"/>
                <a:gd name="T46" fmla="*/ 200 w 747"/>
                <a:gd name="T47" fmla="*/ 1371 h 1377"/>
                <a:gd name="T48" fmla="*/ 250 w 747"/>
                <a:gd name="T49" fmla="*/ 1377 h 1377"/>
                <a:gd name="T50" fmla="*/ 307 w 747"/>
                <a:gd name="T51" fmla="*/ 1370 h 1377"/>
                <a:gd name="T52" fmla="*/ 373 w 747"/>
                <a:gd name="T53" fmla="*/ 1348 h 1377"/>
                <a:gd name="T54" fmla="*/ 401 w 747"/>
                <a:gd name="T55" fmla="*/ 1331 h 1377"/>
                <a:gd name="T56" fmla="*/ 430 w 747"/>
                <a:gd name="T57" fmla="*/ 1305 h 1377"/>
                <a:gd name="T58" fmla="*/ 461 w 747"/>
                <a:gd name="T59" fmla="*/ 1271 h 1377"/>
                <a:gd name="T60" fmla="*/ 492 w 747"/>
                <a:gd name="T61" fmla="*/ 1230 h 1377"/>
                <a:gd name="T62" fmla="*/ 523 w 747"/>
                <a:gd name="T63" fmla="*/ 1183 h 1377"/>
                <a:gd name="T64" fmla="*/ 553 w 747"/>
                <a:gd name="T65" fmla="*/ 1130 h 1377"/>
                <a:gd name="T66" fmla="*/ 583 w 747"/>
                <a:gd name="T67" fmla="*/ 1075 h 1377"/>
                <a:gd name="T68" fmla="*/ 611 w 747"/>
                <a:gd name="T69" fmla="*/ 1018 h 1377"/>
                <a:gd name="T70" fmla="*/ 662 w 747"/>
                <a:gd name="T71" fmla="*/ 902 h 1377"/>
                <a:gd name="T72" fmla="*/ 703 w 747"/>
                <a:gd name="T73" fmla="*/ 792 h 1377"/>
                <a:gd name="T74" fmla="*/ 719 w 747"/>
                <a:gd name="T75" fmla="*/ 742 h 1377"/>
                <a:gd name="T76" fmla="*/ 731 w 747"/>
                <a:gd name="T77" fmla="*/ 697 h 1377"/>
                <a:gd name="T78" fmla="*/ 738 w 747"/>
                <a:gd name="T79" fmla="*/ 657 h 1377"/>
                <a:gd name="T80" fmla="*/ 741 w 747"/>
                <a:gd name="T81" fmla="*/ 626 h 1377"/>
                <a:gd name="T82" fmla="*/ 746 w 747"/>
                <a:gd name="T83" fmla="*/ 479 h 1377"/>
                <a:gd name="T84" fmla="*/ 746 w 747"/>
                <a:gd name="T85" fmla="*/ 387 h 1377"/>
                <a:gd name="T86" fmla="*/ 743 w 747"/>
                <a:gd name="T87" fmla="*/ 339 h 1377"/>
                <a:gd name="T88" fmla="*/ 738 w 747"/>
                <a:gd name="T89" fmla="*/ 292 h 1377"/>
                <a:gd name="T90" fmla="*/ 730 w 747"/>
                <a:gd name="T91" fmla="*/ 245 h 1377"/>
                <a:gd name="T92" fmla="*/ 718 w 747"/>
                <a:gd name="T93" fmla="*/ 200 h 1377"/>
                <a:gd name="T94" fmla="*/ 702 w 747"/>
                <a:gd name="T95" fmla="*/ 157 h 1377"/>
                <a:gd name="T96" fmla="*/ 680 w 747"/>
                <a:gd name="T97" fmla="*/ 118 h 1377"/>
                <a:gd name="T98" fmla="*/ 655 w 747"/>
                <a:gd name="T99" fmla="*/ 82 h 1377"/>
                <a:gd name="T100" fmla="*/ 623 w 747"/>
                <a:gd name="T101" fmla="*/ 52 h 1377"/>
                <a:gd name="T102" fmla="*/ 584 w 747"/>
                <a:gd name="T103" fmla="*/ 28 h 1377"/>
                <a:gd name="T104" fmla="*/ 539 w 747"/>
                <a:gd name="T105" fmla="*/ 9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47" h="1377">
                  <a:moveTo>
                    <a:pt x="539" y="9"/>
                  </a:moveTo>
                  <a:lnTo>
                    <a:pt x="514" y="4"/>
                  </a:lnTo>
                  <a:lnTo>
                    <a:pt x="489" y="0"/>
                  </a:lnTo>
                  <a:lnTo>
                    <a:pt x="464" y="0"/>
                  </a:lnTo>
                  <a:lnTo>
                    <a:pt x="440" y="1"/>
                  </a:lnTo>
                  <a:lnTo>
                    <a:pt x="416" y="4"/>
                  </a:lnTo>
                  <a:lnTo>
                    <a:pt x="391" y="9"/>
                  </a:lnTo>
                  <a:lnTo>
                    <a:pt x="367" y="16"/>
                  </a:lnTo>
                  <a:lnTo>
                    <a:pt x="343" y="26"/>
                  </a:lnTo>
                  <a:lnTo>
                    <a:pt x="321" y="36"/>
                  </a:lnTo>
                  <a:lnTo>
                    <a:pt x="297" y="47"/>
                  </a:lnTo>
                  <a:lnTo>
                    <a:pt x="275" y="59"/>
                  </a:lnTo>
                  <a:lnTo>
                    <a:pt x="253" y="74"/>
                  </a:lnTo>
                  <a:lnTo>
                    <a:pt x="232" y="88"/>
                  </a:lnTo>
                  <a:lnTo>
                    <a:pt x="211" y="103"/>
                  </a:lnTo>
                  <a:lnTo>
                    <a:pt x="191" y="119"/>
                  </a:lnTo>
                  <a:lnTo>
                    <a:pt x="171" y="135"/>
                  </a:lnTo>
                  <a:lnTo>
                    <a:pt x="153" y="151"/>
                  </a:lnTo>
                  <a:lnTo>
                    <a:pt x="134" y="168"/>
                  </a:lnTo>
                  <a:lnTo>
                    <a:pt x="118" y="184"/>
                  </a:lnTo>
                  <a:lnTo>
                    <a:pt x="102" y="200"/>
                  </a:lnTo>
                  <a:lnTo>
                    <a:pt x="73" y="230"/>
                  </a:lnTo>
                  <a:lnTo>
                    <a:pt x="47" y="259"/>
                  </a:lnTo>
                  <a:lnTo>
                    <a:pt x="13" y="301"/>
                  </a:lnTo>
                  <a:lnTo>
                    <a:pt x="0" y="317"/>
                  </a:lnTo>
                  <a:lnTo>
                    <a:pt x="0" y="949"/>
                  </a:lnTo>
                  <a:lnTo>
                    <a:pt x="1" y="956"/>
                  </a:lnTo>
                  <a:lnTo>
                    <a:pt x="1" y="973"/>
                  </a:lnTo>
                  <a:lnTo>
                    <a:pt x="3" y="1000"/>
                  </a:lnTo>
                  <a:lnTo>
                    <a:pt x="6" y="1034"/>
                  </a:lnTo>
                  <a:lnTo>
                    <a:pt x="8" y="1054"/>
                  </a:lnTo>
                  <a:lnTo>
                    <a:pt x="11" y="1074"/>
                  </a:lnTo>
                  <a:lnTo>
                    <a:pt x="15" y="1096"/>
                  </a:lnTo>
                  <a:lnTo>
                    <a:pt x="20" y="1118"/>
                  </a:lnTo>
                  <a:lnTo>
                    <a:pt x="26" y="1141"/>
                  </a:lnTo>
                  <a:lnTo>
                    <a:pt x="32" y="1163"/>
                  </a:lnTo>
                  <a:lnTo>
                    <a:pt x="39" y="1187"/>
                  </a:lnTo>
                  <a:lnTo>
                    <a:pt x="47" y="1209"/>
                  </a:lnTo>
                  <a:lnTo>
                    <a:pt x="56" y="1231"/>
                  </a:lnTo>
                  <a:lnTo>
                    <a:pt x="67" y="1252"/>
                  </a:lnTo>
                  <a:lnTo>
                    <a:pt x="78" y="1273"/>
                  </a:lnTo>
                  <a:lnTo>
                    <a:pt x="91" y="1292"/>
                  </a:lnTo>
                  <a:lnTo>
                    <a:pt x="106" y="1311"/>
                  </a:lnTo>
                  <a:lnTo>
                    <a:pt x="121" y="1327"/>
                  </a:lnTo>
                  <a:lnTo>
                    <a:pt x="138" y="1341"/>
                  </a:lnTo>
                  <a:lnTo>
                    <a:pt x="158" y="1353"/>
                  </a:lnTo>
                  <a:lnTo>
                    <a:pt x="178" y="1364"/>
                  </a:lnTo>
                  <a:lnTo>
                    <a:pt x="200" y="1371"/>
                  </a:lnTo>
                  <a:lnTo>
                    <a:pt x="224" y="1376"/>
                  </a:lnTo>
                  <a:lnTo>
                    <a:pt x="250" y="1377"/>
                  </a:lnTo>
                  <a:lnTo>
                    <a:pt x="278" y="1375"/>
                  </a:lnTo>
                  <a:lnTo>
                    <a:pt x="307" y="1370"/>
                  </a:lnTo>
                  <a:lnTo>
                    <a:pt x="339" y="1361"/>
                  </a:lnTo>
                  <a:lnTo>
                    <a:pt x="373" y="1348"/>
                  </a:lnTo>
                  <a:lnTo>
                    <a:pt x="387" y="1341"/>
                  </a:lnTo>
                  <a:lnTo>
                    <a:pt x="401" y="1331"/>
                  </a:lnTo>
                  <a:lnTo>
                    <a:pt x="416" y="1319"/>
                  </a:lnTo>
                  <a:lnTo>
                    <a:pt x="430" y="1305"/>
                  </a:lnTo>
                  <a:lnTo>
                    <a:pt x="446" y="1289"/>
                  </a:lnTo>
                  <a:lnTo>
                    <a:pt x="461" y="1271"/>
                  </a:lnTo>
                  <a:lnTo>
                    <a:pt x="476" y="1251"/>
                  </a:lnTo>
                  <a:lnTo>
                    <a:pt x="492" y="1230"/>
                  </a:lnTo>
                  <a:lnTo>
                    <a:pt x="507" y="1206"/>
                  </a:lnTo>
                  <a:lnTo>
                    <a:pt x="523" y="1183"/>
                  </a:lnTo>
                  <a:lnTo>
                    <a:pt x="538" y="1157"/>
                  </a:lnTo>
                  <a:lnTo>
                    <a:pt x="553" y="1130"/>
                  </a:lnTo>
                  <a:lnTo>
                    <a:pt x="568" y="1103"/>
                  </a:lnTo>
                  <a:lnTo>
                    <a:pt x="583" y="1075"/>
                  </a:lnTo>
                  <a:lnTo>
                    <a:pt x="597" y="1047"/>
                  </a:lnTo>
                  <a:lnTo>
                    <a:pt x="611" y="1018"/>
                  </a:lnTo>
                  <a:lnTo>
                    <a:pt x="637" y="960"/>
                  </a:lnTo>
                  <a:lnTo>
                    <a:pt x="662" y="902"/>
                  </a:lnTo>
                  <a:lnTo>
                    <a:pt x="684" y="845"/>
                  </a:lnTo>
                  <a:lnTo>
                    <a:pt x="703" y="792"/>
                  </a:lnTo>
                  <a:lnTo>
                    <a:pt x="711" y="766"/>
                  </a:lnTo>
                  <a:lnTo>
                    <a:pt x="719" y="742"/>
                  </a:lnTo>
                  <a:lnTo>
                    <a:pt x="725" y="718"/>
                  </a:lnTo>
                  <a:lnTo>
                    <a:pt x="731" y="697"/>
                  </a:lnTo>
                  <a:lnTo>
                    <a:pt x="735" y="676"/>
                  </a:lnTo>
                  <a:lnTo>
                    <a:pt x="738" y="657"/>
                  </a:lnTo>
                  <a:lnTo>
                    <a:pt x="740" y="640"/>
                  </a:lnTo>
                  <a:lnTo>
                    <a:pt x="741" y="626"/>
                  </a:lnTo>
                  <a:lnTo>
                    <a:pt x="743" y="561"/>
                  </a:lnTo>
                  <a:lnTo>
                    <a:pt x="746" y="479"/>
                  </a:lnTo>
                  <a:lnTo>
                    <a:pt x="747" y="433"/>
                  </a:lnTo>
                  <a:lnTo>
                    <a:pt x="746" y="387"/>
                  </a:lnTo>
                  <a:lnTo>
                    <a:pt x="745" y="362"/>
                  </a:lnTo>
                  <a:lnTo>
                    <a:pt x="743" y="339"/>
                  </a:lnTo>
                  <a:lnTo>
                    <a:pt x="741" y="315"/>
                  </a:lnTo>
                  <a:lnTo>
                    <a:pt x="738" y="292"/>
                  </a:lnTo>
                  <a:lnTo>
                    <a:pt x="735" y="268"/>
                  </a:lnTo>
                  <a:lnTo>
                    <a:pt x="730" y="245"/>
                  </a:lnTo>
                  <a:lnTo>
                    <a:pt x="724" y="222"/>
                  </a:lnTo>
                  <a:lnTo>
                    <a:pt x="718" y="200"/>
                  </a:lnTo>
                  <a:lnTo>
                    <a:pt x="710" y="178"/>
                  </a:lnTo>
                  <a:lnTo>
                    <a:pt x="702" y="157"/>
                  </a:lnTo>
                  <a:lnTo>
                    <a:pt x="692" y="136"/>
                  </a:lnTo>
                  <a:lnTo>
                    <a:pt x="680" y="118"/>
                  </a:lnTo>
                  <a:lnTo>
                    <a:pt x="668" y="99"/>
                  </a:lnTo>
                  <a:lnTo>
                    <a:pt x="655" y="82"/>
                  </a:lnTo>
                  <a:lnTo>
                    <a:pt x="639" y="67"/>
                  </a:lnTo>
                  <a:lnTo>
                    <a:pt x="623" y="52"/>
                  </a:lnTo>
                  <a:lnTo>
                    <a:pt x="605" y="39"/>
                  </a:lnTo>
                  <a:lnTo>
                    <a:pt x="584" y="28"/>
                  </a:lnTo>
                  <a:lnTo>
                    <a:pt x="563" y="17"/>
                  </a:lnTo>
                  <a:lnTo>
                    <a:pt x="539" y="9"/>
                  </a:lnTo>
                  <a:close/>
                </a:path>
              </a:pathLst>
            </a:custGeom>
            <a:solidFill>
              <a:srgbClr val="FFD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89" name="Freeform 51">
              <a:extLst>
                <a:ext uri="{FF2B5EF4-FFF2-40B4-BE49-F238E27FC236}">
                  <a16:creationId xmlns:a16="http://schemas.microsoft.com/office/drawing/2014/main" id="{75C28274-12B8-4451-807B-07B8BEE81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" y="313"/>
              <a:ext cx="1183" cy="1566"/>
            </a:xfrm>
            <a:custGeom>
              <a:avLst/>
              <a:gdLst>
                <a:gd name="T0" fmla="*/ 1628 w 4734"/>
                <a:gd name="T1" fmla="*/ 2 h 6265"/>
                <a:gd name="T2" fmla="*/ 1370 w 4734"/>
                <a:gd name="T3" fmla="*/ 45 h 6265"/>
                <a:gd name="T4" fmla="*/ 1126 w 4734"/>
                <a:gd name="T5" fmla="*/ 135 h 6265"/>
                <a:gd name="T6" fmla="*/ 898 w 4734"/>
                <a:gd name="T7" fmla="*/ 269 h 6265"/>
                <a:gd name="T8" fmla="*/ 689 w 4734"/>
                <a:gd name="T9" fmla="*/ 443 h 6265"/>
                <a:gd name="T10" fmla="*/ 503 w 4734"/>
                <a:gd name="T11" fmla="*/ 654 h 6265"/>
                <a:gd name="T12" fmla="*/ 341 w 4734"/>
                <a:gd name="T13" fmla="*/ 896 h 6265"/>
                <a:gd name="T14" fmla="*/ 208 w 4734"/>
                <a:gd name="T15" fmla="*/ 1168 h 6265"/>
                <a:gd name="T16" fmla="*/ 104 w 4734"/>
                <a:gd name="T17" fmla="*/ 1465 h 6265"/>
                <a:gd name="T18" fmla="*/ 36 w 4734"/>
                <a:gd name="T19" fmla="*/ 1782 h 6265"/>
                <a:gd name="T20" fmla="*/ 3 w 4734"/>
                <a:gd name="T21" fmla="*/ 2118 h 6265"/>
                <a:gd name="T22" fmla="*/ 3 w 4734"/>
                <a:gd name="T23" fmla="*/ 4046 h 6265"/>
                <a:gd name="T24" fmla="*/ 56 w 4734"/>
                <a:gd name="T25" fmla="*/ 4376 h 6265"/>
                <a:gd name="T26" fmla="*/ 162 w 4734"/>
                <a:gd name="T27" fmla="*/ 4684 h 6265"/>
                <a:gd name="T28" fmla="*/ 311 w 4734"/>
                <a:gd name="T29" fmla="*/ 4969 h 6265"/>
                <a:gd name="T30" fmla="*/ 493 w 4734"/>
                <a:gd name="T31" fmla="*/ 5228 h 6265"/>
                <a:gd name="T32" fmla="*/ 697 w 4734"/>
                <a:gd name="T33" fmla="*/ 5461 h 6265"/>
                <a:gd name="T34" fmla="*/ 912 w 4734"/>
                <a:gd name="T35" fmla="*/ 5663 h 6265"/>
                <a:gd name="T36" fmla="*/ 1127 w 4734"/>
                <a:gd name="T37" fmla="*/ 5836 h 6265"/>
                <a:gd name="T38" fmla="*/ 1333 w 4734"/>
                <a:gd name="T39" fmla="*/ 5975 h 6265"/>
                <a:gd name="T40" fmla="*/ 1517 w 4734"/>
                <a:gd name="T41" fmla="*/ 6082 h 6265"/>
                <a:gd name="T42" fmla="*/ 1671 w 4734"/>
                <a:gd name="T43" fmla="*/ 6151 h 6265"/>
                <a:gd name="T44" fmla="*/ 1798 w 4734"/>
                <a:gd name="T45" fmla="*/ 6190 h 6265"/>
                <a:gd name="T46" fmla="*/ 1924 w 4734"/>
                <a:gd name="T47" fmla="*/ 6221 h 6265"/>
                <a:gd name="T48" fmla="*/ 2049 w 4734"/>
                <a:gd name="T49" fmla="*/ 6243 h 6265"/>
                <a:gd name="T50" fmla="*/ 2173 w 4734"/>
                <a:gd name="T51" fmla="*/ 6258 h 6265"/>
                <a:gd name="T52" fmla="*/ 2297 w 4734"/>
                <a:gd name="T53" fmla="*/ 6265 h 6265"/>
                <a:gd name="T54" fmla="*/ 2420 w 4734"/>
                <a:gd name="T55" fmla="*/ 6265 h 6265"/>
                <a:gd name="T56" fmla="*/ 2542 w 4734"/>
                <a:gd name="T57" fmla="*/ 6258 h 6265"/>
                <a:gd name="T58" fmla="*/ 2662 w 4734"/>
                <a:gd name="T59" fmla="*/ 6243 h 6265"/>
                <a:gd name="T60" fmla="*/ 2782 w 4734"/>
                <a:gd name="T61" fmla="*/ 6224 h 6265"/>
                <a:gd name="T62" fmla="*/ 2901 w 4734"/>
                <a:gd name="T63" fmla="*/ 6197 h 6265"/>
                <a:gd name="T64" fmla="*/ 3018 w 4734"/>
                <a:gd name="T65" fmla="*/ 6166 h 6265"/>
                <a:gd name="T66" fmla="*/ 3164 w 4734"/>
                <a:gd name="T67" fmla="*/ 6109 h 6265"/>
                <a:gd name="T68" fmla="*/ 3343 w 4734"/>
                <a:gd name="T69" fmla="*/ 6016 h 6265"/>
                <a:gd name="T70" fmla="*/ 3545 w 4734"/>
                <a:gd name="T71" fmla="*/ 5888 h 6265"/>
                <a:gd name="T72" fmla="*/ 3758 w 4734"/>
                <a:gd name="T73" fmla="*/ 5727 h 6265"/>
                <a:gd name="T74" fmla="*/ 3974 w 4734"/>
                <a:gd name="T75" fmla="*/ 5533 h 6265"/>
                <a:gd name="T76" fmla="*/ 4181 w 4734"/>
                <a:gd name="T77" fmla="*/ 5311 h 6265"/>
                <a:gd name="T78" fmla="*/ 4369 w 4734"/>
                <a:gd name="T79" fmla="*/ 5061 h 6265"/>
                <a:gd name="T80" fmla="*/ 4528 w 4734"/>
                <a:gd name="T81" fmla="*/ 4783 h 6265"/>
                <a:gd name="T82" fmla="*/ 4649 w 4734"/>
                <a:gd name="T83" fmla="*/ 4483 h 6265"/>
                <a:gd name="T84" fmla="*/ 4720 w 4734"/>
                <a:gd name="T85" fmla="*/ 4160 h 6265"/>
                <a:gd name="T86" fmla="*/ 4734 w 4734"/>
                <a:gd name="T87" fmla="*/ 2234 h 6265"/>
                <a:gd name="T88" fmla="*/ 4714 w 4734"/>
                <a:gd name="T89" fmla="*/ 1893 h 6265"/>
                <a:gd name="T90" fmla="*/ 4657 w 4734"/>
                <a:gd name="T91" fmla="*/ 1569 h 6265"/>
                <a:gd name="T92" fmla="*/ 4565 w 4734"/>
                <a:gd name="T93" fmla="*/ 1265 h 6265"/>
                <a:gd name="T94" fmla="*/ 4442 w 4734"/>
                <a:gd name="T95" fmla="*/ 985 h 6265"/>
                <a:gd name="T96" fmla="*/ 4289 w 4734"/>
                <a:gd name="T97" fmla="*/ 732 h 6265"/>
                <a:gd name="T98" fmla="*/ 4110 w 4734"/>
                <a:gd name="T99" fmla="*/ 510 h 6265"/>
                <a:gd name="T100" fmla="*/ 3909 w 4734"/>
                <a:gd name="T101" fmla="*/ 323 h 6265"/>
                <a:gd name="T102" fmla="*/ 3687 w 4734"/>
                <a:gd name="T103" fmla="*/ 176 h 6265"/>
                <a:gd name="T104" fmla="*/ 3448 w 4734"/>
                <a:gd name="T105" fmla="*/ 70 h 6265"/>
                <a:gd name="T106" fmla="*/ 3195 w 4734"/>
                <a:gd name="T107" fmla="*/ 11 h 6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34" h="6265">
                  <a:moveTo>
                    <a:pt x="3020" y="0"/>
                  </a:moveTo>
                  <a:lnTo>
                    <a:pt x="1716" y="0"/>
                  </a:lnTo>
                  <a:lnTo>
                    <a:pt x="1628" y="2"/>
                  </a:lnTo>
                  <a:lnTo>
                    <a:pt x="1541" y="11"/>
                  </a:lnTo>
                  <a:lnTo>
                    <a:pt x="1455" y="25"/>
                  </a:lnTo>
                  <a:lnTo>
                    <a:pt x="1370" y="45"/>
                  </a:lnTo>
                  <a:lnTo>
                    <a:pt x="1287" y="69"/>
                  </a:lnTo>
                  <a:lnTo>
                    <a:pt x="1206" y="100"/>
                  </a:lnTo>
                  <a:lnTo>
                    <a:pt x="1126" y="135"/>
                  </a:lnTo>
                  <a:lnTo>
                    <a:pt x="1048" y="175"/>
                  </a:lnTo>
                  <a:lnTo>
                    <a:pt x="972" y="220"/>
                  </a:lnTo>
                  <a:lnTo>
                    <a:pt x="898" y="269"/>
                  </a:lnTo>
                  <a:lnTo>
                    <a:pt x="827" y="322"/>
                  </a:lnTo>
                  <a:lnTo>
                    <a:pt x="757" y="380"/>
                  </a:lnTo>
                  <a:lnTo>
                    <a:pt x="689" y="443"/>
                  </a:lnTo>
                  <a:lnTo>
                    <a:pt x="625" y="509"/>
                  </a:lnTo>
                  <a:lnTo>
                    <a:pt x="562" y="579"/>
                  </a:lnTo>
                  <a:lnTo>
                    <a:pt x="503" y="654"/>
                  </a:lnTo>
                  <a:lnTo>
                    <a:pt x="447" y="730"/>
                  </a:lnTo>
                  <a:lnTo>
                    <a:pt x="392" y="812"/>
                  </a:lnTo>
                  <a:lnTo>
                    <a:pt x="341" y="896"/>
                  </a:lnTo>
                  <a:lnTo>
                    <a:pt x="294" y="984"/>
                  </a:lnTo>
                  <a:lnTo>
                    <a:pt x="249" y="1074"/>
                  </a:lnTo>
                  <a:lnTo>
                    <a:pt x="208" y="1168"/>
                  </a:lnTo>
                  <a:lnTo>
                    <a:pt x="170" y="1264"/>
                  </a:lnTo>
                  <a:lnTo>
                    <a:pt x="135" y="1363"/>
                  </a:lnTo>
                  <a:lnTo>
                    <a:pt x="104" y="1465"/>
                  </a:lnTo>
                  <a:lnTo>
                    <a:pt x="78" y="1568"/>
                  </a:lnTo>
                  <a:lnTo>
                    <a:pt x="54" y="1675"/>
                  </a:lnTo>
                  <a:lnTo>
                    <a:pt x="36" y="1782"/>
                  </a:lnTo>
                  <a:lnTo>
                    <a:pt x="20" y="1892"/>
                  </a:lnTo>
                  <a:lnTo>
                    <a:pt x="9" y="2004"/>
                  </a:lnTo>
                  <a:lnTo>
                    <a:pt x="3" y="2118"/>
                  </a:lnTo>
                  <a:lnTo>
                    <a:pt x="0" y="2232"/>
                  </a:lnTo>
                  <a:lnTo>
                    <a:pt x="0" y="3931"/>
                  </a:lnTo>
                  <a:lnTo>
                    <a:pt x="3" y="4046"/>
                  </a:lnTo>
                  <a:lnTo>
                    <a:pt x="14" y="4158"/>
                  </a:lnTo>
                  <a:lnTo>
                    <a:pt x="32" y="4269"/>
                  </a:lnTo>
                  <a:lnTo>
                    <a:pt x="56" y="4376"/>
                  </a:lnTo>
                  <a:lnTo>
                    <a:pt x="86" y="4482"/>
                  </a:lnTo>
                  <a:lnTo>
                    <a:pt x="121" y="4584"/>
                  </a:lnTo>
                  <a:lnTo>
                    <a:pt x="162" y="4684"/>
                  </a:lnTo>
                  <a:lnTo>
                    <a:pt x="207" y="4781"/>
                  </a:lnTo>
                  <a:lnTo>
                    <a:pt x="257" y="4877"/>
                  </a:lnTo>
                  <a:lnTo>
                    <a:pt x="311" y="4969"/>
                  </a:lnTo>
                  <a:lnTo>
                    <a:pt x="369" y="5059"/>
                  </a:lnTo>
                  <a:lnTo>
                    <a:pt x="429" y="5145"/>
                  </a:lnTo>
                  <a:lnTo>
                    <a:pt x="493" y="5228"/>
                  </a:lnTo>
                  <a:lnTo>
                    <a:pt x="559" y="5308"/>
                  </a:lnTo>
                  <a:lnTo>
                    <a:pt x="627" y="5386"/>
                  </a:lnTo>
                  <a:lnTo>
                    <a:pt x="697" y="5461"/>
                  </a:lnTo>
                  <a:lnTo>
                    <a:pt x="767" y="5531"/>
                  </a:lnTo>
                  <a:lnTo>
                    <a:pt x="839" y="5599"/>
                  </a:lnTo>
                  <a:lnTo>
                    <a:pt x="912" y="5663"/>
                  </a:lnTo>
                  <a:lnTo>
                    <a:pt x="983" y="5725"/>
                  </a:lnTo>
                  <a:lnTo>
                    <a:pt x="1055" y="5782"/>
                  </a:lnTo>
                  <a:lnTo>
                    <a:pt x="1127" y="5836"/>
                  </a:lnTo>
                  <a:lnTo>
                    <a:pt x="1196" y="5886"/>
                  </a:lnTo>
                  <a:lnTo>
                    <a:pt x="1266" y="5932"/>
                  </a:lnTo>
                  <a:lnTo>
                    <a:pt x="1333" y="5975"/>
                  </a:lnTo>
                  <a:lnTo>
                    <a:pt x="1397" y="6015"/>
                  </a:lnTo>
                  <a:lnTo>
                    <a:pt x="1459" y="6050"/>
                  </a:lnTo>
                  <a:lnTo>
                    <a:pt x="1517" y="6082"/>
                  </a:lnTo>
                  <a:lnTo>
                    <a:pt x="1572" y="6108"/>
                  </a:lnTo>
                  <a:lnTo>
                    <a:pt x="1624" y="6132"/>
                  </a:lnTo>
                  <a:lnTo>
                    <a:pt x="1671" y="6151"/>
                  </a:lnTo>
                  <a:lnTo>
                    <a:pt x="1714" y="6166"/>
                  </a:lnTo>
                  <a:lnTo>
                    <a:pt x="1756" y="6179"/>
                  </a:lnTo>
                  <a:lnTo>
                    <a:pt x="1798" y="6190"/>
                  </a:lnTo>
                  <a:lnTo>
                    <a:pt x="1840" y="6201"/>
                  </a:lnTo>
                  <a:lnTo>
                    <a:pt x="1882" y="6212"/>
                  </a:lnTo>
                  <a:lnTo>
                    <a:pt x="1924" y="6221"/>
                  </a:lnTo>
                  <a:lnTo>
                    <a:pt x="1965" y="6229"/>
                  </a:lnTo>
                  <a:lnTo>
                    <a:pt x="2007" y="6236"/>
                  </a:lnTo>
                  <a:lnTo>
                    <a:pt x="2049" y="6243"/>
                  </a:lnTo>
                  <a:lnTo>
                    <a:pt x="2090" y="6248"/>
                  </a:lnTo>
                  <a:lnTo>
                    <a:pt x="2132" y="6253"/>
                  </a:lnTo>
                  <a:lnTo>
                    <a:pt x="2173" y="6258"/>
                  </a:lnTo>
                  <a:lnTo>
                    <a:pt x="2214" y="6261"/>
                  </a:lnTo>
                  <a:lnTo>
                    <a:pt x="2256" y="6263"/>
                  </a:lnTo>
                  <a:lnTo>
                    <a:pt x="2297" y="6265"/>
                  </a:lnTo>
                  <a:lnTo>
                    <a:pt x="2338" y="6265"/>
                  </a:lnTo>
                  <a:lnTo>
                    <a:pt x="2379" y="6265"/>
                  </a:lnTo>
                  <a:lnTo>
                    <a:pt x="2420" y="6265"/>
                  </a:lnTo>
                  <a:lnTo>
                    <a:pt x="2460" y="6263"/>
                  </a:lnTo>
                  <a:lnTo>
                    <a:pt x="2501" y="6261"/>
                  </a:lnTo>
                  <a:lnTo>
                    <a:pt x="2542" y="6258"/>
                  </a:lnTo>
                  <a:lnTo>
                    <a:pt x="2582" y="6253"/>
                  </a:lnTo>
                  <a:lnTo>
                    <a:pt x="2621" y="6248"/>
                  </a:lnTo>
                  <a:lnTo>
                    <a:pt x="2662" y="6243"/>
                  </a:lnTo>
                  <a:lnTo>
                    <a:pt x="2702" y="6237"/>
                  </a:lnTo>
                  <a:lnTo>
                    <a:pt x="2742" y="6231"/>
                  </a:lnTo>
                  <a:lnTo>
                    <a:pt x="2782" y="6224"/>
                  </a:lnTo>
                  <a:lnTo>
                    <a:pt x="2821" y="6216"/>
                  </a:lnTo>
                  <a:lnTo>
                    <a:pt x="2861" y="6206"/>
                  </a:lnTo>
                  <a:lnTo>
                    <a:pt x="2901" y="6197"/>
                  </a:lnTo>
                  <a:lnTo>
                    <a:pt x="2940" y="6188"/>
                  </a:lnTo>
                  <a:lnTo>
                    <a:pt x="2979" y="6177"/>
                  </a:lnTo>
                  <a:lnTo>
                    <a:pt x="3018" y="6166"/>
                  </a:lnTo>
                  <a:lnTo>
                    <a:pt x="3063" y="6151"/>
                  </a:lnTo>
                  <a:lnTo>
                    <a:pt x="3111" y="6133"/>
                  </a:lnTo>
                  <a:lnTo>
                    <a:pt x="3164" y="6109"/>
                  </a:lnTo>
                  <a:lnTo>
                    <a:pt x="3221" y="6083"/>
                  </a:lnTo>
                  <a:lnTo>
                    <a:pt x="3280" y="6052"/>
                  </a:lnTo>
                  <a:lnTo>
                    <a:pt x="3343" y="6016"/>
                  </a:lnTo>
                  <a:lnTo>
                    <a:pt x="3408" y="5977"/>
                  </a:lnTo>
                  <a:lnTo>
                    <a:pt x="3475" y="5934"/>
                  </a:lnTo>
                  <a:lnTo>
                    <a:pt x="3545" y="5888"/>
                  </a:lnTo>
                  <a:lnTo>
                    <a:pt x="3614" y="5838"/>
                  </a:lnTo>
                  <a:lnTo>
                    <a:pt x="3686" y="5784"/>
                  </a:lnTo>
                  <a:lnTo>
                    <a:pt x="3758" y="5727"/>
                  </a:lnTo>
                  <a:lnTo>
                    <a:pt x="3830" y="5665"/>
                  </a:lnTo>
                  <a:lnTo>
                    <a:pt x="3902" y="5601"/>
                  </a:lnTo>
                  <a:lnTo>
                    <a:pt x="3974" y="5533"/>
                  </a:lnTo>
                  <a:lnTo>
                    <a:pt x="4043" y="5463"/>
                  </a:lnTo>
                  <a:lnTo>
                    <a:pt x="4113" y="5388"/>
                  </a:lnTo>
                  <a:lnTo>
                    <a:pt x="4181" y="5311"/>
                  </a:lnTo>
                  <a:lnTo>
                    <a:pt x="4246" y="5230"/>
                  </a:lnTo>
                  <a:lnTo>
                    <a:pt x="4309" y="5147"/>
                  </a:lnTo>
                  <a:lnTo>
                    <a:pt x="4369" y="5061"/>
                  </a:lnTo>
                  <a:lnTo>
                    <a:pt x="4426" y="4971"/>
                  </a:lnTo>
                  <a:lnTo>
                    <a:pt x="4479" y="4879"/>
                  </a:lnTo>
                  <a:lnTo>
                    <a:pt x="4528" y="4783"/>
                  </a:lnTo>
                  <a:lnTo>
                    <a:pt x="4573" y="4686"/>
                  </a:lnTo>
                  <a:lnTo>
                    <a:pt x="4613" y="4586"/>
                  </a:lnTo>
                  <a:lnTo>
                    <a:pt x="4649" y="4483"/>
                  </a:lnTo>
                  <a:lnTo>
                    <a:pt x="4678" y="4378"/>
                  </a:lnTo>
                  <a:lnTo>
                    <a:pt x="4702" y="4270"/>
                  </a:lnTo>
                  <a:lnTo>
                    <a:pt x="4720" y="4160"/>
                  </a:lnTo>
                  <a:lnTo>
                    <a:pt x="4730" y="4048"/>
                  </a:lnTo>
                  <a:lnTo>
                    <a:pt x="4734" y="3933"/>
                  </a:lnTo>
                  <a:lnTo>
                    <a:pt x="4734" y="2234"/>
                  </a:lnTo>
                  <a:lnTo>
                    <a:pt x="4732" y="2119"/>
                  </a:lnTo>
                  <a:lnTo>
                    <a:pt x="4726" y="2005"/>
                  </a:lnTo>
                  <a:lnTo>
                    <a:pt x="4714" y="1893"/>
                  </a:lnTo>
                  <a:lnTo>
                    <a:pt x="4699" y="1784"/>
                  </a:lnTo>
                  <a:lnTo>
                    <a:pt x="4681" y="1676"/>
                  </a:lnTo>
                  <a:lnTo>
                    <a:pt x="4657" y="1569"/>
                  </a:lnTo>
                  <a:lnTo>
                    <a:pt x="4630" y="1466"/>
                  </a:lnTo>
                  <a:lnTo>
                    <a:pt x="4600" y="1365"/>
                  </a:lnTo>
                  <a:lnTo>
                    <a:pt x="4565" y="1265"/>
                  </a:lnTo>
                  <a:lnTo>
                    <a:pt x="4527" y="1169"/>
                  </a:lnTo>
                  <a:lnTo>
                    <a:pt x="4486" y="1076"/>
                  </a:lnTo>
                  <a:lnTo>
                    <a:pt x="4442" y="985"/>
                  </a:lnTo>
                  <a:lnTo>
                    <a:pt x="4394" y="897"/>
                  </a:lnTo>
                  <a:lnTo>
                    <a:pt x="4343" y="813"/>
                  </a:lnTo>
                  <a:lnTo>
                    <a:pt x="4289" y="732"/>
                  </a:lnTo>
                  <a:lnTo>
                    <a:pt x="4232" y="655"/>
                  </a:lnTo>
                  <a:lnTo>
                    <a:pt x="4172" y="580"/>
                  </a:lnTo>
                  <a:lnTo>
                    <a:pt x="4110" y="510"/>
                  </a:lnTo>
                  <a:lnTo>
                    <a:pt x="4045" y="444"/>
                  </a:lnTo>
                  <a:lnTo>
                    <a:pt x="3979" y="381"/>
                  </a:lnTo>
                  <a:lnTo>
                    <a:pt x="3909" y="323"/>
                  </a:lnTo>
                  <a:lnTo>
                    <a:pt x="3838" y="270"/>
                  </a:lnTo>
                  <a:lnTo>
                    <a:pt x="3764" y="220"/>
                  </a:lnTo>
                  <a:lnTo>
                    <a:pt x="3687" y="176"/>
                  </a:lnTo>
                  <a:lnTo>
                    <a:pt x="3609" y="136"/>
                  </a:lnTo>
                  <a:lnTo>
                    <a:pt x="3530" y="100"/>
                  </a:lnTo>
                  <a:lnTo>
                    <a:pt x="3448" y="70"/>
                  </a:lnTo>
                  <a:lnTo>
                    <a:pt x="3365" y="45"/>
                  </a:lnTo>
                  <a:lnTo>
                    <a:pt x="3281" y="25"/>
                  </a:lnTo>
                  <a:lnTo>
                    <a:pt x="3195" y="11"/>
                  </a:lnTo>
                  <a:lnTo>
                    <a:pt x="3108" y="3"/>
                  </a:lnTo>
                  <a:lnTo>
                    <a:pt x="3020" y="0"/>
                  </a:lnTo>
                  <a:close/>
                </a:path>
              </a:pathLst>
            </a:custGeom>
            <a:solidFill>
              <a:srgbClr val="FFD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90" name="Freeform 52">
              <a:extLst>
                <a:ext uri="{FF2B5EF4-FFF2-40B4-BE49-F238E27FC236}">
                  <a16:creationId xmlns:a16="http://schemas.microsoft.com/office/drawing/2014/main" id="{5910F234-0F59-4E1F-BAEB-B08F8CED4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" y="452"/>
              <a:ext cx="188" cy="661"/>
            </a:xfrm>
            <a:custGeom>
              <a:avLst/>
              <a:gdLst>
                <a:gd name="T0" fmla="*/ 118 w 752"/>
                <a:gd name="T1" fmla="*/ 2643 h 2646"/>
                <a:gd name="T2" fmla="*/ 135 w 752"/>
                <a:gd name="T3" fmla="*/ 2622 h 2646"/>
                <a:gd name="T4" fmla="*/ 154 w 752"/>
                <a:gd name="T5" fmla="*/ 2591 h 2646"/>
                <a:gd name="T6" fmla="*/ 173 w 752"/>
                <a:gd name="T7" fmla="*/ 2548 h 2646"/>
                <a:gd name="T8" fmla="*/ 195 w 752"/>
                <a:gd name="T9" fmla="*/ 2493 h 2646"/>
                <a:gd name="T10" fmla="*/ 216 w 752"/>
                <a:gd name="T11" fmla="*/ 2430 h 2646"/>
                <a:gd name="T12" fmla="*/ 240 w 752"/>
                <a:gd name="T13" fmla="*/ 2357 h 2646"/>
                <a:gd name="T14" fmla="*/ 263 w 752"/>
                <a:gd name="T15" fmla="*/ 2276 h 2646"/>
                <a:gd name="T16" fmla="*/ 288 w 752"/>
                <a:gd name="T17" fmla="*/ 2188 h 2646"/>
                <a:gd name="T18" fmla="*/ 313 w 752"/>
                <a:gd name="T19" fmla="*/ 2092 h 2646"/>
                <a:gd name="T20" fmla="*/ 338 w 752"/>
                <a:gd name="T21" fmla="*/ 1992 h 2646"/>
                <a:gd name="T22" fmla="*/ 364 w 752"/>
                <a:gd name="T23" fmla="*/ 1887 h 2646"/>
                <a:gd name="T24" fmla="*/ 389 w 752"/>
                <a:gd name="T25" fmla="*/ 1777 h 2646"/>
                <a:gd name="T26" fmla="*/ 416 w 752"/>
                <a:gd name="T27" fmla="*/ 1665 h 2646"/>
                <a:gd name="T28" fmla="*/ 442 w 752"/>
                <a:gd name="T29" fmla="*/ 1549 h 2646"/>
                <a:gd name="T30" fmla="*/ 467 w 752"/>
                <a:gd name="T31" fmla="*/ 1433 h 2646"/>
                <a:gd name="T32" fmla="*/ 493 w 752"/>
                <a:gd name="T33" fmla="*/ 1315 h 2646"/>
                <a:gd name="T34" fmla="*/ 542 w 752"/>
                <a:gd name="T35" fmla="*/ 1082 h 2646"/>
                <a:gd name="T36" fmla="*/ 588 w 752"/>
                <a:gd name="T37" fmla="*/ 855 h 2646"/>
                <a:gd name="T38" fmla="*/ 631 w 752"/>
                <a:gd name="T39" fmla="*/ 640 h 2646"/>
                <a:gd name="T40" fmla="*/ 668 w 752"/>
                <a:gd name="T41" fmla="*/ 446 h 2646"/>
                <a:gd name="T42" fmla="*/ 701 w 752"/>
                <a:gd name="T43" fmla="*/ 279 h 2646"/>
                <a:gd name="T44" fmla="*/ 726 w 752"/>
                <a:gd name="T45" fmla="*/ 144 h 2646"/>
                <a:gd name="T46" fmla="*/ 744 w 752"/>
                <a:gd name="T47" fmla="*/ 50 h 2646"/>
                <a:gd name="T48" fmla="*/ 752 w 752"/>
                <a:gd name="T49" fmla="*/ 0 h 2646"/>
                <a:gd name="T50" fmla="*/ 4 w 752"/>
                <a:gd name="T51" fmla="*/ 239 h 2646"/>
                <a:gd name="T52" fmla="*/ 4 w 752"/>
                <a:gd name="T53" fmla="*/ 266 h 2646"/>
                <a:gd name="T54" fmla="*/ 3 w 752"/>
                <a:gd name="T55" fmla="*/ 347 h 2646"/>
                <a:gd name="T56" fmla="*/ 2 w 752"/>
                <a:gd name="T57" fmla="*/ 471 h 2646"/>
                <a:gd name="T58" fmla="*/ 1 w 752"/>
                <a:gd name="T59" fmla="*/ 632 h 2646"/>
                <a:gd name="T60" fmla="*/ 0 w 752"/>
                <a:gd name="T61" fmla="*/ 821 h 2646"/>
                <a:gd name="T62" fmla="*/ 0 w 752"/>
                <a:gd name="T63" fmla="*/ 1032 h 2646"/>
                <a:gd name="T64" fmla="*/ 1 w 752"/>
                <a:gd name="T65" fmla="*/ 1256 h 2646"/>
                <a:gd name="T66" fmla="*/ 4 w 752"/>
                <a:gd name="T67" fmla="*/ 1487 h 2646"/>
                <a:gd name="T68" fmla="*/ 6 w 752"/>
                <a:gd name="T69" fmla="*/ 1601 h 2646"/>
                <a:gd name="T70" fmla="*/ 8 w 752"/>
                <a:gd name="T71" fmla="*/ 1716 h 2646"/>
                <a:gd name="T72" fmla="*/ 11 w 752"/>
                <a:gd name="T73" fmla="*/ 1827 h 2646"/>
                <a:gd name="T74" fmla="*/ 14 w 752"/>
                <a:gd name="T75" fmla="*/ 1936 h 2646"/>
                <a:gd name="T76" fmla="*/ 20 w 752"/>
                <a:gd name="T77" fmla="*/ 2040 h 2646"/>
                <a:gd name="T78" fmla="*/ 24 w 752"/>
                <a:gd name="T79" fmla="*/ 2139 h 2646"/>
                <a:gd name="T80" fmla="*/ 30 w 752"/>
                <a:gd name="T81" fmla="*/ 2233 h 2646"/>
                <a:gd name="T82" fmla="*/ 36 w 752"/>
                <a:gd name="T83" fmla="*/ 2319 h 2646"/>
                <a:gd name="T84" fmla="*/ 43 w 752"/>
                <a:gd name="T85" fmla="*/ 2397 h 2646"/>
                <a:gd name="T86" fmla="*/ 50 w 752"/>
                <a:gd name="T87" fmla="*/ 2466 h 2646"/>
                <a:gd name="T88" fmla="*/ 60 w 752"/>
                <a:gd name="T89" fmla="*/ 2526 h 2646"/>
                <a:gd name="T90" fmla="*/ 69 w 752"/>
                <a:gd name="T91" fmla="*/ 2574 h 2646"/>
                <a:gd name="T92" fmla="*/ 80 w 752"/>
                <a:gd name="T93" fmla="*/ 2611 h 2646"/>
                <a:gd name="T94" fmla="*/ 91 w 752"/>
                <a:gd name="T95" fmla="*/ 2636 h 2646"/>
                <a:gd name="T96" fmla="*/ 104 w 752"/>
                <a:gd name="T97" fmla="*/ 2646 h 2646"/>
                <a:gd name="T98" fmla="*/ 118 w 752"/>
                <a:gd name="T99" fmla="*/ 2643 h 2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52" h="2646">
                  <a:moveTo>
                    <a:pt x="118" y="2643"/>
                  </a:moveTo>
                  <a:lnTo>
                    <a:pt x="135" y="2622"/>
                  </a:lnTo>
                  <a:lnTo>
                    <a:pt x="154" y="2591"/>
                  </a:lnTo>
                  <a:lnTo>
                    <a:pt x="173" y="2548"/>
                  </a:lnTo>
                  <a:lnTo>
                    <a:pt x="195" y="2493"/>
                  </a:lnTo>
                  <a:lnTo>
                    <a:pt x="216" y="2430"/>
                  </a:lnTo>
                  <a:lnTo>
                    <a:pt x="240" y="2357"/>
                  </a:lnTo>
                  <a:lnTo>
                    <a:pt x="263" y="2276"/>
                  </a:lnTo>
                  <a:lnTo>
                    <a:pt x="288" y="2188"/>
                  </a:lnTo>
                  <a:lnTo>
                    <a:pt x="313" y="2092"/>
                  </a:lnTo>
                  <a:lnTo>
                    <a:pt x="338" y="1992"/>
                  </a:lnTo>
                  <a:lnTo>
                    <a:pt x="364" y="1887"/>
                  </a:lnTo>
                  <a:lnTo>
                    <a:pt x="389" y="1777"/>
                  </a:lnTo>
                  <a:lnTo>
                    <a:pt x="416" y="1665"/>
                  </a:lnTo>
                  <a:lnTo>
                    <a:pt x="442" y="1549"/>
                  </a:lnTo>
                  <a:lnTo>
                    <a:pt x="467" y="1433"/>
                  </a:lnTo>
                  <a:lnTo>
                    <a:pt x="493" y="1315"/>
                  </a:lnTo>
                  <a:lnTo>
                    <a:pt x="542" y="1082"/>
                  </a:lnTo>
                  <a:lnTo>
                    <a:pt x="588" y="855"/>
                  </a:lnTo>
                  <a:lnTo>
                    <a:pt x="631" y="640"/>
                  </a:lnTo>
                  <a:lnTo>
                    <a:pt x="668" y="446"/>
                  </a:lnTo>
                  <a:lnTo>
                    <a:pt x="701" y="279"/>
                  </a:lnTo>
                  <a:lnTo>
                    <a:pt x="726" y="144"/>
                  </a:lnTo>
                  <a:lnTo>
                    <a:pt x="744" y="50"/>
                  </a:lnTo>
                  <a:lnTo>
                    <a:pt x="752" y="0"/>
                  </a:lnTo>
                  <a:lnTo>
                    <a:pt x="4" y="239"/>
                  </a:lnTo>
                  <a:lnTo>
                    <a:pt x="4" y="266"/>
                  </a:lnTo>
                  <a:lnTo>
                    <a:pt x="3" y="347"/>
                  </a:lnTo>
                  <a:lnTo>
                    <a:pt x="2" y="471"/>
                  </a:lnTo>
                  <a:lnTo>
                    <a:pt x="1" y="632"/>
                  </a:lnTo>
                  <a:lnTo>
                    <a:pt x="0" y="821"/>
                  </a:lnTo>
                  <a:lnTo>
                    <a:pt x="0" y="1032"/>
                  </a:lnTo>
                  <a:lnTo>
                    <a:pt x="1" y="1256"/>
                  </a:lnTo>
                  <a:lnTo>
                    <a:pt x="4" y="1487"/>
                  </a:lnTo>
                  <a:lnTo>
                    <a:pt x="6" y="1601"/>
                  </a:lnTo>
                  <a:lnTo>
                    <a:pt x="8" y="1716"/>
                  </a:lnTo>
                  <a:lnTo>
                    <a:pt x="11" y="1827"/>
                  </a:lnTo>
                  <a:lnTo>
                    <a:pt x="14" y="1936"/>
                  </a:lnTo>
                  <a:lnTo>
                    <a:pt x="20" y="2040"/>
                  </a:lnTo>
                  <a:lnTo>
                    <a:pt x="24" y="2139"/>
                  </a:lnTo>
                  <a:lnTo>
                    <a:pt x="30" y="2233"/>
                  </a:lnTo>
                  <a:lnTo>
                    <a:pt x="36" y="2319"/>
                  </a:lnTo>
                  <a:lnTo>
                    <a:pt x="43" y="2397"/>
                  </a:lnTo>
                  <a:lnTo>
                    <a:pt x="50" y="2466"/>
                  </a:lnTo>
                  <a:lnTo>
                    <a:pt x="60" y="2526"/>
                  </a:lnTo>
                  <a:lnTo>
                    <a:pt x="69" y="2574"/>
                  </a:lnTo>
                  <a:lnTo>
                    <a:pt x="80" y="2611"/>
                  </a:lnTo>
                  <a:lnTo>
                    <a:pt x="91" y="2636"/>
                  </a:lnTo>
                  <a:lnTo>
                    <a:pt x="104" y="2646"/>
                  </a:lnTo>
                  <a:lnTo>
                    <a:pt x="118" y="2643"/>
                  </a:lnTo>
                  <a:close/>
                </a:path>
              </a:pathLst>
            </a:custGeom>
            <a:solidFill>
              <a:srgbClr val="3B2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91" name="Freeform 53">
              <a:extLst>
                <a:ext uri="{FF2B5EF4-FFF2-40B4-BE49-F238E27FC236}">
                  <a16:creationId xmlns:a16="http://schemas.microsoft.com/office/drawing/2014/main" id="{9E4ABBAC-FF1A-47CE-B08B-231AE07B7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489"/>
              <a:ext cx="172" cy="638"/>
            </a:xfrm>
            <a:custGeom>
              <a:avLst/>
              <a:gdLst>
                <a:gd name="T0" fmla="*/ 0 w 687"/>
                <a:gd name="T1" fmla="*/ 0 h 2548"/>
                <a:gd name="T2" fmla="*/ 4 w 687"/>
                <a:gd name="T3" fmla="*/ 27 h 2548"/>
                <a:gd name="T4" fmla="*/ 18 w 687"/>
                <a:gd name="T5" fmla="*/ 104 h 2548"/>
                <a:gd name="T6" fmla="*/ 41 w 687"/>
                <a:gd name="T7" fmla="*/ 225 h 2548"/>
                <a:gd name="T8" fmla="*/ 70 w 687"/>
                <a:gd name="T9" fmla="*/ 381 h 2548"/>
                <a:gd name="T10" fmla="*/ 106 w 687"/>
                <a:gd name="T11" fmla="*/ 567 h 2548"/>
                <a:gd name="T12" fmla="*/ 146 w 687"/>
                <a:gd name="T13" fmla="*/ 774 h 2548"/>
                <a:gd name="T14" fmla="*/ 191 w 687"/>
                <a:gd name="T15" fmla="*/ 997 h 2548"/>
                <a:gd name="T16" fmla="*/ 237 w 687"/>
                <a:gd name="T17" fmla="*/ 1228 h 2548"/>
                <a:gd name="T18" fmla="*/ 286 w 687"/>
                <a:gd name="T19" fmla="*/ 1462 h 2548"/>
                <a:gd name="T20" fmla="*/ 336 w 687"/>
                <a:gd name="T21" fmla="*/ 1689 h 2548"/>
                <a:gd name="T22" fmla="*/ 360 w 687"/>
                <a:gd name="T23" fmla="*/ 1797 h 2548"/>
                <a:gd name="T24" fmla="*/ 384 w 687"/>
                <a:gd name="T25" fmla="*/ 1903 h 2548"/>
                <a:gd name="T26" fmla="*/ 407 w 687"/>
                <a:gd name="T27" fmla="*/ 2003 h 2548"/>
                <a:gd name="T28" fmla="*/ 431 w 687"/>
                <a:gd name="T29" fmla="*/ 2098 h 2548"/>
                <a:gd name="T30" fmla="*/ 453 w 687"/>
                <a:gd name="T31" fmla="*/ 2186 h 2548"/>
                <a:gd name="T32" fmla="*/ 475 w 687"/>
                <a:gd name="T33" fmla="*/ 2267 h 2548"/>
                <a:gd name="T34" fmla="*/ 495 w 687"/>
                <a:gd name="T35" fmla="*/ 2338 h 2548"/>
                <a:gd name="T36" fmla="*/ 515 w 687"/>
                <a:gd name="T37" fmla="*/ 2402 h 2548"/>
                <a:gd name="T38" fmla="*/ 533 w 687"/>
                <a:gd name="T39" fmla="*/ 2455 h 2548"/>
                <a:gd name="T40" fmla="*/ 551 w 687"/>
                <a:gd name="T41" fmla="*/ 2497 h 2548"/>
                <a:gd name="T42" fmla="*/ 566 w 687"/>
                <a:gd name="T43" fmla="*/ 2527 h 2548"/>
                <a:gd name="T44" fmla="*/ 579 w 687"/>
                <a:gd name="T45" fmla="*/ 2544 h 2548"/>
                <a:gd name="T46" fmla="*/ 592 w 687"/>
                <a:gd name="T47" fmla="*/ 2548 h 2548"/>
                <a:gd name="T48" fmla="*/ 603 w 687"/>
                <a:gd name="T49" fmla="*/ 2539 h 2548"/>
                <a:gd name="T50" fmla="*/ 614 w 687"/>
                <a:gd name="T51" fmla="*/ 2517 h 2548"/>
                <a:gd name="T52" fmla="*/ 623 w 687"/>
                <a:gd name="T53" fmla="*/ 2484 h 2548"/>
                <a:gd name="T54" fmla="*/ 632 w 687"/>
                <a:gd name="T55" fmla="*/ 2441 h 2548"/>
                <a:gd name="T56" fmla="*/ 640 w 687"/>
                <a:gd name="T57" fmla="*/ 2386 h 2548"/>
                <a:gd name="T58" fmla="*/ 647 w 687"/>
                <a:gd name="T59" fmla="*/ 2324 h 2548"/>
                <a:gd name="T60" fmla="*/ 653 w 687"/>
                <a:gd name="T61" fmla="*/ 2253 h 2548"/>
                <a:gd name="T62" fmla="*/ 659 w 687"/>
                <a:gd name="T63" fmla="*/ 2176 h 2548"/>
                <a:gd name="T64" fmla="*/ 664 w 687"/>
                <a:gd name="T65" fmla="*/ 2092 h 2548"/>
                <a:gd name="T66" fmla="*/ 669 w 687"/>
                <a:gd name="T67" fmla="*/ 2002 h 2548"/>
                <a:gd name="T68" fmla="*/ 673 w 687"/>
                <a:gd name="T69" fmla="*/ 1908 h 2548"/>
                <a:gd name="T70" fmla="*/ 676 w 687"/>
                <a:gd name="T71" fmla="*/ 1809 h 2548"/>
                <a:gd name="T72" fmla="*/ 679 w 687"/>
                <a:gd name="T73" fmla="*/ 1708 h 2548"/>
                <a:gd name="T74" fmla="*/ 681 w 687"/>
                <a:gd name="T75" fmla="*/ 1606 h 2548"/>
                <a:gd name="T76" fmla="*/ 683 w 687"/>
                <a:gd name="T77" fmla="*/ 1502 h 2548"/>
                <a:gd name="T78" fmla="*/ 685 w 687"/>
                <a:gd name="T79" fmla="*/ 1293 h 2548"/>
                <a:gd name="T80" fmla="*/ 687 w 687"/>
                <a:gd name="T81" fmla="*/ 1090 h 2548"/>
                <a:gd name="T82" fmla="*/ 687 w 687"/>
                <a:gd name="T83" fmla="*/ 899 h 2548"/>
                <a:gd name="T84" fmla="*/ 686 w 687"/>
                <a:gd name="T85" fmla="*/ 728 h 2548"/>
                <a:gd name="T86" fmla="*/ 685 w 687"/>
                <a:gd name="T87" fmla="*/ 583 h 2548"/>
                <a:gd name="T88" fmla="*/ 684 w 687"/>
                <a:gd name="T89" fmla="*/ 470 h 2548"/>
                <a:gd name="T90" fmla="*/ 684 w 687"/>
                <a:gd name="T91" fmla="*/ 398 h 2548"/>
                <a:gd name="T92" fmla="*/ 683 w 687"/>
                <a:gd name="T93" fmla="*/ 372 h 2548"/>
                <a:gd name="T94" fmla="*/ 0 w 687"/>
                <a:gd name="T95" fmla="*/ 0 h 2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7" h="2548">
                  <a:moveTo>
                    <a:pt x="0" y="0"/>
                  </a:moveTo>
                  <a:lnTo>
                    <a:pt x="4" y="27"/>
                  </a:lnTo>
                  <a:lnTo>
                    <a:pt x="18" y="104"/>
                  </a:lnTo>
                  <a:lnTo>
                    <a:pt x="41" y="225"/>
                  </a:lnTo>
                  <a:lnTo>
                    <a:pt x="70" y="381"/>
                  </a:lnTo>
                  <a:lnTo>
                    <a:pt x="106" y="567"/>
                  </a:lnTo>
                  <a:lnTo>
                    <a:pt x="146" y="774"/>
                  </a:lnTo>
                  <a:lnTo>
                    <a:pt x="191" y="997"/>
                  </a:lnTo>
                  <a:lnTo>
                    <a:pt x="237" y="1228"/>
                  </a:lnTo>
                  <a:lnTo>
                    <a:pt x="286" y="1462"/>
                  </a:lnTo>
                  <a:lnTo>
                    <a:pt x="336" y="1689"/>
                  </a:lnTo>
                  <a:lnTo>
                    <a:pt x="360" y="1797"/>
                  </a:lnTo>
                  <a:lnTo>
                    <a:pt x="384" y="1903"/>
                  </a:lnTo>
                  <a:lnTo>
                    <a:pt x="407" y="2003"/>
                  </a:lnTo>
                  <a:lnTo>
                    <a:pt x="431" y="2098"/>
                  </a:lnTo>
                  <a:lnTo>
                    <a:pt x="453" y="2186"/>
                  </a:lnTo>
                  <a:lnTo>
                    <a:pt x="475" y="2267"/>
                  </a:lnTo>
                  <a:lnTo>
                    <a:pt x="495" y="2338"/>
                  </a:lnTo>
                  <a:lnTo>
                    <a:pt x="515" y="2402"/>
                  </a:lnTo>
                  <a:lnTo>
                    <a:pt x="533" y="2455"/>
                  </a:lnTo>
                  <a:lnTo>
                    <a:pt x="551" y="2497"/>
                  </a:lnTo>
                  <a:lnTo>
                    <a:pt x="566" y="2527"/>
                  </a:lnTo>
                  <a:lnTo>
                    <a:pt x="579" y="2544"/>
                  </a:lnTo>
                  <a:lnTo>
                    <a:pt x="592" y="2548"/>
                  </a:lnTo>
                  <a:lnTo>
                    <a:pt x="603" y="2539"/>
                  </a:lnTo>
                  <a:lnTo>
                    <a:pt x="614" y="2517"/>
                  </a:lnTo>
                  <a:lnTo>
                    <a:pt x="623" y="2484"/>
                  </a:lnTo>
                  <a:lnTo>
                    <a:pt x="632" y="2441"/>
                  </a:lnTo>
                  <a:lnTo>
                    <a:pt x="640" y="2386"/>
                  </a:lnTo>
                  <a:lnTo>
                    <a:pt x="647" y="2324"/>
                  </a:lnTo>
                  <a:lnTo>
                    <a:pt x="653" y="2253"/>
                  </a:lnTo>
                  <a:lnTo>
                    <a:pt x="659" y="2176"/>
                  </a:lnTo>
                  <a:lnTo>
                    <a:pt x="664" y="2092"/>
                  </a:lnTo>
                  <a:lnTo>
                    <a:pt x="669" y="2002"/>
                  </a:lnTo>
                  <a:lnTo>
                    <a:pt x="673" y="1908"/>
                  </a:lnTo>
                  <a:lnTo>
                    <a:pt x="676" y="1809"/>
                  </a:lnTo>
                  <a:lnTo>
                    <a:pt x="679" y="1708"/>
                  </a:lnTo>
                  <a:lnTo>
                    <a:pt x="681" y="1606"/>
                  </a:lnTo>
                  <a:lnTo>
                    <a:pt x="683" y="1502"/>
                  </a:lnTo>
                  <a:lnTo>
                    <a:pt x="685" y="1293"/>
                  </a:lnTo>
                  <a:lnTo>
                    <a:pt x="687" y="1090"/>
                  </a:lnTo>
                  <a:lnTo>
                    <a:pt x="687" y="899"/>
                  </a:lnTo>
                  <a:lnTo>
                    <a:pt x="686" y="728"/>
                  </a:lnTo>
                  <a:lnTo>
                    <a:pt x="685" y="583"/>
                  </a:lnTo>
                  <a:lnTo>
                    <a:pt x="684" y="470"/>
                  </a:lnTo>
                  <a:lnTo>
                    <a:pt x="684" y="398"/>
                  </a:lnTo>
                  <a:lnTo>
                    <a:pt x="683" y="3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2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92" name="Freeform 54">
              <a:extLst>
                <a:ext uri="{FF2B5EF4-FFF2-40B4-BE49-F238E27FC236}">
                  <a16:creationId xmlns:a16="http://schemas.microsoft.com/office/drawing/2014/main" id="{4360724E-DB85-4288-8B7B-5C7305A05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1071"/>
              <a:ext cx="140" cy="141"/>
            </a:xfrm>
            <a:custGeom>
              <a:avLst/>
              <a:gdLst>
                <a:gd name="T0" fmla="*/ 252 w 561"/>
                <a:gd name="T1" fmla="*/ 1 h 562"/>
                <a:gd name="T2" fmla="*/ 211 w 561"/>
                <a:gd name="T3" fmla="*/ 9 h 562"/>
                <a:gd name="T4" fmla="*/ 171 w 561"/>
                <a:gd name="T5" fmla="*/ 23 h 562"/>
                <a:gd name="T6" fmla="*/ 135 w 561"/>
                <a:gd name="T7" fmla="*/ 41 h 562"/>
                <a:gd name="T8" fmla="*/ 102 w 561"/>
                <a:gd name="T9" fmla="*/ 65 h 562"/>
                <a:gd name="T10" fmla="*/ 72 w 561"/>
                <a:gd name="T11" fmla="*/ 92 h 562"/>
                <a:gd name="T12" fmla="*/ 48 w 561"/>
                <a:gd name="T13" fmla="*/ 124 h 562"/>
                <a:gd name="T14" fmla="*/ 27 w 561"/>
                <a:gd name="T15" fmla="*/ 159 h 562"/>
                <a:gd name="T16" fmla="*/ 12 w 561"/>
                <a:gd name="T17" fmla="*/ 198 h 562"/>
                <a:gd name="T18" fmla="*/ 3 w 561"/>
                <a:gd name="T19" fmla="*/ 238 h 562"/>
                <a:gd name="T20" fmla="*/ 0 w 561"/>
                <a:gd name="T21" fmla="*/ 280 h 562"/>
                <a:gd name="T22" fmla="*/ 3 w 561"/>
                <a:gd name="T23" fmla="*/ 323 h 562"/>
                <a:gd name="T24" fmla="*/ 12 w 561"/>
                <a:gd name="T25" fmla="*/ 364 h 562"/>
                <a:gd name="T26" fmla="*/ 27 w 561"/>
                <a:gd name="T27" fmla="*/ 402 h 562"/>
                <a:gd name="T28" fmla="*/ 48 w 561"/>
                <a:gd name="T29" fmla="*/ 438 h 562"/>
                <a:gd name="T30" fmla="*/ 72 w 561"/>
                <a:gd name="T31" fmla="*/ 470 h 562"/>
                <a:gd name="T32" fmla="*/ 102 w 561"/>
                <a:gd name="T33" fmla="*/ 497 h 562"/>
                <a:gd name="T34" fmla="*/ 135 w 561"/>
                <a:gd name="T35" fmla="*/ 521 h 562"/>
                <a:gd name="T36" fmla="*/ 171 w 561"/>
                <a:gd name="T37" fmla="*/ 539 h 562"/>
                <a:gd name="T38" fmla="*/ 210 w 561"/>
                <a:gd name="T39" fmla="*/ 553 h 562"/>
                <a:gd name="T40" fmla="*/ 252 w 561"/>
                <a:gd name="T41" fmla="*/ 560 h 562"/>
                <a:gd name="T42" fmla="*/ 295 w 561"/>
                <a:gd name="T43" fmla="*/ 561 h 562"/>
                <a:gd name="T44" fmla="*/ 337 w 561"/>
                <a:gd name="T45" fmla="*/ 556 h 562"/>
                <a:gd name="T46" fmla="*/ 377 w 561"/>
                <a:gd name="T47" fmla="*/ 544 h 562"/>
                <a:gd name="T48" fmla="*/ 414 w 561"/>
                <a:gd name="T49" fmla="*/ 528 h 562"/>
                <a:gd name="T50" fmla="*/ 448 w 561"/>
                <a:gd name="T51" fmla="*/ 505 h 562"/>
                <a:gd name="T52" fmla="*/ 479 w 561"/>
                <a:gd name="T53" fmla="*/ 479 h 562"/>
                <a:gd name="T54" fmla="*/ 506 w 561"/>
                <a:gd name="T55" fmla="*/ 449 h 562"/>
                <a:gd name="T56" fmla="*/ 527 w 561"/>
                <a:gd name="T57" fmla="*/ 414 h 562"/>
                <a:gd name="T58" fmla="*/ 545 w 561"/>
                <a:gd name="T59" fmla="*/ 378 h 562"/>
                <a:gd name="T60" fmla="*/ 556 w 561"/>
                <a:gd name="T61" fmla="*/ 338 h 562"/>
                <a:gd name="T62" fmla="*/ 561 w 561"/>
                <a:gd name="T63" fmla="*/ 296 h 562"/>
                <a:gd name="T64" fmla="*/ 560 w 561"/>
                <a:gd name="T65" fmla="*/ 253 h 562"/>
                <a:gd name="T66" fmla="*/ 553 w 561"/>
                <a:gd name="T67" fmla="*/ 211 h 562"/>
                <a:gd name="T68" fmla="*/ 539 w 561"/>
                <a:gd name="T69" fmla="*/ 172 h 562"/>
                <a:gd name="T70" fmla="*/ 521 w 561"/>
                <a:gd name="T71" fmla="*/ 135 h 562"/>
                <a:gd name="T72" fmla="*/ 497 w 561"/>
                <a:gd name="T73" fmla="*/ 102 h 562"/>
                <a:gd name="T74" fmla="*/ 470 w 561"/>
                <a:gd name="T75" fmla="*/ 74 h 562"/>
                <a:gd name="T76" fmla="*/ 438 w 561"/>
                <a:gd name="T77" fmla="*/ 48 h 562"/>
                <a:gd name="T78" fmla="*/ 402 w 561"/>
                <a:gd name="T79" fmla="*/ 28 h 562"/>
                <a:gd name="T80" fmla="*/ 364 w 561"/>
                <a:gd name="T81" fmla="*/ 13 h 562"/>
                <a:gd name="T82" fmla="*/ 323 w 561"/>
                <a:gd name="T83" fmla="*/ 3 h 562"/>
                <a:gd name="T84" fmla="*/ 280 w 561"/>
                <a:gd name="T85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1" h="562">
                  <a:moveTo>
                    <a:pt x="280" y="0"/>
                  </a:moveTo>
                  <a:lnTo>
                    <a:pt x="266" y="0"/>
                  </a:lnTo>
                  <a:lnTo>
                    <a:pt x="252" y="1"/>
                  </a:lnTo>
                  <a:lnTo>
                    <a:pt x="237" y="3"/>
                  </a:lnTo>
                  <a:lnTo>
                    <a:pt x="224" y="6"/>
                  </a:lnTo>
                  <a:lnTo>
                    <a:pt x="211" y="9"/>
                  </a:lnTo>
                  <a:lnTo>
                    <a:pt x="197" y="12"/>
                  </a:lnTo>
                  <a:lnTo>
                    <a:pt x="184" y="17"/>
                  </a:lnTo>
                  <a:lnTo>
                    <a:pt x="171" y="23"/>
                  </a:lnTo>
                  <a:lnTo>
                    <a:pt x="158" y="28"/>
                  </a:lnTo>
                  <a:lnTo>
                    <a:pt x="146" y="34"/>
                  </a:lnTo>
                  <a:lnTo>
                    <a:pt x="135" y="41"/>
                  </a:lnTo>
                  <a:lnTo>
                    <a:pt x="123" y="48"/>
                  </a:lnTo>
                  <a:lnTo>
                    <a:pt x="112" y="56"/>
                  </a:lnTo>
                  <a:lnTo>
                    <a:pt x="102" y="65"/>
                  </a:lnTo>
                  <a:lnTo>
                    <a:pt x="92" y="73"/>
                  </a:lnTo>
                  <a:lnTo>
                    <a:pt x="81" y="82"/>
                  </a:lnTo>
                  <a:lnTo>
                    <a:pt x="72" y="92"/>
                  </a:lnTo>
                  <a:lnTo>
                    <a:pt x="63" y="102"/>
                  </a:lnTo>
                  <a:lnTo>
                    <a:pt x="55" y="113"/>
                  </a:lnTo>
                  <a:lnTo>
                    <a:pt x="48" y="124"/>
                  </a:lnTo>
                  <a:lnTo>
                    <a:pt x="39" y="135"/>
                  </a:lnTo>
                  <a:lnTo>
                    <a:pt x="33" y="147"/>
                  </a:lnTo>
                  <a:lnTo>
                    <a:pt x="27" y="159"/>
                  </a:lnTo>
                  <a:lnTo>
                    <a:pt x="21" y="172"/>
                  </a:lnTo>
                  <a:lnTo>
                    <a:pt x="16" y="184"/>
                  </a:lnTo>
                  <a:lnTo>
                    <a:pt x="12" y="198"/>
                  </a:lnTo>
                  <a:lnTo>
                    <a:pt x="8" y="211"/>
                  </a:lnTo>
                  <a:lnTo>
                    <a:pt x="5" y="224"/>
                  </a:lnTo>
                  <a:lnTo>
                    <a:pt x="3" y="238"/>
                  </a:lnTo>
                  <a:lnTo>
                    <a:pt x="1" y="252"/>
                  </a:lnTo>
                  <a:lnTo>
                    <a:pt x="0" y="266"/>
                  </a:lnTo>
                  <a:lnTo>
                    <a:pt x="0" y="280"/>
                  </a:lnTo>
                  <a:lnTo>
                    <a:pt x="0" y="296"/>
                  </a:lnTo>
                  <a:lnTo>
                    <a:pt x="1" y="309"/>
                  </a:lnTo>
                  <a:lnTo>
                    <a:pt x="3" y="323"/>
                  </a:lnTo>
                  <a:lnTo>
                    <a:pt x="5" y="338"/>
                  </a:lnTo>
                  <a:lnTo>
                    <a:pt x="8" y="351"/>
                  </a:lnTo>
                  <a:lnTo>
                    <a:pt x="12" y="364"/>
                  </a:lnTo>
                  <a:lnTo>
                    <a:pt x="16" y="378"/>
                  </a:lnTo>
                  <a:lnTo>
                    <a:pt x="21" y="390"/>
                  </a:lnTo>
                  <a:lnTo>
                    <a:pt x="27" y="402"/>
                  </a:lnTo>
                  <a:lnTo>
                    <a:pt x="33" y="414"/>
                  </a:lnTo>
                  <a:lnTo>
                    <a:pt x="39" y="427"/>
                  </a:lnTo>
                  <a:lnTo>
                    <a:pt x="48" y="438"/>
                  </a:lnTo>
                  <a:lnTo>
                    <a:pt x="55" y="448"/>
                  </a:lnTo>
                  <a:lnTo>
                    <a:pt x="63" y="459"/>
                  </a:lnTo>
                  <a:lnTo>
                    <a:pt x="72" y="470"/>
                  </a:lnTo>
                  <a:lnTo>
                    <a:pt x="81" y="479"/>
                  </a:lnTo>
                  <a:lnTo>
                    <a:pt x="92" y="488"/>
                  </a:lnTo>
                  <a:lnTo>
                    <a:pt x="102" y="497"/>
                  </a:lnTo>
                  <a:lnTo>
                    <a:pt x="112" y="505"/>
                  </a:lnTo>
                  <a:lnTo>
                    <a:pt x="123" y="514"/>
                  </a:lnTo>
                  <a:lnTo>
                    <a:pt x="135" y="521"/>
                  </a:lnTo>
                  <a:lnTo>
                    <a:pt x="146" y="527"/>
                  </a:lnTo>
                  <a:lnTo>
                    <a:pt x="158" y="534"/>
                  </a:lnTo>
                  <a:lnTo>
                    <a:pt x="171" y="539"/>
                  </a:lnTo>
                  <a:lnTo>
                    <a:pt x="184" y="544"/>
                  </a:lnTo>
                  <a:lnTo>
                    <a:pt x="196" y="548"/>
                  </a:lnTo>
                  <a:lnTo>
                    <a:pt x="210" y="553"/>
                  </a:lnTo>
                  <a:lnTo>
                    <a:pt x="224" y="556"/>
                  </a:lnTo>
                  <a:lnTo>
                    <a:pt x="237" y="558"/>
                  </a:lnTo>
                  <a:lnTo>
                    <a:pt x="252" y="560"/>
                  </a:lnTo>
                  <a:lnTo>
                    <a:pt x="266" y="561"/>
                  </a:lnTo>
                  <a:lnTo>
                    <a:pt x="280" y="562"/>
                  </a:lnTo>
                  <a:lnTo>
                    <a:pt x="295" y="561"/>
                  </a:lnTo>
                  <a:lnTo>
                    <a:pt x="309" y="560"/>
                  </a:lnTo>
                  <a:lnTo>
                    <a:pt x="323" y="558"/>
                  </a:lnTo>
                  <a:lnTo>
                    <a:pt x="337" y="556"/>
                  </a:lnTo>
                  <a:lnTo>
                    <a:pt x="350" y="553"/>
                  </a:lnTo>
                  <a:lnTo>
                    <a:pt x="363" y="548"/>
                  </a:lnTo>
                  <a:lnTo>
                    <a:pt x="377" y="544"/>
                  </a:lnTo>
                  <a:lnTo>
                    <a:pt x="390" y="539"/>
                  </a:lnTo>
                  <a:lnTo>
                    <a:pt x="402" y="534"/>
                  </a:lnTo>
                  <a:lnTo>
                    <a:pt x="414" y="528"/>
                  </a:lnTo>
                  <a:lnTo>
                    <a:pt x="426" y="521"/>
                  </a:lnTo>
                  <a:lnTo>
                    <a:pt x="437" y="514"/>
                  </a:lnTo>
                  <a:lnTo>
                    <a:pt x="448" y="505"/>
                  </a:lnTo>
                  <a:lnTo>
                    <a:pt x="458" y="497"/>
                  </a:lnTo>
                  <a:lnTo>
                    <a:pt x="469" y="488"/>
                  </a:lnTo>
                  <a:lnTo>
                    <a:pt x="479" y="479"/>
                  </a:lnTo>
                  <a:lnTo>
                    <a:pt x="488" y="470"/>
                  </a:lnTo>
                  <a:lnTo>
                    <a:pt x="497" y="459"/>
                  </a:lnTo>
                  <a:lnTo>
                    <a:pt x="506" y="449"/>
                  </a:lnTo>
                  <a:lnTo>
                    <a:pt x="513" y="438"/>
                  </a:lnTo>
                  <a:lnTo>
                    <a:pt x="520" y="427"/>
                  </a:lnTo>
                  <a:lnTo>
                    <a:pt x="527" y="414"/>
                  </a:lnTo>
                  <a:lnTo>
                    <a:pt x="533" y="402"/>
                  </a:lnTo>
                  <a:lnTo>
                    <a:pt x="539" y="390"/>
                  </a:lnTo>
                  <a:lnTo>
                    <a:pt x="545" y="378"/>
                  </a:lnTo>
                  <a:lnTo>
                    <a:pt x="549" y="364"/>
                  </a:lnTo>
                  <a:lnTo>
                    <a:pt x="553" y="351"/>
                  </a:lnTo>
                  <a:lnTo>
                    <a:pt x="556" y="338"/>
                  </a:lnTo>
                  <a:lnTo>
                    <a:pt x="558" y="323"/>
                  </a:lnTo>
                  <a:lnTo>
                    <a:pt x="560" y="310"/>
                  </a:lnTo>
                  <a:lnTo>
                    <a:pt x="561" y="296"/>
                  </a:lnTo>
                  <a:lnTo>
                    <a:pt x="561" y="281"/>
                  </a:lnTo>
                  <a:lnTo>
                    <a:pt x="561" y="266"/>
                  </a:lnTo>
                  <a:lnTo>
                    <a:pt x="560" y="253"/>
                  </a:lnTo>
                  <a:lnTo>
                    <a:pt x="558" y="238"/>
                  </a:lnTo>
                  <a:lnTo>
                    <a:pt x="556" y="224"/>
                  </a:lnTo>
                  <a:lnTo>
                    <a:pt x="553" y="211"/>
                  </a:lnTo>
                  <a:lnTo>
                    <a:pt x="549" y="198"/>
                  </a:lnTo>
                  <a:lnTo>
                    <a:pt x="545" y="184"/>
                  </a:lnTo>
                  <a:lnTo>
                    <a:pt x="539" y="172"/>
                  </a:lnTo>
                  <a:lnTo>
                    <a:pt x="533" y="160"/>
                  </a:lnTo>
                  <a:lnTo>
                    <a:pt x="527" y="147"/>
                  </a:lnTo>
                  <a:lnTo>
                    <a:pt x="521" y="135"/>
                  </a:lnTo>
                  <a:lnTo>
                    <a:pt x="514" y="124"/>
                  </a:lnTo>
                  <a:lnTo>
                    <a:pt x="506" y="113"/>
                  </a:lnTo>
                  <a:lnTo>
                    <a:pt x="497" y="102"/>
                  </a:lnTo>
                  <a:lnTo>
                    <a:pt x="488" y="92"/>
                  </a:lnTo>
                  <a:lnTo>
                    <a:pt x="479" y="83"/>
                  </a:lnTo>
                  <a:lnTo>
                    <a:pt x="470" y="74"/>
                  </a:lnTo>
                  <a:lnTo>
                    <a:pt x="459" y="65"/>
                  </a:lnTo>
                  <a:lnTo>
                    <a:pt x="448" y="56"/>
                  </a:lnTo>
                  <a:lnTo>
                    <a:pt x="438" y="48"/>
                  </a:lnTo>
                  <a:lnTo>
                    <a:pt x="426" y="41"/>
                  </a:lnTo>
                  <a:lnTo>
                    <a:pt x="414" y="34"/>
                  </a:lnTo>
                  <a:lnTo>
                    <a:pt x="402" y="28"/>
                  </a:lnTo>
                  <a:lnTo>
                    <a:pt x="390" y="23"/>
                  </a:lnTo>
                  <a:lnTo>
                    <a:pt x="378" y="17"/>
                  </a:lnTo>
                  <a:lnTo>
                    <a:pt x="364" y="13"/>
                  </a:lnTo>
                  <a:lnTo>
                    <a:pt x="351" y="9"/>
                  </a:lnTo>
                  <a:lnTo>
                    <a:pt x="337" y="6"/>
                  </a:lnTo>
                  <a:lnTo>
                    <a:pt x="323" y="3"/>
                  </a:lnTo>
                  <a:lnTo>
                    <a:pt x="309" y="2"/>
                  </a:lnTo>
                  <a:lnTo>
                    <a:pt x="295" y="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93" name="Freeform 55">
              <a:extLst>
                <a:ext uri="{FF2B5EF4-FFF2-40B4-BE49-F238E27FC236}">
                  <a16:creationId xmlns:a16="http://schemas.microsoft.com/office/drawing/2014/main" id="{988FDF20-2E47-4E9E-B652-B10F95F93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1072"/>
              <a:ext cx="140" cy="140"/>
            </a:xfrm>
            <a:custGeom>
              <a:avLst/>
              <a:gdLst>
                <a:gd name="T0" fmla="*/ 252 w 561"/>
                <a:gd name="T1" fmla="*/ 1 h 561"/>
                <a:gd name="T2" fmla="*/ 211 w 561"/>
                <a:gd name="T3" fmla="*/ 8 h 561"/>
                <a:gd name="T4" fmla="*/ 171 w 561"/>
                <a:gd name="T5" fmla="*/ 22 h 561"/>
                <a:gd name="T6" fmla="*/ 135 w 561"/>
                <a:gd name="T7" fmla="*/ 40 h 561"/>
                <a:gd name="T8" fmla="*/ 102 w 561"/>
                <a:gd name="T9" fmla="*/ 64 h 561"/>
                <a:gd name="T10" fmla="*/ 72 w 561"/>
                <a:gd name="T11" fmla="*/ 92 h 561"/>
                <a:gd name="T12" fmla="*/ 48 w 561"/>
                <a:gd name="T13" fmla="*/ 124 h 561"/>
                <a:gd name="T14" fmla="*/ 27 w 561"/>
                <a:gd name="T15" fmla="*/ 159 h 561"/>
                <a:gd name="T16" fmla="*/ 12 w 561"/>
                <a:gd name="T17" fmla="*/ 197 h 561"/>
                <a:gd name="T18" fmla="*/ 3 w 561"/>
                <a:gd name="T19" fmla="*/ 237 h 561"/>
                <a:gd name="T20" fmla="*/ 0 w 561"/>
                <a:gd name="T21" fmla="*/ 280 h 561"/>
                <a:gd name="T22" fmla="*/ 3 w 561"/>
                <a:gd name="T23" fmla="*/ 323 h 561"/>
                <a:gd name="T24" fmla="*/ 12 w 561"/>
                <a:gd name="T25" fmla="*/ 364 h 561"/>
                <a:gd name="T26" fmla="*/ 27 w 561"/>
                <a:gd name="T27" fmla="*/ 402 h 561"/>
                <a:gd name="T28" fmla="*/ 47 w 561"/>
                <a:gd name="T29" fmla="*/ 437 h 561"/>
                <a:gd name="T30" fmla="*/ 72 w 561"/>
                <a:gd name="T31" fmla="*/ 470 h 561"/>
                <a:gd name="T32" fmla="*/ 101 w 561"/>
                <a:gd name="T33" fmla="*/ 497 h 561"/>
                <a:gd name="T34" fmla="*/ 135 w 561"/>
                <a:gd name="T35" fmla="*/ 521 h 561"/>
                <a:gd name="T36" fmla="*/ 171 w 561"/>
                <a:gd name="T37" fmla="*/ 539 h 561"/>
                <a:gd name="T38" fmla="*/ 210 w 561"/>
                <a:gd name="T39" fmla="*/ 553 h 561"/>
                <a:gd name="T40" fmla="*/ 252 w 561"/>
                <a:gd name="T41" fmla="*/ 560 h 561"/>
                <a:gd name="T42" fmla="*/ 295 w 561"/>
                <a:gd name="T43" fmla="*/ 561 h 561"/>
                <a:gd name="T44" fmla="*/ 337 w 561"/>
                <a:gd name="T45" fmla="*/ 556 h 561"/>
                <a:gd name="T46" fmla="*/ 377 w 561"/>
                <a:gd name="T47" fmla="*/ 544 h 561"/>
                <a:gd name="T48" fmla="*/ 414 w 561"/>
                <a:gd name="T49" fmla="*/ 527 h 561"/>
                <a:gd name="T50" fmla="*/ 448 w 561"/>
                <a:gd name="T51" fmla="*/ 505 h 561"/>
                <a:gd name="T52" fmla="*/ 479 w 561"/>
                <a:gd name="T53" fmla="*/ 479 h 561"/>
                <a:gd name="T54" fmla="*/ 506 w 561"/>
                <a:gd name="T55" fmla="*/ 448 h 561"/>
                <a:gd name="T56" fmla="*/ 527 w 561"/>
                <a:gd name="T57" fmla="*/ 414 h 561"/>
                <a:gd name="T58" fmla="*/ 544 w 561"/>
                <a:gd name="T59" fmla="*/ 377 h 561"/>
                <a:gd name="T60" fmla="*/ 556 w 561"/>
                <a:gd name="T61" fmla="*/ 337 h 561"/>
                <a:gd name="T62" fmla="*/ 561 w 561"/>
                <a:gd name="T63" fmla="*/ 295 h 561"/>
                <a:gd name="T64" fmla="*/ 560 w 561"/>
                <a:gd name="T65" fmla="*/ 252 h 561"/>
                <a:gd name="T66" fmla="*/ 552 w 561"/>
                <a:gd name="T67" fmla="*/ 211 h 561"/>
                <a:gd name="T68" fmla="*/ 539 w 561"/>
                <a:gd name="T69" fmla="*/ 171 h 561"/>
                <a:gd name="T70" fmla="*/ 520 w 561"/>
                <a:gd name="T71" fmla="*/ 135 h 561"/>
                <a:gd name="T72" fmla="*/ 497 w 561"/>
                <a:gd name="T73" fmla="*/ 102 h 561"/>
                <a:gd name="T74" fmla="*/ 469 w 561"/>
                <a:gd name="T75" fmla="*/ 73 h 561"/>
                <a:gd name="T76" fmla="*/ 437 w 561"/>
                <a:gd name="T77" fmla="*/ 48 h 561"/>
                <a:gd name="T78" fmla="*/ 402 w 561"/>
                <a:gd name="T79" fmla="*/ 28 h 561"/>
                <a:gd name="T80" fmla="*/ 363 w 561"/>
                <a:gd name="T81" fmla="*/ 12 h 561"/>
                <a:gd name="T82" fmla="*/ 323 w 561"/>
                <a:gd name="T83" fmla="*/ 3 h 561"/>
                <a:gd name="T84" fmla="*/ 280 w 561"/>
                <a:gd name="T85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1" h="561">
                  <a:moveTo>
                    <a:pt x="280" y="0"/>
                  </a:moveTo>
                  <a:lnTo>
                    <a:pt x="266" y="0"/>
                  </a:lnTo>
                  <a:lnTo>
                    <a:pt x="252" y="1"/>
                  </a:lnTo>
                  <a:lnTo>
                    <a:pt x="237" y="3"/>
                  </a:lnTo>
                  <a:lnTo>
                    <a:pt x="224" y="5"/>
                  </a:lnTo>
                  <a:lnTo>
                    <a:pt x="211" y="8"/>
                  </a:lnTo>
                  <a:lnTo>
                    <a:pt x="197" y="12"/>
                  </a:lnTo>
                  <a:lnTo>
                    <a:pt x="184" y="16"/>
                  </a:lnTo>
                  <a:lnTo>
                    <a:pt x="171" y="22"/>
                  </a:lnTo>
                  <a:lnTo>
                    <a:pt x="158" y="28"/>
                  </a:lnTo>
                  <a:lnTo>
                    <a:pt x="146" y="34"/>
                  </a:lnTo>
                  <a:lnTo>
                    <a:pt x="135" y="40"/>
                  </a:lnTo>
                  <a:lnTo>
                    <a:pt x="124" y="48"/>
                  </a:lnTo>
                  <a:lnTo>
                    <a:pt x="112" y="55"/>
                  </a:lnTo>
                  <a:lnTo>
                    <a:pt x="102" y="64"/>
                  </a:lnTo>
                  <a:lnTo>
                    <a:pt x="92" y="73"/>
                  </a:lnTo>
                  <a:lnTo>
                    <a:pt x="82" y="82"/>
                  </a:lnTo>
                  <a:lnTo>
                    <a:pt x="72" y="92"/>
                  </a:lnTo>
                  <a:lnTo>
                    <a:pt x="63" y="101"/>
                  </a:lnTo>
                  <a:lnTo>
                    <a:pt x="55" y="113"/>
                  </a:lnTo>
                  <a:lnTo>
                    <a:pt x="48" y="124"/>
                  </a:lnTo>
                  <a:lnTo>
                    <a:pt x="40" y="135"/>
                  </a:lnTo>
                  <a:lnTo>
                    <a:pt x="33" y="146"/>
                  </a:lnTo>
                  <a:lnTo>
                    <a:pt x="27" y="159"/>
                  </a:lnTo>
                  <a:lnTo>
                    <a:pt x="21" y="171"/>
                  </a:lnTo>
                  <a:lnTo>
                    <a:pt x="16" y="184"/>
                  </a:lnTo>
                  <a:lnTo>
                    <a:pt x="12" y="197"/>
                  </a:lnTo>
                  <a:lnTo>
                    <a:pt x="8" y="210"/>
                  </a:lnTo>
                  <a:lnTo>
                    <a:pt x="5" y="224"/>
                  </a:lnTo>
                  <a:lnTo>
                    <a:pt x="3" y="237"/>
                  </a:lnTo>
                  <a:lnTo>
                    <a:pt x="1" y="252"/>
                  </a:lnTo>
                  <a:lnTo>
                    <a:pt x="0" y="266"/>
                  </a:lnTo>
                  <a:lnTo>
                    <a:pt x="0" y="280"/>
                  </a:lnTo>
                  <a:lnTo>
                    <a:pt x="0" y="295"/>
                  </a:lnTo>
                  <a:lnTo>
                    <a:pt x="1" y="309"/>
                  </a:lnTo>
                  <a:lnTo>
                    <a:pt x="3" y="323"/>
                  </a:lnTo>
                  <a:lnTo>
                    <a:pt x="5" y="337"/>
                  </a:lnTo>
                  <a:lnTo>
                    <a:pt x="8" y="351"/>
                  </a:lnTo>
                  <a:lnTo>
                    <a:pt x="12" y="364"/>
                  </a:lnTo>
                  <a:lnTo>
                    <a:pt x="16" y="377"/>
                  </a:lnTo>
                  <a:lnTo>
                    <a:pt x="21" y="390"/>
                  </a:lnTo>
                  <a:lnTo>
                    <a:pt x="27" y="402"/>
                  </a:lnTo>
                  <a:lnTo>
                    <a:pt x="33" y="414"/>
                  </a:lnTo>
                  <a:lnTo>
                    <a:pt x="40" y="426"/>
                  </a:lnTo>
                  <a:lnTo>
                    <a:pt x="47" y="437"/>
                  </a:lnTo>
                  <a:lnTo>
                    <a:pt x="55" y="448"/>
                  </a:lnTo>
                  <a:lnTo>
                    <a:pt x="63" y="459"/>
                  </a:lnTo>
                  <a:lnTo>
                    <a:pt x="72" y="470"/>
                  </a:lnTo>
                  <a:lnTo>
                    <a:pt x="82" y="479"/>
                  </a:lnTo>
                  <a:lnTo>
                    <a:pt x="91" y="488"/>
                  </a:lnTo>
                  <a:lnTo>
                    <a:pt x="101" y="497"/>
                  </a:lnTo>
                  <a:lnTo>
                    <a:pt x="112" y="505"/>
                  </a:lnTo>
                  <a:lnTo>
                    <a:pt x="124" y="514"/>
                  </a:lnTo>
                  <a:lnTo>
                    <a:pt x="135" y="521"/>
                  </a:lnTo>
                  <a:lnTo>
                    <a:pt x="146" y="527"/>
                  </a:lnTo>
                  <a:lnTo>
                    <a:pt x="158" y="533"/>
                  </a:lnTo>
                  <a:lnTo>
                    <a:pt x="171" y="539"/>
                  </a:lnTo>
                  <a:lnTo>
                    <a:pt x="184" y="544"/>
                  </a:lnTo>
                  <a:lnTo>
                    <a:pt x="196" y="548"/>
                  </a:lnTo>
                  <a:lnTo>
                    <a:pt x="210" y="553"/>
                  </a:lnTo>
                  <a:lnTo>
                    <a:pt x="224" y="556"/>
                  </a:lnTo>
                  <a:lnTo>
                    <a:pt x="237" y="558"/>
                  </a:lnTo>
                  <a:lnTo>
                    <a:pt x="252" y="560"/>
                  </a:lnTo>
                  <a:lnTo>
                    <a:pt x="266" y="561"/>
                  </a:lnTo>
                  <a:lnTo>
                    <a:pt x="280" y="561"/>
                  </a:lnTo>
                  <a:lnTo>
                    <a:pt x="295" y="561"/>
                  </a:lnTo>
                  <a:lnTo>
                    <a:pt x="309" y="560"/>
                  </a:lnTo>
                  <a:lnTo>
                    <a:pt x="323" y="558"/>
                  </a:lnTo>
                  <a:lnTo>
                    <a:pt x="337" y="556"/>
                  </a:lnTo>
                  <a:lnTo>
                    <a:pt x="350" y="553"/>
                  </a:lnTo>
                  <a:lnTo>
                    <a:pt x="363" y="548"/>
                  </a:lnTo>
                  <a:lnTo>
                    <a:pt x="377" y="544"/>
                  </a:lnTo>
                  <a:lnTo>
                    <a:pt x="390" y="539"/>
                  </a:lnTo>
                  <a:lnTo>
                    <a:pt x="402" y="533"/>
                  </a:lnTo>
                  <a:lnTo>
                    <a:pt x="414" y="527"/>
                  </a:lnTo>
                  <a:lnTo>
                    <a:pt x="426" y="521"/>
                  </a:lnTo>
                  <a:lnTo>
                    <a:pt x="437" y="514"/>
                  </a:lnTo>
                  <a:lnTo>
                    <a:pt x="448" y="505"/>
                  </a:lnTo>
                  <a:lnTo>
                    <a:pt x="459" y="497"/>
                  </a:lnTo>
                  <a:lnTo>
                    <a:pt x="469" y="488"/>
                  </a:lnTo>
                  <a:lnTo>
                    <a:pt x="479" y="479"/>
                  </a:lnTo>
                  <a:lnTo>
                    <a:pt x="488" y="470"/>
                  </a:lnTo>
                  <a:lnTo>
                    <a:pt x="496" y="459"/>
                  </a:lnTo>
                  <a:lnTo>
                    <a:pt x="506" y="448"/>
                  </a:lnTo>
                  <a:lnTo>
                    <a:pt x="513" y="437"/>
                  </a:lnTo>
                  <a:lnTo>
                    <a:pt x="520" y="426"/>
                  </a:lnTo>
                  <a:lnTo>
                    <a:pt x="527" y="414"/>
                  </a:lnTo>
                  <a:lnTo>
                    <a:pt x="533" y="402"/>
                  </a:lnTo>
                  <a:lnTo>
                    <a:pt x="539" y="390"/>
                  </a:lnTo>
                  <a:lnTo>
                    <a:pt x="544" y="377"/>
                  </a:lnTo>
                  <a:lnTo>
                    <a:pt x="549" y="364"/>
                  </a:lnTo>
                  <a:lnTo>
                    <a:pt x="552" y="351"/>
                  </a:lnTo>
                  <a:lnTo>
                    <a:pt x="556" y="337"/>
                  </a:lnTo>
                  <a:lnTo>
                    <a:pt x="558" y="323"/>
                  </a:lnTo>
                  <a:lnTo>
                    <a:pt x="560" y="309"/>
                  </a:lnTo>
                  <a:lnTo>
                    <a:pt x="561" y="295"/>
                  </a:lnTo>
                  <a:lnTo>
                    <a:pt x="561" y="280"/>
                  </a:lnTo>
                  <a:lnTo>
                    <a:pt x="561" y="266"/>
                  </a:lnTo>
                  <a:lnTo>
                    <a:pt x="560" y="252"/>
                  </a:lnTo>
                  <a:lnTo>
                    <a:pt x="558" y="237"/>
                  </a:lnTo>
                  <a:lnTo>
                    <a:pt x="556" y="224"/>
                  </a:lnTo>
                  <a:lnTo>
                    <a:pt x="552" y="211"/>
                  </a:lnTo>
                  <a:lnTo>
                    <a:pt x="549" y="198"/>
                  </a:lnTo>
                  <a:lnTo>
                    <a:pt x="544" y="184"/>
                  </a:lnTo>
                  <a:lnTo>
                    <a:pt x="539" y="171"/>
                  </a:lnTo>
                  <a:lnTo>
                    <a:pt x="533" y="159"/>
                  </a:lnTo>
                  <a:lnTo>
                    <a:pt x="527" y="146"/>
                  </a:lnTo>
                  <a:lnTo>
                    <a:pt x="520" y="135"/>
                  </a:lnTo>
                  <a:lnTo>
                    <a:pt x="513" y="124"/>
                  </a:lnTo>
                  <a:lnTo>
                    <a:pt x="506" y="113"/>
                  </a:lnTo>
                  <a:lnTo>
                    <a:pt x="497" y="102"/>
                  </a:lnTo>
                  <a:lnTo>
                    <a:pt x="488" y="92"/>
                  </a:lnTo>
                  <a:lnTo>
                    <a:pt x="479" y="82"/>
                  </a:lnTo>
                  <a:lnTo>
                    <a:pt x="469" y="73"/>
                  </a:lnTo>
                  <a:lnTo>
                    <a:pt x="459" y="64"/>
                  </a:lnTo>
                  <a:lnTo>
                    <a:pt x="448" y="55"/>
                  </a:lnTo>
                  <a:lnTo>
                    <a:pt x="437" y="48"/>
                  </a:lnTo>
                  <a:lnTo>
                    <a:pt x="426" y="40"/>
                  </a:lnTo>
                  <a:lnTo>
                    <a:pt x="414" y="34"/>
                  </a:lnTo>
                  <a:lnTo>
                    <a:pt x="402" y="28"/>
                  </a:lnTo>
                  <a:lnTo>
                    <a:pt x="390" y="22"/>
                  </a:lnTo>
                  <a:lnTo>
                    <a:pt x="377" y="16"/>
                  </a:lnTo>
                  <a:lnTo>
                    <a:pt x="363" y="12"/>
                  </a:lnTo>
                  <a:lnTo>
                    <a:pt x="350" y="8"/>
                  </a:lnTo>
                  <a:lnTo>
                    <a:pt x="337" y="5"/>
                  </a:lnTo>
                  <a:lnTo>
                    <a:pt x="323" y="3"/>
                  </a:lnTo>
                  <a:lnTo>
                    <a:pt x="309" y="1"/>
                  </a:lnTo>
                  <a:lnTo>
                    <a:pt x="295" y="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94" name="Freeform 56">
              <a:extLst>
                <a:ext uri="{FF2B5EF4-FFF2-40B4-BE49-F238E27FC236}">
                  <a16:creationId xmlns:a16="http://schemas.microsoft.com/office/drawing/2014/main" id="{7E476DBB-CC82-4D69-99CC-5CF9DB953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917"/>
              <a:ext cx="367" cy="91"/>
            </a:xfrm>
            <a:custGeom>
              <a:avLst/>
              <a:gdLst>
                <a:gd name="T0" fmla="*/ 1262 w 1466"/>
                <a:gd name="T1" fmla="*/ 134 h 365"/>
                <a:gd name="T2" fmla="*/ 1194 w 1466"/>
                <a:gd name="T3" fmla="*/ 99 h 365"/>
                <a:gd name="T4" fmla="*/ 1121 w 1466"/>
                <a:gd name="T5" fmla="*/ 71 h 365"/>
                <a:gd name="T6" fmla="*/ 1044 w 1466"/>
                <a:gd name="T7" fmla="*/ 48 h 365"/>
                <a:gd name="T8" fmla="*/ 964 w 1466"/>
                <a:gd name="T9" fmla="*/ 31 h 365"/>
                <a:gd name="T10" fmla="*/ 884 w 1466"/>
                <a:gd name="T11" fmla="*/ 18 h 365"/>
                <a:gd name="T12" fmla="*/ 803 w 1466"/>
                <a:gd name="T13" fmla="*/ 8 h 365"/>
                <a:gd name="T14" fmla="*/ 722 w 1466"/>
                <a:gd name="T15" fmla="*/ 3 h 365"/>
                <a:gd name="T16" fmla="*/ 644 w 1466"/>
                <a:gd name="T17" fmla="*/ 0 h 365"/>
                <a:gd name="T18" fmla="*/ 569 w 1466"/>
                <a:gd name="T19" fmla="*/ 0 h 365"/>
                <a:gd name="T20" fmla="*/ 466 w 1466"/>
                <a:gd name="T21" fmla="*/ 3 h 365"/>
                <a:gd name="T22" fmla="*/ 350 w 1466"/>
                <a:gd name="T23" fmla="*/ 10 h 365"/>
                <a:gd name="T24" fmla="*/ 270 w 1466"/>
                <a:gd name="T25" fmla="*/ 18 h 365"/>
                <a:gd name="T26" fmla="*/ 229 w 1466"/>
                <a:gd name="T27" fmla="*/ 23 h 365"/>
                <a:gd name="T28" fmla="*/ 192 w 1466"/>
                <a:gd name="T29" fmla="*/ 32 h 365"/>
                <a:gd name="T30" fmla="*/ 150 w 1466"/>
                <a:gd name="T31" fmla="*/ 45 h 365"/>
                <a:gd name="T32" fmla="*/ 109 w 1466"/>
                <a:gd name="T33" fmla="*/ 65 h 365"/>
                <a:gd name="T34" fmla="*/ 70 w 1466"/>
                <a:gd name="T35" fmla="*/ 87 h 365"/>
                <a:gd name="T36" fmla="*/ 37 w 1466"/>
                <a:gd name="T37" fmla="*/ 113 h 365"/>
                <a:gd name="T38" fmla="*/ 18 w 1466"/>
                <a:gd name="T39" fmla="*/ 133 h 365"/>
                <a:gd name="T40" fmla="*/ 9 w 1466"/>
                <a:gd name="T41" fmla="*/ 148 h 365"/>
                <a:gd name="T42" fmla="*/ 3 w 1466"/>
                <a:gd name="T43" fmla="*/ 163 h 365"/>
                <a:gd name="T44" fmla="*/ 0 w 1466"/>
                <a:gd name="T45" fmla="*/ 178 h 365"/>
                <a:gd name="T46" fmla="*/ 3 w 1466"/>
                <a:gd name="T47" fmla="*/ 194 h 365"/>
                <a:gd name="T48" fmla="*/ 11 w 1466"/>
                <a:gd name="T49" fmla="*/ 209 h 365"/>
                <a:gd name="T50" fmla="*/ 24 w 1466"/>
                <a:gd name="T51" fmla="*/ 223 h 365"/>
                <a:gd name="T52" fmla="*/ 41 w 1466"/>
                <a:gd name="T53" fmla="*/ 238 h 365"/>
                <a:gd name="T54" fmla="*/ 64 w 1466"/>
                <a:gd name="T55" fmla="*/ 250 h 365"/>
                <a:gd name="T56" fmla="*/ 91 w 1466"/>
                <a:gd name="T57" fmla="*/ 262 h 365"/>
                <a:gd name="T58" fmla="*/ 134 w 1466"/>
                <a:gd name="T59" fmla="*/ 278 h 365"/>
                <a:gd name="T60" fmla="*/ 197 w 1466"/>
                <a:gd name="T61" fmla="*/ 297 h 365"/>
                <a:gd name="T62" fmla="*/ 261 w 1466"/>
                <a:gd name="T63" fmla="*/ 311 h 365"/>
                <a:gd name="T64" fmla="*/ 319 w 1466"/>
                <a:gd name="T65" fmla="*/ 320 h 365"/>
                <a:gd name="T66" fmla="*/ 367 w 1466"/>
                <a:gd name="T67" fmla="*/ 323 h 365"/>
                <a:gd name="T68" fmla="*/ 444 w 1466"/>
                <a:gd name="T69" fmla="*/ 316 h 365"/>
                <a:gd name="T70" fmla="*/ 563 w 1466"/>
                <a:gd name="T71" fmla="*/ 306 h 365"/>
                <a:gd name="T72" fmla="*/ 682 w 1466"/>
                <a:gd name="T73" fmla="*/ 297 h 365"/>
                <a:gd name="T74" fmla="*/ 803 w 1466"/>
                <a:gd name="T75" fmla="*/ 293 h 365"/>
                <a:gd name="T76" fmla="*/ 930 w 1466"/>
                <a:gd name="T77" fmla="*/ 294 h 365"/>
                <a:gd name="T78" fmla="*/ 1064 w 1466"/>
                <a:gd name="T79" fmla="*/ 302 h 365"/>
                <a:gd name="T80" fmla="*/ 1170 w 1466"/>
                <a:gd name="T81" fmla="*/ 314 h 365"/>
                <a:gd name="T82" fmla="*/ 1245 w 1466"/>
                <a:gd name="T83" fmla="*/ 325 h 365"/>
                <a:gd name="T84" fmla="*/ 1322 w 1466"/>
                <a:gd name="T85" fmla="*/ 338 h 365"/>
                <a:gd name="T86" fmla="*/ 1402 w 1466"/>
                <a:gd name="T87" fmla="*/ 354 h 365"/>
                <a:gd name="T88" fmla="*/ 1451 w 1466"/>
                <a:gd name="T89" fmla="*/ 365 h 365"/>
                <a:gd name="T90" fmla="*/ 1460 w 1466"/>
                <a:gd name="T91" fmla="*/ 364 h 365"/>
                <a:gd name="T92" fmla="*/ 1465 w 1466"/>
                <a:gd name="T93" fmla="*/ 359 h 365"/>
                <a:gd name="T94" fmla="*/ 1465 w 1466"/>
                <a:gd name="T95" fmla="*/ 351 h 365"/>
                <a:gd name="T96" fmla="*/ 1459 w 1466"/>
                <a:gd name="T97" fmla="*/ 333 h 365"/>
                <a:gd name="T98" fmla="*/ 1439 w 1466"/>
                <a:gd name="T99" fmla="*/ 301 h 365"/>
                <a:gd name="T100" fmla="*/ 1410 w 1466"/>
                <a:gd name="T101" fmla="*/ 264 h 365"/>
                <a:gd name="T102" fmla="*/ 1375 w 1466"/>
                <a:gd name="T103" fmla="*/ 226 h 365"/>
                <a:gd name="T104" fmla="*/ 1339 w 1466"/>
                <a:gd name="T105" fmla="*/ 192 h 365"/>
                <a:gd name="T106" fmla="*/ 1307 w 1466"/>
                <a:gd name="T107" fmla="*/ 164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6" h="365">
                  <a:moveTo>
                    <a:pt x="1293" y="154"/>
                  </a:moveTo>
                  <a:lnTo>
                    <a:pt x="1262" y="134"/>
                  </a:lnTo>
                  <a:lnTo>
                    <a:pt x="1229" y="116"/>
                  </a:lnTo>
                  <a:lnTo>
                    <a:pt x="1194" y="99"/>
                  </a:lnTo>
                  <a:lnTo>
                    <a:pt x="1158" y="85"/>
                  </a:lnTo>
                  <a:lnTo>
                    <a:pt x="1121" y="71"/>
                  </a:lnTo>
                  <a:lnTo>
                    <a:pt x="1083" y="60"/>
                  </a:lnTo>
                  <a:lnTo>
                    <a:pt x="1044" y="48"/>
                  </a:lnTo>
                  <a:lnTo>
                    <a:pt x="1004" y="39"/>
                  </a:lnTo>
                  <a:lnTo>
                    <a:pt x="964" y="31"/>
                  </a:lnTo>
                  <a:lnTo>
                    <a:pt x="925" y="24"/>
                  </a:lnTo>
                  <a:lnTo>
                    <a:pt x="884" y="18"/>
                  </a:lnTo>
                  <a:lnTo>
                    <a:pt x="844" y="12"/>
                  </a:lnTo>
                  <a:lnTo>
                    <a:pt x="803" y="8"/>
                  </a:lnTo>
                  <a:lnTo>
                    <a:pt x="762" y="5"/>
                  </a:lnTo>
                  <a:lnTo>
                    <a:pt x="722" y="3"/>
                  </a:lnTo>
                  <a:lnTo>
                    <a:pt x="683" y="1"/>
                  </a:lnTo>
                  <a:lnTo>
                    <a:pt x="644" y="0"/>
                  </a:lnTo>
                  <a:lnTo>
                    <a:pt x="606" y="0"/>
                  </a:lnTo>
                  <a:lnTo>
                    <a:pt x="569" y="0"/>
                  </a:lnTo>
                  <a:lnTo>
                    <a:pt x="533" y="1"/>
                  </a:lnTo>
                  <a:lnTo>
                    <a:pt x="466" y="3"/>
                  </a:lnTo>
                  <a:lnTo>
                    <a:pt x="404" y="6"/>
                  </a:lnTo>
                  <a:lnTo>
                    <a:pt x="350" y="10"/>
                  </a:lnTo>
                  <a:lnTo>
                    <a:pt x="305" y="15"/>
                  </a:lnTo>
                  <a:lnTo>
                    <a:pt x="270" y="18"/>
                  </a:lnTo>
                  <a:lnTo>
                    <a:pt x="246" y="21"/>
                  </a:lnTo>
                  <a:lnTo>
                    <a:pt x="229" y="23"/>
                  </a:lnTo>
                  <a:lnTo>
                    <a:pt x="212" y="27"/>
                  </a:lnTo>
                  <a:lnTo>
                    <a:pt x="192" y="32"/>
                  </a:lnTo>
                  <a:lnTo>
                    <a:pt x="172" y="38"/>
                  </a:lnTo>
                  <a:lnTo>
                    <a:pt x="150" y="45"/>
                  </a:lnTo>
                  <a:lnTo>
                    <a:pt x="130" y="54"/>
                  </a:lnTo>
                  <a:lnTo>
                    <a:pt x="109" y="65"/>
                  </a:lnTo>
                  <a:lnTo>
                    <a:pt x="89" y="75"/>
                  </a:lnTo>
                  <a:lnTo>
                    <a:pt x="70" y="87"/>
                  </a:lnTo>
                  <a:lnTo>
                    <a:pt x="53" y="99"/>
                  </a:lnTo>
                  <a:lnTo>
                    <a:pt x="37" y="113"/>
                  </a:lnTo>
                  <a:lnTo>
                    <a:pt x="24" y="126"/>
                  </a:lnTo>
                  <a:lnTo>
                    <a:pt x="18" y="133"/>
                  </a:lnTo>
                  <a:lnTo>
                    <a:pt x="13" y="140"/>
                  </a:lnTo>
                  <a:lnTo>
                    <a:pt x="9" y="148"/>
                  </a:lnTo>
                  <a:lnTo>
                    <a:pt x="6" y="156"/>
                  </a:lnTo>
                  <a:lnTo>
                    <a:pt x="3" y="163"/>
                  </a:lnTo>
                  <a:lnTo>
                    <a:pt x="1" y="171"/>
                  </a:lnTo>
                  <a:lnTo>
                    <a:pt x="0" y="178"/>
                  </a:lnTo>
                  <a:lnTo>
                    <a:pt x="0" y="186"/>
                  </a:lnTo>
                  <a:lnTo>
                    <a:pt x="3" y="194"/>
                  </a:lnTo>
                  <a:lnTo>
                    <a:pt x="6" y="202"/>
                  </a:lnTo>
                  <a:lnTo>
                    <a:pt x="11" y="209"/>
                  </a:lnTo>
                  <a:lnTo>
                    <a:pt x="16" y="216"/>
                  </a:lnTo>
                  <a:lnTo>
                    <a:pt x="24" y="223"/>
                  </a:lnTo>
                  <a:lnTo>
                    <a:pt x="32" y="230"/>
                  </a:lnTo>
                  <a:lnTo>
                    <a:pt x="41" y="238"/>
                  </a:lnTo>
                  <a:lnTo>
                    <a:pt x="53" y="244"/>
                  </a:lnTo>
                  <a:lnTo>
                    <a:pt x="64" y="250"/>
                  </a:lnTo>
                  <a:lnTo>
                    <a:pt x="77" y="256"/>
                  </a:lnTo>
                  <a:lnTo>
                    <a:pt x="91" y="262"/>
                  </a:lnTo>
                  <a:lnTo>
                    <a:pt x="104" y="268"/>
                  </a:lnTo>
                  <a:lnTo>
                    <a:pt x="134" y="278"/>
                  </a:lnTo>
                  <a:lnTo>
                    <a:pt x="164" y="289"/>
                  </a:lnTo>
                  <a:lnTo>
                    <a:pt x="197" y="297"/>
                  </a:lnTo>
                  <a:lnTo>
                    <a:pt x="229" y="305"/>
                  </a:lnTo>
                  <a:lnTo>
                    <a:pt x="261" y="311"/>
                  </a:lnTo>
                  <a:lnTo>
                    <a:pt x="291" y="316"/>
                  </a:lnTo>
                  <a:lnTo>
                    <a:pt x="319" y="320"/>
                  </a:lnTo>
                  <a:lnTo>
                    <a:pt x="345" y="322"/>
                  </a:lnTo>
                  <a:lnTo>
                    <a:pt x="367" y="323"/>
                  </a:lnTo>
                  <a:lnTo>
                    <a:pt x="385" y="322"/>
                  </a:lnTo>
                  <a:lnTo>
                    <a:pt x="444" y="316"/>
                  </a:lnTo>
                  <a:lnTo>
                    <a:pt x="503" y="311"/>
                  </a:lnTo>
                  <a:lnTo>
                    <a:pt x="563" y="306"/>
                  </a:lnTo>
                  <a:lnTo>
                    <a:pt x="621" y="301"/>
                  </a:lnTo>
                  <a:lnTo>
                    <a:pt x="682" y="297"/>
                  </a:lnTo>
                  <a:lnTo>
                    <a:pt x="742" y="295"/>
                  </a:lnTo>
                  <a:lnTo>
                    <a:pt x="803" y="293"/>
                  </a:lnTo>
                  <a:lnTo>
                    <a:pt x="866" y="293"/>
                  </a:lnTo>
                  <a:lnTo>
                    <a:pt x="930" y="294"/>
                  </a:lnTo>
                  <a:lnTo>
                    <a:pt x="996" y="297"/>
                  </a:lnTo>
                  <a:lnTo>
                    <a:pt x="1064" y="302"/>
                  </a:lnTo>
                  <a:lnTo>
                    <a:pt x="1135" y="309"/>
                  </a:lnTo>
                  <a:lnTo>
                    <a:pt x="1170" y="314"/>
                  </a:lnTo>
                  <a:lnTo>
                    <a:pt x="1207" y="319"/>
                  </a:lnTo>
                  <a:lnTo>
                    <a:pt x="1245" y="325"/>
                  </a:lnTo>
                  <a:lnTo>
                    <a:pt x="1283" y="331"/>
                  </a:lnTo>
                  <a:lnTo>
                    <a:pt x="1322" y="338"/>
                  </a:lnTo>
                  <a:lnTo>
                    <a:pt x="1362" y="346"/>
                  </a:lnTo>
                  <a:lnTo>
                    <a:pt x="1402" y="354"/>
                  </a:lnTo>
                  <a:lnTo>
                    <a:pt x="1444" y="364"/>
                  </a:lnTo>
                  <a:lnTo>
                    <a:pt x="1451" y="365"/>
                  </a:lnTo>
                  <a:lnTo>
                    <a:pt x="1456" y="365"/>
                  </a:lnTo>
                  <a:lnTo>
                    <a:pt x="1460" y="364"/>
                  </a:lnTo>
                  <a:lnTo>
                    <a:pt x="1463" y="362"/>
                  </a:lnTo>
                  <a:lnTo>
                    <a:pt x="1465" y="359"/>
                  </a:lnTo>
                  <a:lnTo>
                    <a:pt x="1466" y="355"/>
                  </a:lnTo>
                  <a:lnTo>
                    <a:pt x="1465" y="351"/>
                  </a:lnTo>
                  <a:lnTo>
                    <a:pt x="1464" y="346"/>
                  </a:lnTo>
                  <a:lnTo>
                    <a:pt x="1459" y="333"/>
                  </a:lnTo>
                  <a:lnTo>
                    <a:pt x="1450" y="318"/>
                  </a:lnTo>
                  <a:lnTo>
                    <a:pt x="1439" y="301"/>
                  </a:lnTo>
                  <a:lnTo>
                    <a:pt x="1425" y="284"/>
                  </a:lnTo>
                  <a:lnTo>
                    <a:pt x="1410" y="264"/>
                  </a:lnTo>
                  <a:lnTo>
                    <a:pt x="1393" y="246"/>
                  </a:lnTo>
                  <a:lnTo>
                    <a:pt x="1375" y="226"/>
                  </a:lnTo>
                  <a:lnTo>
                    <a:pt x="1358" y="209"/>
                  </a:lnTo>
                  <a:lnTo>
                    <a:pt x="1339" y="192"/>
                  </a:lnTo>
                  <a:lnTo>
                    <a:pt x="1323" y="177"/>
                  </a:lnTo>
                  <a:lnTo>
                    <a:pt x="1307" y="164"/>
                  </a:lnTo>
                  <a:lnTo>
                    <a:pt x="1293" y="154"/>
                  </a:lnTo>
                  <a:close/>
                </a:path>
              </a:pathLst>
            </a:custGeom>
            <a:solidFill>
              <a:srgbClr val="3B2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95" name="Freeform 57">
              <a:extLst>
                <a:ext uri="{FF2B5EF4-FFF2-40B4-BE49-F238E27FC236}">
                  <a16:creationId xmlns:a16="http://schemas.microsoft.com/office/drawing/2014/main" id="{21521DEB-C125-4562-8789-5E71ECE23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920"/>
              <a:ext cx="366" cy="91"/>
            </a:xfrm>
            <a:custGeom>
              <a:avLst/>
              <a:gdLst>
                <a:gd name="T0" fmla="*/ 1197 w 1466"/>
                <a:gd name="T1" fmla="*/ 19 h 366"/>
                <a:gd name="T2" fmla="*/ 1117 w 1466"/>
                <a:gd name="T3" fmla="*/ 12 h 366"/>
                <a:gd name="T4" fmla="*/ 1001 w 1466"/>
                <a:gd name="T5" fmla="*/ 4 h 366"/>
                <a:gd name="T6" fmla="*/ 897 w 1466"/>
                <a:gd name="T7" fmla="*/ 0 h 366"/>
                <a:gd name="T8" fmla="*/ 823 w 1466"/>
                <a:gd name="T9" fmla="*/ 2 h 366"/>
                <a:gd name="T10" fmla="*/ 745 w 1466"/>
                <a:gd name="T11" fmla="*/ 4 h 366"/>
                <a:gd name="T12" fmla="*/ 664 w 1466"/>
                <a:gd name="T13" fmla="*/ 10 h 366"/>
                <a:gd name="T14" fmla="*/ 583 w 1466"/>
                <a:gd name="T15" fmla="*/ 19 h 366"/>
                <a:gd name="T16" fmla="*/ 502 w 1466"/>
                <a:gd name="T17" fmla="*/ 31 h 366"/>
                <a:gd name="T18" fmla="*/ 422 w 1466"/>
                <a:gd name="T19" fmla="*/ 49 h 366"/>
                <a:gd name="T20" fmla="*/ 345 w 1466"/>
                <a:gd name="T21" fmla="*/ 72 h 366"/>
                <a:gd name="T22" fmla="*/ 273 w 1466"/>
                <a:gd name="T23" fmla="*/ 100 h 366"/>
                <a:gd name="T24" fmla="*/ 205 w 1466"/>
                <a:gd name="T25" fmla="*/ 135 h 366"/>
                <a:gd name="T26" fmla="*/ 159 w 1466"/>
                <a:gd name="T27" fmla="*/ 164 h 366"/>
                <a:gd name="T28" fmla="*/ 127 w 1466"/>
                <a:gd name="T29" fmla="*/ 192 h 366"/>
                <a:gd name="T30" fmla="*/ 91 w 1466"/>
                <a:gd name="T31" fmla="*/ 228 h 366"/>
                <a:gd name="T32" fmla="*/ 56 w 1466"/>
                <a:gd name="T33" fmla="*/ 265 h 366"/>
                <a:gd name="T34" fmla="*/ 28 w 1466"/>
                <a:gd name="T35" fmla="*/ 302 h 366"/>
                <a:gd name="T36" fmla="*/ 7 w 1466"/>
                <a:gd name="T37" fmla="*/ 334 h 366"/>
                <a:gd name="T38" fmla="*/ 0 w 1466"/>
                <a:gd name="T39" fmla="*/ 351 h 366"/>
                <a:gd name="T40" fmla="*/ 1 w 1466"/>
                <a:gd name="T41" fmla="*/ 361 h 366"/>
                <a:gd name="T42" fmla="*/ 6 w 1466"/>
                <a:gd name="T43" fmla="*/ 365 h 366"/>
                <a:gd name="T44" fmla="*/ 15 w 1466"/>
                <a:gd name="T45" fmla="*/ 366 h 366"/>
                <a:gd name="T46" fmla="*/ 65 w 1466"/>
                <a:gd name="T47" fmla="*/ 353 h 366"/>
                <a:gd name="T48" fmla="*/ 147 w 1466"/>
                <a:gd name="T49" fmla="*/ 336 h 366"/>
                <a:gd name="T50" fmla="*/ 224 w 1466"/>
                <a:gd name="T51" fmla="*/ 321 h 366"/>
                <a:gd name="T52" fmla="*/ 299 w 1466"/>
                <a:gd name="T53" fmla="*/ 309 h 366"/>
                <a:gd name="T54" fmla="*/ 371 w 1466"/>
                <a:gd name="T55" fmla="*/ 300 h 366"/>
                <a:gd name="T56" fmla="*/ 441 w 1466"/>
                <a:gd name="T57" fmla="*/ 294 h 366"/>
                <a:gd name="T58" fmla="*/ 540 w 1466"/>
                <a:gd name="T59" fmla="*/ 289 h 366"/>
                <a:gd name="T60" fmla="*/ 666 w 1466"/>
                <a:gd name="T61" fmla="*/ 289 h 366"/>
                <a:gd name="T62" fmla="*/ 787 w 1466"/>
                <a:gd name="T63" fmla="*/ 295 h 366"/>
                <a:gd name="T64" fmla="*/ 905 w 1466"/>
                <a:gd name="T65" fmla="*/ 305 h 366"/>
                <a:gd name="T66" fmla="*/ 1021 w 1466"/>
                <a:gd name="T67" fmla="*/ 318 h 366"/>
                <a:gd name="T68" fmla="*/ 1099 w 1466"/>
                <a:gd name="T69" fmla="*/ 324 h 366"/>
                <a:gd name="T70" fmla="*/ 1146 w 1466"/>
                <a:gd name="T71" fmla="*/ 321 h 366"/>
                <a:gd name="T72" fmla="*/ 1206 w 1466"/>
                <a:gd name="T73" fmla="*/ 313 h 366"/>
                <a:gd name="T74" fmla="*/ 1269 w 1466"/>
                <a:gd name="T75" fmla="*/ 298 h 366"/>
                <a:gd name="T76" fmla="*/ 1333 w 1466"/>
                <a:gd name="T77" fmla="*/ 280 h 366"/>
                <a:gd name="T78" fmla="*/ 1377 w 1466"/>
                <a:gd name="T79" fmla="*/ 263 h 366"/>
                <a:gd name="T80" fmla="*/ 1403 w 1466"/>
                <a:gd name="T81" fmla="*/ 251 h 366"/>
                <a:gd name="T82" fmla="*/ 1425 w 1466"/>
                <a:gd name="T83" fmla="*/ 239 h 366"/>
                <a:gd name="T84" fmla="*/ 1443 w 1466"/>
                <a:gd name="T85" fmla="*/ 225 h 366"/>
                <a:gd name="T86" fmla="*/ 1457 w 1466"/>
                <a:gd name="T87" fmla="*/ 210 h 366"/>
                <a:gd name="T88" fmla="*/ 1464 w 1466"/>
                <a:gd name="T89" fmla="*/ 195 h 366"/>
                <a:gd name="T90" fmla="*/ 1466 w 1466"/>
                <a:gd name="T91" fmla="*/ 180 h 366"/>
                <a:gd name="T92" fmla="*/ 1464 w 1466"/>
                <a:gd name="T93" fmla="*/ 164 h 366"/>
                <a:gd name="T94" fmla="*/ 1458 w 1466"/>
                <a:gd name="T95" fmla="*/ 149 h 366"/>
                <a:gd name="T96" fmla="*/ 1449 w 1466"/>
                <a:gd name="T97" fmla="*/ 135 h 366"/>
                <a:gd name="T98" fmla="*/ 1429 w 1466"/>
                <a:gd name="T99" fmla="*/ 114 h 366"/>
                <a:gd name="T100" fmla="*/ 1396 w 1466"/>
                <a:gd name="T101" fmla="*/ 87 h 366"/>
                <a:gd name="T102" fmla="*/ 1357 w 1466"/>
                <a:gd name="T103" fmla="*/ 65 h 366"/>
                <a:gd name="T104" fmla="*/ 1316 w 1466"/>
                <a:gd name="T105" fmla="*/ 47 h 366"/>
                <a:gd name="T106" fmla="*/ 1274 w 1466"/>
                <a:gd name="T107" fmla="*/ 32 h 366"/>
                <a:gd name="T108" fmla="*/ 1238 w 1466"/>
                <a:gd name="T109" fmla="*/ 2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6" h="366">
                  <a:moveTo>
                    <a:pt x="1220" y="21"/>
                  </a:moveTo>
                  <a:lnTo>
                    <a:pt x="1197" y="19"/>
                  </a:lnTo>
                  <a:lnTo>
                    <a:pt x="1162" y="15"/>
                  </a:lnTo>
                  <a:lnTo>
                    <a:pt x="1117" y="12"/>
                  </a:lnTo>
                  <a:lnTo>
                    <a:pt x="1062" y="8"/>
                  </a:lnTo>
                  <a:lnTo>
                    <a:pt x="1001" y="4"/>
                  </a:lnTo>
                  <a:lnTo>
                    <a:pt x="933" y="2"/>
                  </a:lnTo>
                  <a:lnTo>
                    <a:pt x="897" y="0"/>
                  </a:lnTo>
                  <a:lnTo>
                    <a:pt x="861" y="0"/>
                  </a:lnTo>
                  <a:lnTo>
                    <a:pt x="823" y="2"/>
                  </a:lnTo>
                  <a:lnTo>
                    <a:pt x="784" y="3"/>
                  </a:lnTo>
                  <a:lnTo>
                    <a:pt x="745" y="4"/>
                  </a:lnTo>
                  <a:lnTo>
                    <a:pt x="705" y="7"/>
                  </a:lnTo>
                  <a:lnTo>
                    <a:pt x="664" y="10"/>
                  </a:lnTo>
                  <a:lnTo>
                    <a:pt x="624" y="14"/>
                  </a:lnTo>
                  <a:lnTo>
                    <a:pt x="583" y="19"/>
                  </a:lnTo>
                  <a:lnTo>
                    <a:pt x="542" y="24"/>
                  </a:lnTo>
                  <a:lnTo>
                    <a:pt x="502" y="31"/>
                  </a:lnTo>
                  <a:lnTo>
                    <a:pt x="462" y="39"/>
                  </a:lnTo>
                  <a:lnTo>
                    <a:pt x="422" y="49"/>
                  </a:lnTo>
                  <a:lnTo>
                    <a:pt x="383" y="60"/>
                  </a:lnTo>
                  <a:lnTo>
                    <a:pt x="345" y="72"/>
                  </a:lnTo>
                  <a:lnTo>
                    <a:pt x="308" y="85"/>
                  </a:lnTo>
                  <a:lnTo>
                    <a:pt x="273" y="100"/>
                  </a:lnTo>
                  <a:lnTo>
                    <a:pt x="238" y="116"/>
                  </a:lnTo>
                  <a:lnTo>
                    <a:pt x="205" y="135"/>
                  </a:lnTo>
                  <a:lnTo>
                    <a:pt x="173" y="154"/>
                  </a:lnTo>
                  <a:lnTo>
                    <a:pt x="159" y="164"/>
                  </a:lnTo>
                  <a:lnTo>
                    <a:pt x="143" y="177"/>
                  </a:lnTo>
                  <a:lnTo>
                    <a:pt x="127" y="192"/>
                  </a:lnTo>
                  <a:lnTo>
                    <a:pt x="109" y="209"/>
                  </a:lnTo>
                  <a:lnTo>
                    <a:pt x="91" y="228"/>
                  </a:lnTo>
                  <a:lnTo>
                    <a:pt x="74" y="246"/>
                  </a:lnTo>
                  <a:lnTo>
                    <a:pt x="56" y="265"/>
                  </a:lnTo>
                  <a:lnTo>
                    <a:pt x="41" y="284"/>
                  </a:lnTo>
                  <a:lnTo>
                    <a:pt x="28" y="302"/>
                  </a:lnTo>
                  <a:lnTo>
                    <a:pt x="16" y="319"/>
                  </a:lnTo>
                  <a:lnTo>
                    <a:pt x="7" y="334"/>
                  </a:lnTo>
                  <a:lnTo>
                    <a:pt x="2" y="346"/>
                  </a:lnTo>
                  <a:lnTo>
                    <a:pt x="0" y="351"/>
                  </a:lnTo>
                  <a:lnTo>
                    <a:pt x="0" y="357"/>
                  </a:lnTo>
                  <a:lnTo>
                    <a:pt x="1" y="361"/>
                  </a:lnTo>
                  <a:lnTo>
                    <a:pt x="3" y="363"/>
                  </a:lnTo>
                  <a:lnTo>
                    <a:pt x="6" y="365"/>
                  </a:lnTo>
                  <a:lnTo>
                    <a:pt x="10" y="366"/>
                  </a:lnTo>
                  <a:lnTo>
                    <a:pt x="15" y="366"/>
                  </a:lnTo>
                  <a:lnTo>
                    <a:pt x="23" y="364"/>
                  </a:lnTo>
                  <a:lnTo>
                    <a:pt x="65" y="353"/>
                  </a:lnTo>
                  <a:lnTo>
                    <a:pt x="106" y="344"/>
                  </a:lnTo>
                  <a:lnTo>
                    <a:pt x="147" y="336"/>
                  </a:lnTo>
                  <a:lnTo>
                    <a:pt x="185" y="328"/>
                  </a:lnTo>
                  <a:lnTo>
                    <a:pt x="224" y="321"/>
                  </a:lnTo>
                  <a:lnTo>
                    <a:pt x="262" y="315"/>
                  </a:lnTo>
                  <a:lnTo>
                    <a:pt x="299" y="309"/>
                  </a:lnTo>
                  <a:lnTo>
                    <a:pt x="336" y="304"/>
                  </a:lnTo>
                  <a:lnTo>
                    <a:pt x="371" y="300"/>
                  </a:lnTo>
                  <a:lnTo>
                    <a:pt x="406" y="297"/>
                  </a:lnTo>
                  <a:lnTo>
                    <a:pt x="441" y="294"/>
                  </a:lnTo>
                  <a:lnTo>
                    <a:pt x="474" y="292"/>
                  </a:lnTo>
                  <a:lnTo>
                    <a:pt x="540" y="289"/>
                  </a:lnTo>
                  <a:lnTo>
                    <a:pt x="603" y="289"/>
                  </a:lnTo>
                  <a:lnTo>
                    <a:pt x="666" y="289"/>
                  </a:lnTo>
                  <a:lnTo>
                    <a:pt x="726" y="292"/>
                  </a:lnTo>
                  <a:lnTo>
                    <a:pt x="787" y="295"/>
                  </a:lnTo>
                  <a:lnTo>
                    <a:pt x="846" y="300"/>
                  </a:lnTo>
                  <a:lnTo>
                    <a:pt x="905" y="305"/>
                  </a:lnTo>
                  <a:lnTo>
                    <a:pt x="963" y="311"/>
                  </a:lnTo>
                  <a:lnTo>
                    <a:pt x="1021" y="318"/>
                  </a:lnTo>
                  <a:lnTo>
                    <a:pt x="1081" y="323"/>
                  </a:lnTo>
                  <a:lnTo>
                    <a:pt x="1099" y="324"/>
                  </a:lnTo>
                  <a:lnTo>
                    <a:pt x="1121" y="323"/>
                  </a:lnTo>
                  <a:lnTo>
                    <a:pt x="1146" y="321"/>
                  </a:lnTo>
                  <a:lnTo>
                    <a:pt x="1175" y="318"/>
                  </a:lnTo>
                  <a:lnTo>
                    <a:pt x="1206" y="313"/>
                  </a:lnTo>
                  <a:lnTo>
                    <a:pt x="1238" y="306"/>
                  </a:lnTo>
                  <a:lnTo>
                    <a:pt x="1269" y="298"/>
                  </a:lnTo>
                  <a:lnTo>
                    <a:pt x="1302" y="290"/>
                  </a:lnTo>
                  <a:lnTo>
                    <a:pt x="1333" y="280"/>
                  </a:lnTo>
                  <a:lnTo>
                    <a:pt x="1363" y="270"/>
                  </a:lnTo>
                  <a:lnTo>
                    <a:pt x="1377" y="263"/>
                  </a:lnTo>
                  <a:lnTo>
                    <a:pt x="1390" y="257"/>
                  </a:lnTo>
                  <a:lnTo>
                    <a:pt x="1403" y="251"/>
                  </a:lnTo>
                  <a:lnTo>
                    <a:pt x="1414" y="245"/>
                  </a:lnTo>
                  <a:lnTo>
                    <a:pt x="1425" y="239"/>
                  </a:lnTo>
                  <a:lnTo>
                    <a:pt x="1434" y="232"/>
                  </a:lnTo>
                  <a:lnTo>
                    <a:pt x="1443" y="225"/>
                  </a:lnTo>
                  <a:lnTo>
                    <a:pt x="1451" y="217"/>
                  </a:lnTo>
                  <a:lnTo>
                    <a:pt x="1457" y="210"/>
                  </a:lnTo>
                  <a:lnTo>
                    <a:pt x="1461" y="203"/>
                  </a:lnTo>
                  <a:lnTo>
                    <a:pt x="1464" y="195"/>
                  </a:lnTo>
                  <a:lnTo>
                    <a:pt x="1466" y="188"/>
                  </a:lnTo>
                  <a:lnTo>
                    <a:pt x="1466" y="180"/>
                  </a:lnTo>
                  <a:lnTo>
                    <a:pt x="1465" y="172"/>
                  </a:lnTo>
                  <a:lnTo>
                    <a:pt x="1464" y="164"/>
                  </a:lnTo>
                  <a:lnTo>
                    <a:pt x="1461" y="157"/>
                  </a:lnTo>
                  <a:lnTo>
                    <a:pt x="1458" y="149"/>
                  </a:lnTo>
                  <a:lnTo>
                    <a:pt x="1454" y="142"/>
                  </a:lnTo>
                  <a:lnTo>
                    <a:pt x="1449" y="135"/>
                  </a:lnTo>
                  <a:lnTo>
                    <a:pt x="1442" y="127"/>
                  </a:lnTo>
                  <a:lnTo>
                    <a:pt x="1429" y="114"/>
                  </a:lnTo>
                  <a:lnTo>
                    <a:pt x="1414" y="101"/>
                  </a:lnTo>
                  <a:lnTo>
                    <a:pt x="1396" y="87"/>
                  </a:lnTo>
                  <a:lnTo>
                    <a:pt x="1378" y="76"/>
                  </a:lnTo>
                  <a:lnTo>
                    <a:pt x="1357" y="65"/>
                  </a:lnTo>
                  <a:lnTo>
                    <a:pt x="1337" y="56"/>
                  </a:lnTo>
                  <a:lnTo>
                    <a:pt x="1316" y="47"/>
                  </a:lnTo>
                  <a:lnTo>
                    <a:pt x="1295" y="39"/>
                  </a:lnTo>
                  <a:lnTo>
                    <a:pt x="1274" y="32"/>
                  </a:lnTo>
                  <a:lnTo>
                    <a:pt x="1255" y="27"/>
                  </a:lnTo>
                  <a:lnTo>
                    <a:pt x="1238" y="24"/>
                  </a:lnTo>
                  <a:lnTo>
                    <a:pt x="1220" y="21"/>
                  </a:lnTo>
                  <a:close/>
                </a:path>
              </a:pathLst>
            </a:custGeom>
            <a:solidFill>
              <a:srgbClr val="3B2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96" name="Freeform 58">
              <a:extLst>
                <a:ext uri="{FF2B5EF4-FFF2-40B4-BE49-F238E27FC236}">
                  <a16:creationId xmlns:a16="http://schemas.microsoft.com/office/drawing/2014/main" id="{8449B12C-8882-418F-BBEF-2BC37FBFE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" y="1458"/>
              <a:ext cx="495" cy="244"/>
            </a:xfrm>
            <a:custGeom>
              <a:avLst/>
              <a:gdLst>
                <a:gd name="T0" fmla="*/ 26 w 1983"/>
                <a:gd name="T1" fmla="*/ 286 h 976"/>
                <a:gd name="T2" fmla="*/ 85 w 1983"/>
                <a:gd name="T3" fmla="*/ 405 h 976"/>
                <a:gd name="T4" fmla="*/ 138 w 1983"/>
                <a:gd name="T5" fmla="*/ 498 h 976"/>
                <a:gd name="T6" fmla="*/ 177 w 1983"/>
                <a:gd name="T7" fmla="*/ 561 h 976"/>
                <a:gd name="T8" fmla="*/ 221 w 1983"/>
                <a:gd name="T9" fmla="*/ 622 h 976"/>
                <a:gd name="T10" fmla="*/ 270 w 1983"/>
                <a:gd name="T11" fmla="*/ 681 h 976"/>
                <a:gd name="T12" fmla="*/ 324 w 1983"/>
                <a:gd name="T13" fmla="*/ 739 h 976"/>
                <a:gd name="T14" fmla="*/ 383 w 1983"/>
                <a:gd name="T15" fmla="*/ 791 h 976"/>
                <a:gd name="T16" fmla="*/ 450 w 1983"/>
                <a:gd name="T17" fmla="*/ 839 h 976"/>
                <a:gd name="T18" fmla="*/ 523 w 1983"/>
                <a:gd name="T19" fmla="*/ 881 h 976"/>
                <a:gd name="T20" fmla="*/ 603 w 1983"/>
                <a:gd name="T21" fmla="*/ 917 h 976"/>
                <a:gd name="T22" fmla="*/ 691 w 1983"/>
                <a:gd name="T23" fmla="*/ 945 h 976"/>
                <a:gd name="T24" fmla="*/ 787 w 1983"/>
                <a:gd name="T25" fmla="*/ 965 h 976"/>
                <a:gd name="T26" fmla="*/ 891 w 1983"/>
                <a:gd name="T27" fmla="*/ 975 h 976"/>
                <a:gd name="T28" fmla="*/ 1007 w 1983"/>
                <a:gd name="T29" fmla="*/ 973 h 976"/>
                <a:gd name="T30" fmla="*/ 1121 w 1983"/>
                <a:gd name="T31" fmla="*/ 951 h 976"/>
                <a:gd name="T32" fmla="*/ 1229 w 1983"/>
                <a:gd name="T33" fmla="*/ 911 h 976"/>
                <a:gd name="T34" fmla="*/ 1331 w 1983"/>
                <a:gd name="T35" fmla="*/ 856 h 976"/>
                <a:gd name="T36" fmla="*/ 1426 w 1983"/>
                <a:gd name="T37" fmla="*/ 788 h 976"/>
                <a:gd name="T38" fmla="*/ 1515 w 1983"/>
                <a:gd name="T39" fmla="*/ 709 h 976"/>
                <a:gd name="T40" fmla="*/ 1596 w 1983"/>
                <a:gd name="T41" fmla="*/ 623 h 976"/>
                <a:gd name="T42" fmla="*/ 1671 w 1983"/>
                <a:gd name="T43" fmla="*/ 533 h 976"/>
                <a:gd name="T44" fmla="*/ 1739 w 1983"/>
                <a:gd name="T45" fmla="*/ 442 h 976"/>
                <a:gd name="T46" fmla="*/ 1798 w 1983"/>
                <a:gd name="T47" fmla="*/ 352 h 976"/>
                <a:gd name="T48" fmla="*/ 1849 w 1983"/>
                <a:gd name="T49" fmla="*/ 266 h 976"/>
                <a:gd name="T50" fmla="*/ 1893 w 1983"/>
                <a:gd name="T51" fmla="*/ 188 h 976"/>
                <a:gd name="T52" fmla="*/ 1943 w 1983"/>
                <a:gd name="T53" fmla="*/ 90 h 976"/>
                <a:gd name="T54" fmla="*/ 1979 w 1983"/>
                <a:gd name="T55" fmla="*/ 11 h 976"/>
                <a:gd name="T56" fmla="*/ 1909 w 1983"/>
                <a:gd name="T57" fmla="*/ 35 h 976"/>
                <a:gd name="T58" fmla="*/ 1765 w 1983"/>
                <a:gd name="T59" fmla="*/ 98 h 976"/>
                <a:gd name="T60" fmla="*/ 1629 w 1983"/>
                <a:gd name="T61" fmla="*/ 154 h 976"/>
                <a:gd name="T62" fmla="*/ 1498 w 1983"/>
                <a:gd name="T63" fmla="*/ 203 h 976"/>
                <a:gd name="T64" fmla="*/ 1372 w 1983"/>
                <a:gd name="T65" fmla="*/ 244 h 976"/>
                <a:gd name="T66" fmla="*/ 1250 w 1983"/>
                <a:gd name="T67" fmla="*/ 278 h 976"/>
                <a:gd name="T68" fmla="*/ 1131 w 1983"/>
                <a:gd name="T69" fmla="*/ 305 h 976"/>
                <a:gd name="T70" fmla="*/ 1015 w 1983"/>
                <a:gd name="T71" fmla="*/ 325 h 976"/>
                <a:gd name="T72" fmla="*/ 901 w 1983"/>
                <a:gd name="T73" fmla="*/ 338 h 976"/>
                <a:gd name="T74" fmla="*/ 787 w 1983"/>
                <a:gd name="T75" fmla="*/ 344 h 976"/>
                <a:gd name="T76" fmla="*/ 672 w 1983"/>
                <a:gd name="T77" fmla="*/ 344 h 976"/>
                <a:gd name="T78" fmla="*/ 557 w 1983"/>
                <a:gd name="T79" fmla="*/ 338 h 976"/>
                <a:gd name="T80" fmla="*/ 440 w 1983"/>
                <a:gd name="T81" fmla="*/ 324 h 976"/>
                <a:gd name="T82" fmla="*/ 320 w 1983"/>
                <a:gd name="T83" fmla="*/ 305 h 976"/>
                <a:gd name="T84" fmla="*/ 195 w 1983"/>
                <a:gd name="T85" fmla="*/ 280 h 976"/>
                <a:gd name="T86" fmla="*/ 66 w 1983"/>
                <a:gd name="T87" fmla="*/ 25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83" h="976">
                  <a:moveTo>
                    <a:pt x="0" y="231"/>
                  </a:moveTo>
                  <a:lnTo>
                    <a:pt x="26" y="286"/>
                  </a:lnTo>
                  <a:lnTo>
                    <a:pt x="54" y="345"/>
                  </a:lnTo>
                  <a:lnTo>
                    <a:pt x="85" y="405"/>
                  </a:lnTo>
                  <a:lnTo>
                    <a:pt x="120" y="467"/>
                  </a:lnTo>
                  <a:lnTo>
                    <a:pt x="138" y="498"/>
                  </a:lnTo>
                  <a:lnTo>
                    <a:pt x="157" y="530"/>
                  </a:lnTo>
                  <a:lnTo>
                    <a:pt x="177" y="561"/>
                  </a:lnTo>
                  <a:lnTo>
                    <a:pt x="199" y="591"/>
                  </a:lnTo>
                  <a:lnTo>
                    <a:pt x="221" y="622"/>
                  </a:lnTo>
                  <a:lnTo>
                    <a:pt x="245" y="653"/>
                  </a:lnTo>
                  <a:lnTo>
                    <a:pt x="270" y="681"/>
                  </a:lnTo>
                  <a:lnTo>
                    <a:pt x="296" y="710"/>
                  </a:lnTo>
                  <a:lnTo>
                    <a:pt x="324" y="739"/>
                  </a:lnTo>
                  <a:lnTo>
                    <a:pt x="353" y="765"/>
                  </a:lnTo>
                  <a:lnTo>
                    <a:pt x="383" y="791"/>
                  </a:lnTo>
                  <a:lnTo>
                    <a:pt x="416" y="815"/>
                  </a:lnTo>
                  <a:lnTo>
                    <a:pt x="450" y="839"/>
                  </a:lnTo>
                  <a:lnTo>
                    <a:pt x="485" y="860"/>
                  </a:lnTo>
                  <a:lnTo>
                    <a:pt x="523" y="881"/>
                  </a:lnTo>
                  <a:lnTo>
                    <a:pt x="562" y="900"/>
                  </a:lnTo>
                  <a:lnTo>
                    <a:pt x="603" y="917"/>
                  </a:lnTo>
                  <a:lnTo>
                    <a:pt x="646" y="932"/>
                  </a:lnTo>
                  <a:lnTo>
                    <a:pt x="691" y="945"/>
                  </a:lnTo>
                  <a:lnTo>
                    <a:pt x="738" y="955"/>
                  </a:lnTo>
                  <a:lnTo>
                    <a:pt x="787" y="965"/>
                  </a:lnTo>
                  <a:lnTo>
                    <a:pt x="838" y="971"/>
                  </a:lnTo>
                  <a:lnTo>
                    <a:pt x="891" y="975"/>
                  </a:lnTo>
                  <a:lnTo>
                    <a:pt x="948" y="976"/>
                  </a:lnTo>
                  <a:lnTo>
                    <a:pt x="1007" y="973"/>
                  </a:lnTo>
                  <a:lnTo>
                    <a:pt x="1065" y="965"/>
                  </a:lnTo>
                  <a:lnTo>
                    <a:pt x="1121" y="951"/>
                  </a:lnTo>
                  <a:lnTo>
                    <a:pt x="1176" y="934"/>
                  </a:lnTo>
                  <a:lnTo>
                    <a:pt x="1229" y="911"/>
                  </a:lnTo>
                  <a:lnTo>
                    <a:pt x="1281" y="886"/>
                  </a:lnTo>
                  <a:lnTo>
                    <a:pt x="1331" y="856"/>
                  </a:lnTo>
                  <a:lnTo>
                    <a:pt x="1380" y="822"/>
                  </a:lnTo>
                  <a:lnTo>
                    <a:pt x="1426" y="788"/>
                  </a:lnTo>
                  <a:lnTo>
                    <a:pt x="1471" y="749"/>
                  </a:lnTo>
                  <a:lnTo>
                    <a:pt x="1515" y="709"/>
                  </a:lnTo>
                  <a:lnTo>
                    <a:pt x="1556" y="667"/>
                  </a:lnTo>
                  <a:lnTo>
                    <a:pt x="1596" y="623"/>
                  </a:lnTo>
                  <a:lnTo>
                    <a:pt x="1635" y="579"/>
                  </a:lnTo>
                  <a:lnTo>
                    <a:pt x="1671" y="533"/>
                  </a:lnTo>
                  <a:lnTo>
                    <a:pt x="1706" y="488"/>
                  </a:lnTo>
                  <a:lnTo>
                    <a:pt x="1739" y="442"/>
                  </a:lnTo>
                  <a:lnTo>
                    <a:pt x="1769" y="397"/>
                  </a:lnTo>
                  <a:lnTo>
                    <a:pt x="1798" y="352"/>
                  </a:lnTo>
                  <a:lnTo>
                    <a:pt x="1825" y="309"/>
                  </a:lnTo>
                  <a:lnTo>
                    <a:pt x="1849" y="266"/>
                  </a:lnTo>
                  <a:lnTo>
                    <a:pt x="1872" y="226"/>
                  </a:lnTo>
                  <a:lnTo>
                    <a:pt x="1893" y="188"/>
                  </a:lnTo>
                  <a:lnTo>
                    <a:pt x="1912" y="152"/>
                  </a:lnTo>
                  <a:lnTo>
                    <a:pt x="1943" y="90"/>
                  </a:lnTo>
                  <a:lnTo>
                    <a:pt x="1965" y="42"/>
                  </a:lnTo>
                  <a:lnTo>
                    <a:pt x="1979" y="11"/>
                  </a:lnTo>
                  <a:lnTo>
                    <a:pt x="1983" y="0"/>
                  </a:lnTo>
                  <a:lnTo>
                    <a:pt x="1909" y="35"/>
                  </a:lnTo>
                  <a:lnTo>
                    <a:pt x="1836" y="67"/>
                  </a:lnTo>
                  <a:lnTo>
                    <a:pt x="1765" y="98"/>
                  </a:lnTo>
                  <a:lnTo>
                    <a:pt x="1697" y="128"/>
                  </a:lnTo>
                  <a:lnTo>
                    <a:pt x="1629" y="154"/>
                  </a:lnTo>
                  <a:lnTo>
                    <a:pt x="1562" y="180"/>
                  </a:lnTo>
                  <a:lnTo>
                    <a:pt x="1498" y="203"/>
                  </a:lnTo>
                  <a:lnTo>
                    <a:pt x="1434" y="225"/>
                  </a:lnTo>
                  <a:lnTo>
                    <a:pt x="1372" y="244"/>
                  </a:lnTo>
                  <a:lnTo>
                    <a:pt x="1310" y="262"/>
                  </a:lnTo>
                  <a:lnTo>
                    <a:pt x="1250" y="278"/>
                  </a:lnTo>
                  <a:lnTo>
                    <a:pt x="1191" y="292"/>
                  </a:lnTo>
                  <a:lnTo>
                    <a:pt x="1131" y="305"/>
                  </a:lnTo>
                  <a:lnTo>
                    <a:pt x="1074" y="316"/>
                  </a:lnTo>
                  <a:lnTo>
                    <a:pt x="1015" y="325"/>
                  </a:lnTo>
                  <a:lnTo>
                    <a:pt x="958" y="332"/>
                  </a:lnTo>
                  <a:lnTo>
                    <a:pt x="901" y="338"/>
                  </a:lnTo>
                  <a:lnTo>
                    <a:pt x="844" y="342"/>
                  </a:lnTo>
                  <a:lnTo>
                    <a:pt x="787" y="344"/>
                  </a:lnTo>
                  <a:lnTo>
                    <a:pt x="730" y="345"/>
                  </a:lnTo>
                  <a:lnTo>
                    <a:pt x="672" y="344"/>
                  </a:lnTo>
                  <a:lnTo>
                    <a:pt x="615" y="342"/>
                  </a:lnTo>
                  <a:lnTo>
                    <a:pt x="557" y="338"/>
                  </a:lnTo>
                  <a:lnTo>
                    <a:pt x="499" y="331"/>
                  </a:lnTo>
                  <a:lnTo>
                    <a:pt x="440" y="324"/>
                  </a:lnTo>
                  <a:lnTo>
                    <a:pt x="380" y="315"/>
                  </a:lnTo>
                  <a:lnTo>
                    <a:pt x="320" y="305"/>
                  </a:lnTo>
                  <a:lnTo>
                    <a:pt x="257" y="294"/>
                  </a:lnTo>
                  <a:lnTo>
                    <a:pt x="195" y="280"/>
                  </a:lnTo>
                  <a:lnTo>
                    <a:pt x="131" y="265"/>
                  </a:lnTo>
                  <a:lnTo>
                    <a:pt x="66" y="250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D15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97" name="Freeform 59">
              <a:extLst>
                <a:ext uri="{FF2B5EF4-FFF2-40B4-BE49-F238E27FC236}">
                  <a16:creationId xmlns:a16="http://schemas.microsoft.com/office/drawing/2014/main" id="{5F6313A9-46C6-4046-8634-C74F7FFF0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1" y="1482"/>
              <a:ext cx="404" cy="97"/>
            </a:xfrm>
            <a:custGeom>
              <a:avLst/>
              <a:gdLst>
                <a:gd name="T0" fmla="*/ 6 w 1613"/>
                <a:gd name="T1" fmla="*/ 192 h 388"/>
                <a:gd name="T2" fmla="*/ 19 w 1613"/>
                <a:gd name="T3" fmla="*/ 222 h 388"/>
                <a:gd name="T4" fmla="*/ 38 w 1613"/>
                <a:gd name="T5" fmla="*/ 249 h 388"/>
                <a:gd name="T6" fmla="*/ 61 w 1613"/>
                <a:gd name="T7" fmla="*/ 273 h 388"/>
                <a:gd name="T8" fmla="*/ 88 w 1613"/>
                <a:gd name="T9" fmla="*/ 295 h 388"/>
                <a:gd name="T10" fmla="*/ 121 w 1613"/>
                <a:gd name="T11" fmla="*/ 315 h 388"/>
                <a:gd name="T12" fmla="*/ 158 w 1613"/>
                <a:gd name="T13" fmla="*/ 333 h 388"/>
                <a:gd name="T14" fmla="*/ 200 w 1613"/>
                <a:gd name="T15" fmla="*/ 347 h 388"/>
                <a:gd name="T16" fmla="*/ 247 w 1613"/>
                <a:gd name="T17" fmla="*/ 360 h 388"/>
                <a:gd name="T18" fmla="*/ 298 w 1613"/>
                <a:gd name="T19" fmla="*/ 370 h 388"/>
                <a:gd name="T20" fmla="*/ 355 w 1613"/>
                <a:gd name="T21" fmla="*/ 379 h 388"/>
                <a:gd name="T22" fmla="*/ 418 w 1613"/>
                <a:gd name="T23" fmla="*/ 384 h 388"/>
                <a:gd name="T24" fmla="*/ 485 w 1613"/>
                <a:gd name="T25" fmla="*/ 387 h 388"/>
                <a:gd name="T26" fmla="*/ 558 w 1613"/>
                <a:gd name="T27" fmla="*/ 388 h 388"/>
                <a:gd name="T28" fmla="*/ 636 w 1613"/>
                <a:gd name="T29" fmla="*/ 387 h 388"/>
                <a:gd name="T30" fmla="*/ 720 w 1613"/>
                <a:gd name="T31" fmla="*/ 383 h 388"/>
                <a:gd name="T32" fmla="*/ 822 w 1613"/>
                <a:gd name="T33" fmla="*/ 375 h 388"/>
                <a:gd name="T34" fmla="*/ 929 w 1613"/>
                <a:gd name="T35" fmla="*/ 364 h 388"/>
                <a:gd name="T36" fmla="*/ 1025 w 1613"/>
                <a:gd name="T37" fmla="*/ 351 h 388"/>
                <a:gd name="T38" fmla="*/ 1111 w 1613"/>
                <a:gd name="T39" fmla="*/ 336 h 388"/>
                <a:gd name="T40" fmla="*/ 1189 w 1613"/>
                <a:gd name="T41" fmla="*/ 317 h 388"/>
                <a:gd name="T42" fmla="*/ 1258 w 1613"/>
                <a:gd name="T43" fmla="*/ 298 h 388"/>
                <a:gd name="T44" fmla="*/ 1318 w 1613"/>
                <a:gd name="T45" fmla="*/ 276 h 388"/>
                <a:gd name="T46" fmla="*/ 1372 w 1613"/>
                <a:gd name="T47" fmla="*/ 253 h 388"/>
                <a:gd name="T48" fmla="*/ 1419 w 1613"/>
                <a:gd name="T49" fmla="*/ 227 h 388"/>
                <a:gd name="T50" fmla="*/ 1459 w 1613"/>
                <a:gd name="T51" fmla="*/ 201 h 388"/>
                <a:gd name="T52" fmla="*/ 1494 w 1613"/>
                <a:gd name="T53" fmla="*/ 173 h 388"/>
                <a:gd name="T54" fmla="*/ 1523 w 1613"/>
                <a:gd name="T55" fmla="*/ 143 h 388"/>
                <a:gd name="T56" fmla="*/ 1549 w 1613"/>
                <a:gd name="T57" fmla="*/ 114 h 388"/>
                <a:gd name="T58" fmla="*/ 1570 w 1613"/>
                <a:gd name="T59" fmla="*/ 82 h 388"/>
                <a:gd name="T60" fmla="*/ 1590 w 1613"/>
                <a:gd name="T61" fmla="*/ 50 h 388"/>
                <a:gd name="T62" fmla="*/ 1606 w 1613"/>
                <a:gd name="T63" fmla="*/ 16 h 388"/>
                <a:gd name="T64" fmla="*/ 1565 w 1613"/>
                <a:gd name="T65" fmla="*/ 22 h 388"/>
                <a:gd name="T66" fmla="*/ 1466 w 1613"/>
                <a:gd name="T67" fmla="*/ 60 h 388"/>
                <a:gd name="T68" fmla="*/ 1364 w 1613"/>
                <a:gd name="T69" fmla="*/ 95 h 388"/>
                <a:gd name="T70" fmla="*/ 1258 w 1613"/>
                <a:gd name="T71" fmla="*/ 125 h 388"/>
                <a:gd name="T72" fmla="*/ 1150 w 1613"/>
                <a:gd name="T73" fmla="*/ 150 h 388"/>
                <a:gd name="T74" fmla="*/ 1042 w 1613"/>
                <a:gd name="T75" fmla="*/ 173 h 388"/>
                <a:gd name="T76" fmla="*/ 933 w 1613"/>
                <a:gd name="T77" fmla="*/ 190 h 388"/>
                <a:gd name="T78" fmla="*/ 824 w 1613"/>
                <a:gd name="T79" fmla="*/ 204 h 388"/>
                <a:gd name="T80" fmla="*/ 716 w 1613"/>
                <a:gd name="T81" fmla="*/ 214 h 388"/>
                <a:gd name="T82" fmla="*/ 610 w 1613"/>
                <a:gd name="T83" fmla="*/ 220 h 388"/>
                <a:gd name="T84" fmla="*/ 505 w 1613"/>
                <a:gd name="T85" fmla="*/ 222 h 388"/>
                <a:gd name="T86" fmla="*/ 404 w 1613"/>
                <a:gd name="T87" fmla="*/ 221 h 388"/>
                <a:gd name="T88" fmla="*/ 305 w 1613"/>
                <a:gd name="T89" fmla="*/ 217 h 388"/>
                <a:gd name="T90" fmla="*/ 212 w 1613"/>
                <a:gd name="T91" fmla="*/ 210 h 388"/>
                <a:gd name="T92" fmla="*/ 123 w 1613"/>
                <a:gd name="T93" fmla="*/ 199 h 388"/>
                <a:gd name="T94" fmla="*/ 40 w 1613"/>
                <a:gd name="T95" fmla="*/ 18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13" h="388">
                  <a:moveTo>
                    <a:pt x="0" y="177"/>
                  </a:moveTo>
                  <a:lnTo>
                    <a:pt x="6" y="192"/>
                  </a:lnTo>
                  <a:lnTo>
                    <a:pt x="12" y="208"/>
                  </a:lnTo>
                  <a:lnTo>
                    <a:pt x="19" y="222"/>
                  </a:lnTo>
                  <a:lnTo>
                    <a:pt x="29" y="235"/>
                  </a:lnTo>
                  <a:lnTo>
                    <a:pt x="38" y="249"/>
                  </a:lnTo>
                  <a:lnTo>
                    <a:pt x="49" y="261"/>
                  </a:lnTo>
                  <a:lnTo>
                    <a:pt x="61" y="273"/>
                  </a:lnTo>
                  <a:lnTo>
                    <a:pt x="74" y="284"/>
                  </a:lnTo>
                  <a:lnTo>
                    <a:pt x="88" y="295"/>
                  </a:lnTo>
                  <a:lnTo>
                    <a:pt x="104" y="305"/>
                  </a:lnTo>
                  <a:lnTo>
                    <a:pt x="121" y="315"/>
                  </a:lnTo>
                  <a:lnTo>
                    <a:pt x="138" y="323"/>
                  </a:lnTo>
                  <a:lnTo>
                    <a:pt x="158" y="333"/>
                  </a:lnTo>
                  <a:lnTo>
                    <a:pt x="178" y="340"/>
                  </a:lnTo>
                  <a:lnTo>
                    <a:pt x="200" y="347"/>
                  </a:lnTo>
                  <a:lnTo>
                    <a:pt x="222" y="354"/>
                  </a:lnTo>
                  <a:lnTo>
                    <a:pt x="247" y="360"/>
                  </a:lnTo>
                  <a:lnTo>
                    <a:pt x="271" y="365"/>
                  </a:lnTo>
                  <a:lnTo>
                    <a:pt x="298" y="370"/>
                  </a:lnTo>
                  <a:lnTo>
                    <a:pt x="327" y="374"/>
                  </a:lnTo>
                  <a:lnTo>
                    <a:pt x="355" y="379"/>
                  </a:lnTo>
                  <a:lnTo>
                    <a:pt x="386" y="382"/>
                  </a:lnTo>
                  <a:lnTo>
                    <a:pt x="418" y="384"/>
                  </a:lnTo>
                  <a:lnTo>
                    <a:pt x="451" y="386"/>
                  </a:lnTo>
                  <a:lnTo>
                    <a:pt x="485" y="387"/>
                  </a:lnTo>
                  <a:lnTo>
                    <a:pt x="520" y="388"/>
                  </a:lnTo>
                  <a:lnTo>
                    <a:pt x="558" y="388"/>
                  </a:lnTo>
                  <a:lnTo>
                    <a:pt x="596" y="388"/>
                  </a:lnTo>
                  <a:lnTo>
                    <a:pt x="636" y="387"/>
                  </a:lnTo>
                  <a:lnTo>
                    <a:pt x="677" y="385"/>
                  </a:lnTo>
                  <a:lnTo>
                    <a:pt x="720" y="383"/>
                  </a:lnTo>
                  <a:lnTo>
                    <a:pt x="764" y="380"/>
                  </a:lnTo>
                  <a:lnTo>
                    <a:pt x="822" y="375"/>
                  </a:lnTo>
                  <a:lnTo>
                    <a:pt x="877" y="370"/>
                  </a:lnTo>
                  <a:lnTo>
                    <a:pt x="929" y="364"/>
                  </a:lnTo>
                  <a:lnTo>
                    <a:pt x="978" y="358"/>
                  </a:lnTo>
                  <a:lnTo>
                    <a:pt x="1025" y="351"/>
                  </a:lnTo>
                  <a:lnTo>
                    <a:pt x="1069" y="343"/>
                  </a:lnTo>
                  <a:lnTo>
                    <a:pt x="1111" y="336"/>
                  </a:lnTo>
                  <a:lnTo>
                    <a:pt x="1151" y="326"/>
                  </a:lnTo>
                  <a:lnTo>
                    <a:pt x="1189" y="317"/>
                  </a:lnTo>
                  <a:lnTo>
                    <a:pt x="1224" y="308"/>
                  </a:lnTo>
                  <a:lnTo>
                    <a:pt x="1258" y="298"/>
                  </a:lnTo>
                  <a:lnTo>
                    <a:pt x="1290" y="286"/>
                  </a:lnTo>
                  <a:lnTo>
                    <a:pt x="1318" y="276"/>
                  </a:lnTo>
                  <a:lnTo>
                    <a:pt x="1346" y="264"/>
                  </a:lnTo>
                  <a:lnTo>
                    <a:pt x="1372" y="253"/>
                  </a:lnTo>
                  <a:lnTo>
                    <a:pt x="1396" y="240"/>
                  </a:lnTo>
                  <a:lnTo>
                    <a:pt x="1419" y="227"/>
                  </a:lnTo>
                  <a:lnTo>
                    <a:pt x="1439" y="214"/>
                  </a:lnTo>
                  <a:lnTo>
                    <a:pt x="1459" y="201"/>
                  </a:lnTo>
                  <a:lnTo>
                    <a:pt x="1476" y="187"/>
                  </a:lnTo>
                  <a:lnTo>
                    <a:pt x="1494" y="173"/>
                  </a:lnTo>
                  <a:lnTo>
                    <a:pt x="1509" y="159"/>
                  </a:lnTo>
                  <a:lnTo>
                    <a:pt x="1523" y="143"/>
                  </a:lnTo>
                  <a:lnTo>
                    <a:pt x="1537" y="129"/>
                  </a:lnTo>
                  <a:lnTo>
                    <a:pt x="1549" y="114"/>
                  </a:lnTo>
                  <a:lnTo>
                    <a:pt x="1560" y="98"/>
                  </a:lnTo>
                  <a:lnTo>
                    <a:pt x="1570" y="82"/>
                  </a:lnTo>
                  <a:lnTo>
                    <a:pt x="1581" y="66"/>
                  </a:lnTo>
                  <a:lnTo>
                    <a:pt x="1590" y="50"/>
                  </a:lnTo>
                  <a:lnTo>
                    <a:pt x="1598" y="34"/>
                  </a:lnTo>
                  <a:lnTo>
                    <a:pt x="1606" y="16"/>
                  </a:lnTo>
                  <a:lnTo>
                    <a:pt x="1613" y="0"/>
                  </a:lnTo>
                  <a:lnTo>
                    <a:pt x="1565" y="22"/>
                  </a:lnTo>
                  <a:lnTo>
                    <a:pt x="1516" y="41"/>
                  </a:lnTo>
                  <a:lnTo>
                    <a:pt x="1466" y="60"/>
                  </a:lnTo>
                  <a:lnTo>
                    <a:pt x="1415" y="78"/>
                  </a:lnTo>
                  <a:lnTo>
                    <a:pt x="1364" y="95"/>
                  </a:lnTo>
                  <a:lnTo>
                    <a:pt x="1311" y="111"/>
                  </a:lnTo>
                  <a:lnTo>
                    <a:pt x="1258" y="125"/>
                  </a:lnTo>
                  <a:lnTo>
                    <a:pt x="1205" y="138"/>
                  </a:lnTo>
                  <a:lnTo>
                    <a:pt x="1150" y="150"/>
                  </a:lnTo>
                  <a:lnTo>
                    <a:pt x="1096" y="162"/>
                  </a:lnTo>
                  <a:lnTo>
                    <a:pt x="1042" y="173"/>
                  </a:lnTo>
                  <a:lnTo>
                    <a:pt x="988" y="182"/>
                  </a:lnTo>
                  <a:lnTo>
                    <a:pt x="933" y="190"/>
                  </a:lnTo>
                  <a:lnTo>
                    <a:pt x="879" y="197"/>
                  </a:lnTo>
                  <a:lnTo>
                    <a:pt x="824" y="204"/>
                  </a:lnTo>
                  <a:lnTo>
                    <a:pt x="769" y="209"/>
                  </a:lnTo>
                  <a:lnTo>
                    <a:pt x="716" y="214"/>
                  </a:lnTo>
                  <a:lnTo>
                    <a:pt x="663" y="217"/>
                  </a:lnTo>
                  <a:lnTo>
                    <a:pt x="610" y="220"/>
                  </a:lnTo>
                  <a:lnTo>
                    <a:pt x="556" y="221"/>
                  </a:lnTo>
                  <a:lnTo>
                    <a:pt x="505" y="222"/>
                  </a:lnTo>
                  <a:lnTo>
                    <a:pt x="454" y="222"/>
                  </a:lnTo>
                  <a:lnTo>
                    <a:pt x="404" y="221"/>
                  </a:lnTo>
                  <a:lnTo>
                    <a:pt x="353" y="220"/>
                  </a:lnTo>
                  <a:lnTo>
                    <a:pt x="305" y="217"/>
                  </a:lnTo>
                  <a:lnTo>
                    <a:pt x="258" y="214"/>
                  </a:lnTo>
                  <a:lnTo>
                    <a:pt x="212" y="210"/>
                  </a:lnTo>
                  <a:lnTo>
                    <a:pt x="167" y="205"/>
                  </a:lnTo>
                  <a:lnTo>
                    <a:pt x="123" y="199"/>
                  </a:lnTo>
                  <a:lnTo>
                    <a:pt x="81" y="192"/>
                  </a:lnTo>
                  <a:lnTo>
                    <a:pt x="40" y="185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98" name="Freeform 60">
              <a:extLst>
                <a:ext uri="{FF2B5EF4-FFF2-40B4-BE49-F238E27FC236}">
                  <a16:creationId xmlns:a16="http://schemas.microsoft.com/office/drawing/2014/main" id="{B3C39C1C-F48F-45DF-9BD6-0BB200FD7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1607"/>
              <a:ext cx="324" cy="95"/>
            </a:xfrm>
            <a:custGeom>
              <a:avLst/>
              <a:gdLst>
                <a:gd name="T0" fmla="*/ 661 w 1295"/>
                <a:gd name="T1" fmla="*/ 91 h 380"/>
                <a:gd name="T2" fmla="*/ 621 w 1295"/>
                <a:gd name="T3" fmla="*/ 66 h 380"/>
                <a:gd name="T4" fmla="*/ 571 w 1295"/>
                <a:gd name="T5" fmla="*/ 39 h 380"/>
                <a:gd name="T6" fmla="*/ 529 w 1295"/>
                <a:gd name="T7" fmla="*/ 23 h 380"/>
                <a:gd name="T8" fmla="*/ 483 w 1295"/>
                <a:gd name="T9" fmla="*/ 9 h 380"/>
                <a:gd name="T10" fmla="*/ 433 w 1295"/>
                <a:gd name="T11" fmla="*/ 2 h 380"/>
                <a:gd name="T12" fmla="*/ 379 w 1295"/>
                <a:gd name="T13" fmla="*/ 1 h 380"/>
                <a:gd name="T14" fmla="*/ 316 w 1295"/>
                <a:gd name="T15" fmla="*/ 8 h 380"/>
                <a:gd name="T16" fmla="*/ 250 w 1295"/>
                <a:gd name="T17" fmla="*/ 21 h 380"/>
                <a:gd name="T18" fmla="*/ 182 w 1295"/>
                <a:gd name="T19" fmla="*/ 37 h 380"/>
                <a:gd name="T20" fmla="*/ 91 w 1295"/>
                <a:gd name="T21" fmla="*/ 61 h 380"/>
                <a:gd name="T22" fmla="*/ 11 w 1295"/>
                <a:gd name="T23" fmla="*/ 85 h 380"/>
                <a:gd name="T24" fmla="*/ 11 w 1295"/>
                <a:gd name="T25" fmla="*/ 105 h 380"/>
                <a:gd name="T26" fmla="*/ 37 w 1295"/>
                <a:gd name="T27" fmla="*/ 135 h 380"/>
                <a:gd name="T28" fmla="*/ 64 w 1295"/>
                <a:gd name="T29" fmla="*/ 164 h 380"/>
                <a:gd name="T30" fmla="*/ 94 w 1295"/>
                <a:gd name="T31" fmla="*/ 192 h 380"/>
                <a:gd name="T32" fmla="*/ 127 w 1295"/>
                <a:gd name="T33" fmla="*/ 218 h 380"/>
                <a:gd name="T34" fmla="*/ 160 w 1295"/>
                <a:gd name="T35" fmla="*/ 243 h 380"/>
                <a:gd name="T36" fmla="*/ 197 w 1295"/>
                <a:gd name="T37" fmla="*/ 266 h 380"/>
                <a:gd name="T38" fmla="*/ 236 w 1295"/>
                <a:gd name="T39" fmla="*/ 287 h 380"/>
                <a:gd name="T40" fmla="*/ 278 w 1295"/>
                <a:gd name="T41" fmla="*/ 306 h 380"/>
                <a:gd name="T42" fmla="*/ 321 w 1295"/>
                <a:gd name="T43" fmla="*/ 324 h 380"/>
                <a:gd name="T44" fmla="*/ 367 w 1295"/>
                <a:gd name="T45" fmla="*/ 339 h 380"/>
                <a:gd name="T46" fmla="*/ 416 w 1295"/>
                <a:gd name="T47" fmla="*/ 352 h 380"/>
                <a:gd name="T48" fmla="*/ 466 w 1295"/>
                <a:gd name="T49" fmla="*/ 362 h 380"/>
                <a:gd name="T50" fmla="*/ 518 w 1295"/>
                <a:gd name="T51" fmla="*/ 371 h 380"/>
                <a:gd name="T52" fmla="*/ 572 w 1295"/>
                <a:gd name="T53" fmla="*/ 377 h 380"/>
                <a:gd name="T54" fmla="*/ 629 w 1295"/>
                <a:gd name="T55" fmla="*/ 380 h 380"/>
                <a:gd name="T56" fmla="*/ 694 w 1295"/>
                <a:gd name="T57" fmla="*/ 379 h 380"/>
                <a:gd name="T58" fmla="*/ 765 w 1295"/>
                <a:gd name="T59" fmla="*/ 373 h 380"/>
                <a:gd name="T60" fmla="*/ 831 w 1295"/>
                <a:gd name="T61" fmla="*/ 359 h 380"/>
                <a:gd name="T62" fmla="*/ 894 w 1295"/>
                <a:gd name="T63" fmla="*/ 342 h 380"/>
                <a:gd name="T64" fmla="*/ 953 w 1295"/>
                <a:gd name="T65" fmla="*/ 319 h 380"/>
                <a:gd name="T66" fmla="*/ 1008 w 1295"/>
                <a:gd name="T67" fmla="*/ 294 h 380"/>
                <a:gd name="T68" fmla="*/ 1058 w 1295"/>
                <a:gd name="T69" fmla="*/ 266 h 380"/>
                <a:gd name="T70" fmla="*/ 1103 w 1295"/>
                <a:gd name="T71" fmla="*/ 237 h 380"/>
                <a:gd name="T72" fmla="*/ 1144 w 1295"/>
                <a:gd name="T73" fmla="*/ 207 h 380"/>
                <a:gd name="T74" fmla="*/ 1181 w 1295"/>
                <a:gd name="T75" fmla="*/ 177 h 380"/>
                <a:gd name="T76" fmla="*/ 1226 w 1295"/>
                <a:gd name="T77" fmla="*/ 136 h 380"/>
                <a:gd name="T78" fmla="*/ 1283 w 1295"/>
                <a:gd name="T79" fmla="*/ 76 h 380"/>
                <a:gd name="T80" fmla="*/ 1283 w 1295"/>
                <a:gd name="T81" fmla="*/ 60 h 380"/>
                <a:gd name="T82" fmla="*/ 1207 w 1295"/>
                <a:gd name="T83" fmla="*/ 43 h 380"/>
                <a:gd name="T84" fmla="*/ 1083 w 1295"/>
                <a:gd name="T85" fmla="*/ 21 h 380"/>
                <a:gd name="T86" fmla="*/ 978 w 1295"/>
                <a:gd name="T87" fmla="*/ 7 h 380"/>
                <a:gd name="T88" fmla="*/ 908 w 1295"/>
                <a:gd name="T89" fmla="*/ 2 h 380"/>
                <a:gd name="T90" fmla="*/ 855 w 1295"/>
                <a:gd name="T91" fmla="*/ 1 h 380"/>
                <a:gd name="T92" fmla="*/ 815 w 1295"/>
                <a:gd name="T93" fmla="*/ 9 h 380"/>
                <a:gd name="T94" fmla="*/ 778 w 1295"/>
                <a:gd name="T95" fmla="*/ 23 h 380"/>
                <a:gd name="T96" fmla="*/ 745 w 1295"/>
                <a:gd name="T97" fmla="*/ 39 h 380"/>
                <a:gd name="T98" fmla="*/ 703 w 1295"/>
                <a:gd name="T99" fmla="*/ 65 h 380"/>
                <a:gd name="T100" fmla="*/ 672 w 1295"/>
                <a:gd name="T101" fmla="*/ 91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5" h="380">
                  <a:moveTo>
                    <a:pt x="667" y="95"/>
                  </a:moveTo>
                  <a:lnTo>
                    <a:pt x="661" y="91"/>
                  </a:lnTo>
                  <a:lnTo>
                    <a:pt x="646" y="80"/>
                  </a:lnTo>
                  <a:lnTo>
                    <a:pt x="621" y="66"/>
                  </a:lnTo>
                  <a:lnTo>
                    <a:pt x="590" y="48"/>
                  </a:lnTo>
                  <a:lnTo>
                    <a:pt x="571" y="39"/>
                  </a:lnTo>
                  <a:lnTo>
                    <a:pt x="551" y="31"/>
                  </a:lnTo>
                  <a:lnTo>
                    <a:pt x="529" y="23"/>
                  </a:lnTo>
                  <a:lnTo>
                    <a:pt x="507" y="16"/>
                  </a:lnTo>
                  <a:lnTo>
                    <a:pt x="483" y="9"/>
                  </a:lnTo>
                  <a:lnTo>
                    <a:pt x="458" y="4"/>
                  </a:lnTo>
                  <a:lnTo>
                    <a:pt x="433" y="2"/>
                  </a:lnTo>
                  <a:lnTo>
                    <a:pt x="406" y="0"/>
                  </a:lnTo>
                  <a:lnTo>
                    <a:pt x="379" y="1"/>
                  </a:lnTo>
                  <a:lnTo>
                    <a:pt x="348" y="4"/>
                  </a:lnTo>
                  <a:lnTo>
                    <a:pt x="316" y="8"/>
                  </a:lnTo>
                  <a:lnTo>
                    <a:pt x="283" y="15"/>
                  </a:lnTo>
                  <a:lnTo>
                    <a:pt x="250" y="21"/>
                  </a:lnTo>
                  <a:lnTo>
                    <a:pt x="216" y="29"/>
                  </a:lnTo>
                  <a:lnTo>
                    <a:pt x="182" y="37"/>
                  </a:lnTo>
                  <a:lnTo>
                    <a:pt x="150" y="45"/>
                  </a:lnTo>
                  <a:lnTo>
                    <a:pt x="91" y="61"/>
                  </a:lnTo>
                  <a:lnTo>
                    <a:pt x="44" y="75"/>
                  </a:lnTo>
                  <a:lnTo>
                    <a:pt x="11" y="85"/>
                  </a:lnTo>
                  <a:lnTo>
                    <a:pt x="0" y="89"/>
                  </a:lnTo>
                  <a:lnTo>
                    <a:pt x="11" y="105"/>
                  </a:lnTo>
                  <a:lnTo>
                    <a:pt x="23" y="120"/>
                  </a:lnTo>
                  <a:lnTo>
                    <a:pt x="37" y="135"/>
                  </a:lnTo>
                  <a:lnTo>
                    <a:pt x="50" y="150"/>
                  </a:lnTo>
                  <a:lnTo>
                    <a:pt x="64" y="164"/>
                  </a:lnTo>
                  <a:lnTo>
                    <a:pt x="79" y="178"/>
                  </a:lnTo>
                  <a:lnTo>
                    <a:pt x="94" y="192"/>
                  </a:lnTo>
                  <a:lnTo>
                    <a:pt x="110" y="205"/>
                  </a:lnTo>
                  <a:lnTo>
                    <a:pt x="127" y="218"/>
                  </a:lnTo>
                  <a:lnTo>
                    <a:pt x="143" y="230"/>
                  </a:lnTo>
                  <a:lnTo>
                    <a:pt x="160" y="243"/>
                  </a:lnTo>
                  <a:lnTo>
                    <a:pt x="179" y="255"/>
                  </a:lnTo>
                  <a:lnTo>
                    <a:pt x="197" y="266"/>
                  </a:lnTo>
                  <a:lnTo>
                    <a:pt x="217" y="276"/>
                  </a:lnTo>
                  <a:lnTo>
                    <a:pt x="236" y="287"/>
                  </a:lnTo>
                  <a:lnTo>
                    <a:pt x="257" y="297"/>
                  </a:lnTo>
                  <a:lnTo>
                    <a:pt x="278" y="306"/>
                  </a:lnTo>
                  <a:lnTo>
                    <a:pt x="300" y="315"/>
                  </a:lnTo>
                  <a:lnTo>
                    <a:pt x="321" y="324"/>
                  </a:lnTo>
                  <a:lnTo>
                    <a:pt x="344" y="332"/>
                  </a:lnTo>
                  <a:lnTo>
                    <a:pt x="367" y="339"/>
                  </a:lnTo>
                  <a:lnTo>
                    <a:pt x="391" y="346"/>
                  </a:lnTo>
                  <a:lnTo>
                    <a:pt x="416" y="352"/>
                  </a:lnTo>
                  <a:lnTo>
                    <a:pt x="440" y="357"/>
                  </a:lnTo>
                  <a:lnTo>
                    <a:pt x="466" y="362"/>
                  </a:lnTo>
                  <a:lnTo>
                    <a:pt x="491" y="367"/>
                  </a:lnTo>
                  <a:lnTo>
                    <a:pt x="518" y="371"/>
                  </a:lnTo>
                  <a:lnTo>
                    <a:pt x="545" y="374"/>
                  </a:lnTo>
                  <a:lnTo>
                    <a:pt x="572" y="377"/>
                  </a:lnTo>
                  <a:lnTo>
                    <a:pt x="600" y="378"/>
                  </a:lnTo>
                  <a:lnTo>
                    <a:pt x="629" y="380"/>
                  </a:lnTo>
                  <a:lnTo>
                    <a:pt x="657" y="380"/>
                  </a:lnTo>
                  <a:lnTo>
                    <a:pt x="694" y="379"/>
                  </a:lnTo>
                  <a:lnTo>
                    <a:pt x="730" y="377"/>
                  </a:lnTo>
                  <a:lnTo>
                    <a:pt x="765" y="373"/>
                  </a:lnTo>
                  <a:lnTo>
                    <a:pt x="799" y="367"/>
                  </a:lnTo>
                  <a:lnTo>
                    <a:pt x="831" y="359"/>
                  </a:lnTo>
                  <a:lnTo>
                    <a:pt x="863" y="351"/>
                  </a:lnTo>
                  <a:lnTo>
                    <a:pt x="894" y="342"/>
                  </a:lnTo>
                  <a:lnTo>
                    <a:pt x="924" y="331"/>
                  </a:lnTo>
                  <a:lnTo>
                    <a:pt x="953" y="319"/>
                  </a:lnTo>
                  <a:lnTo>
                    <a:pt x="981" y="307"/>
                  </a:lnTo>
                  <a:lnTo>
                    <a:pt x="1008" y="294"/>
                  </a:lnTo>
                  <a:lnTo>
                    <a:pt x="1033" y="281"/>
                  </a:lnTo>
                  <a:lnTo>
                    <a:pt x="1058" y="266"/>
                  </a:lnTo>
                  <a:lnTo>
                    <a:pt x="1080" y="252"/>
                  </a:lnTo>
                  <a:lnTo>
                    <a:pt x="1103" y="237"/>
                  </a:lnTo>
                  <a:lnTo>
                    <a:pt x="1124" y="222"/>
                  </a:lnTo>
                  <a:lnTo>
                    <a:pt x="1144" y="207"/>
                  </a:lnTo>
                  <a:lnTo>
                    <a:pt x="1163" y="193"/>
                  </a:lnTo>
                  <a:lnTo>
                    <a:pt x="1181" y="177"/>
                  </a:lnTo>
                  <a:lnTo>
                    <a:pt x="1197" y="164"/>
                  </a:lnTo>
                  <a:lnTo>
                    <a:pt x="1226" y="136"/>
                  </a:lnTo>
                  <a:lnTo>
                    <a:pt x="1250" y="113"/>
                  </a:lnTo>
                  <a:lnTo>
                    <a:pt x="1283" y="76"/>
                  </a:lnTo>
                  <a:lnTo>
                    <a:pt x="1295" y="63"/>
                  </a:lnTo>
                  <a:lnTo>
                    <a:pt x="1283" y="60"/>
                  </a:lnTo>
                  <a:lnTo>
                    <a:pt x="1253" y="53"/>
                  </a:lnTo>
                  <a:lnTo>
                    <a:pt x="1207" y="43"/>
                  </a:lnTo>
                  <a:lnTo>
                    <a:pt x="1149" y="32"/>
                  </a:lnTo>
                  <a:lnTo>
                    <a:pt x="1083" y="21"/>
                  </a:lnTo>
                  <a:lnTo>
                    <a:pt x="1014" y="12"/>
                  </a:lnTo>
                  <a:lnTo>
                    <a:pt x="978" y="7"/>
                  </a:lnTo>
                  <a:lnTo>
                    <a:pt x="943" y="4"/>
                  </a:lnTo>
                  <a:lnTo>
                    <a:pt x="908" y="2"/>
                  </a:lnTo>
                  <a:lnTo>
                    <a:pt x="876" y="1"/>
                  </a:lnTo>
                  <a:lnTo>
                    <a:pt x="855" y="1"/>
                  </a:lnTo>
                  <a:lnTo>
                    <a:pt x="835" y="4"/>
                  </a:lnTo>
                  <a:lnTo>
                    <a:pt x="815" y="9"/>
                  </a:lnTo>
                  <a:lnTo>
                    <a:pt x="797" y="16"/>
                  </a:lnTo>
                  <a:lnTo>
                    <a:pt x="778" y="23"/>
                  </a:lnTo>
                  <a:lnTo>
                    <a:pt x="761" y="30"/>
                  </a:lnTo>
                  <a:lnTo>
                    <a:pt x="745" y="39"/>
                  </a:lnTo>
                  <a:lnTo>
                    <a:pt x="730" y="47"/>
                  </a:lnTo>
                  <a:lnTo>
                    <a:pt x="703" y="65"/>
                  </a:lnTo>
                  <a:lnTo>
                    <a:pt x="684" y="80"/>
                  </a:lnTo>
                  <a:lnTo>
                    <a:pt x="672" y="91"/>
                  </a:lnTo>
                  <a:lnTo>
                    <a:pt x="667" y="95"/>
                  </a:lnTo>
                  <a:close/>
                </a:path>
              </a:pathLst>
            </a:custGeom>
            <a:solidFill>
              <a:srgbClr val="F88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99" name="Freeform 61">
              <a:extLst>
                <a:ext uri="{FF2B5EF4-FFF2-40B4-BE49-F238E27FC236}">
                  <a16:creationId xmlns:a16="http://schemas.microsoft.com/office/drawing/2014/main" id="{DF4B9FC9-4140-46F1-81D8-1C579C094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1359"/>
              <a:ext cx="194" cy="100"/>
            </a:xfrm>
            <a:custGeom>
              <a:avLst/>
              <a:gdLst>
                <a:gd name="T0" fmla="*/ 670 w 776"/>
                <a:gd name="T1" fmla="*/ 63 h 399"/>
                <a:gd name="T2" fmla="*/ 622 w 776"/>
                <a:gd name="T3" fmla="*/ 95 h 399"/>
                <a:gd name="T4" fmla="*/ 571 w 776"/>
                <a:gd name="T5" fmla="*/ 122 h 399"/>
                <a:gd name="T6" fmla="*/ 521 w 776"/>
                <a:gd name="T7" fmla="*/ 142 h 399"/>
                <a:gd name="T8" fmla="*/ 470 w 776"/>
                <a:gd name="T9" fmla="*/ 158 h 399"/>
                <a:gd name="T10" fmla="*/ 419 w 776"/>
                <a:gd name="T11" fmla="*/ 169 h 399"/>
                <a:gd name="T12" fmla="*/ 368 w 776"/>
                <a:gd name="T13" fmla="*/ 174 h 399"/>
                <a:gd name="T14" fmla="*/ 317 w 776"/>
                <a:gd name="T15" fmla="*/ 175 h 399"/>
                <a:gd name="T16" fmla="*/ 268 w 776"/>
                <a:gd name="T17" fmla="*/ 173 h 399"/>
                <a:gd name="T18" fmla="*/ 222 w 776"/>
                <a:gd name="T19" fmla="*/ 166 h 399"/>
                <a:gd name="T20" fmla="*/ 178 w 776"/>
                <a:gd name="T21" fmla="*/ 155 h 399"/>
                <a:gd name="T22" fmla="*/ 136 w 776"/>
                <a:gd name="T23" fmla="*/ 141 h 399"/>
                <a:gd name="T24" fmla="*/ 98 w 776"/>
                <a:gd name="T25" fmla="*/ 125 h 399"/>
                <a:gd name="T26" fmla="*/ 64 w 776"/>
                <a:gd name="T27" fmla="*/ 104 h 399"/>
                <a:gd name="T28" fmla="*/ 35 w 776"/>
                <a:gd name="T29" fmla="*/ 83 h 399"/>
                <a:gd name="T30" fmla="*/ 10 w 776"/>
                <a:gd name="T31" fmla="*/ 57 h 399"/>
                <a:gd name="T32" fmla="*/ 5 w 776"/>
                <a:gd name="T33" fmla="*/ 60 h 399"/>
                <a:gd name="T34" fmla="*/ 32 w 776"/>
                <a:gd name="T35" fmla="*/ 129 h 399"/>
                <a:gd name="T36" fmla="*/ 62 w 776"/>
                <a:gd name="T37" fmla="*/ 192 h 399"/>
                <a:gd name="T38" fmla="*/ 92 w 776"/>
                <a:gd name="T39" fmla="*/ 242 h 399"/>
                <a:gd name="T40" fmla="*/ 117 w 776"/>
                <a:gd name="T41" fmla="*/ 276 h 399"/>
                <a:gd name="T42" fmla="*/ 143 w 776"/>
                <a:gd name="T43" fmla="*/ 307 h 399"/>
                <a:gd name="T44" fmla="*/ 173 w 776"/>
                <a:gd name="T45" fmla="*/ 336 h 399"/>
                <a:gd name="T46" fmla="*/ 206 w 776"/>
                <a:gd name="T47" fmla="*/ 360 h 399"/>
                <a:gd name="T48" fmla="*/ 242 w 776"/>
                <a:gd name="T49" fmla="*/ 379 h 399"/>
                <a:gd name="T50" fmla="*/ 282 w 776"/>
                <a:gd name="T51" fmla="*/ 393 h 399"/>
                <a:gd name="T52" fmla="*/ 324 w 776"/>
                <a:gd name="T53" fmla="*/ 399 h 399"/>
                <a:gd name="T54" fmla="*/ 370 w 776"/>
                <a:gd name="T55" fmla="*/ 396 h 399"/>
                <a:gd name="T56" fmla="*/ 417 w 776"/>
                <a:gd name="T57" fmla="*/ 383 h 399"/>
                <a:gd name="T58" fmla="*/ 466 w 776"/>
                <a:gd name="T59" fmla="*/ 359 h 399"/>
                <a:gd name="T60" fmla="*/ 514 w 776"/>
                <a:gd name="T61" fmla="*/ 328 h 399"/>
                <a:gd name="T62" fmla="*/ 561 w 776"/>
                <a:gd name="T63" fmla="*/ 290 h 399"/>
                <a:gd name="T64" fmla="*/ 606 w 776"/>
                <a:gd name="T65" fmla="*/ 250 h 399"/>
                <a:gd name="T66" fmla="*/ 648 w 776"/>
                <a:gd name="T67" fmla="*/ 207 h 399"/>
                <a:gd name="T68" fmla="*/ 686 w 776"/>
                <a:gd name="T69" fmla="*/ 163 h 399"/>
                <a:gd name="T70" fmla="*/ 718 w 776"/>
                <a:gd name="T71" fmla="*/ 121 h 399"/>
                <a:gd name="T72" fmla="*/ 745 w 776"/>
                <a:gd name="T73" fmla="*/ 82 h 399"/>
                <a:gd name="T74" fmla="*/ 763 w 776"/>
                <a:gd name="T75" fmla="*/ 49 h 399"/>
                <a:gd name="T76" fmla="*/ 774 w 776"/>
                <a:gd name="T77" fmla="*/ 22 h 399"/>
                <a:gd name="T78" fmla="*/ 775 w 776"/>
                <a:gd name="T79" fmla="*/ 5 h 399"/>
                <a:gd name="T80" fmla="*/ 766 w 776"/>
                <a:gd name="T81" fmla="*/ 0 h 399"/>
                <a:gd name="T82" fmla="*/ 747 w 776"/>
                <a:gd name="T83" fmla="*/ 6 h 399"/>
                <a:gd name="T84" fmla="*/ 714 w 776"/>
                <a:gd name="T85" fmla="*/ 28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6" h="399">
                  <a:moveTo>
                    <a:pt x="692" y="45"/>
                  </a:moveTo>
                  <a:lnTo>
                    <a:pt x="670" y="63"/>
                  </a:lnTo>
                  <a:lnTo>
                    <a:pt x="645" y="80"/>
                  </a:lnTo>
                  <a:lnTo>
                    <a:pt x="622" y="95"/>
                  </a:lnTo>
                  <a:lnTo>
                    <a:pt x="597" y="109"/>
                  </a:lnTo>
                  <a:lnTo>
                    <a:pt x="571" y="122"/>
                  </a:lnTo>
                  <a:lnTo>
                    <a:pt x="547" y="133"/>
                  </a:lnTo>
                  <a:lnTo>
                    <a:pt x="521" y="142"/>
                  </a:lnTo>
                  <a:lnTo>
                    <a:pt x="496" y="150"/>
                  </a:lnTo>
                  <a:lnTo>
                    <a:pt x="470" y="158"/>
                  </a:lnTo>
                  <a:lnTo>
                    <a:pt x="444" y="164"/>
                  </a:lnTo>
                  <a:lnTo>
                    <a:pt x="419" y="169"/>
                  </a:lnTo>
                  <a:lnTo>
                    <a:pt x="393" y="172"/>
                  </a:lnTo>
                  <a:lnTo>
                    <a:pt x="368" y="174"/>
                  </a:lnTo>
                  <a:lnTo>
                    <a:pt x="342" y="175"/>
                  </a:lnTo>
                  <a:lnTo>
                    <a:pt x="317" y="175"/>
                  </a:lnTo>
                  <a:lnTo>
                    <a:pt x="293" y="175"/>
                  </a:lnTo>
                  <a:lnTo>
                    <a:pt x="268" y="173"/>
                  </a:lnTo>
                  <a:lnTo>
                    <a:pt x="245" y="170"/>
                  </a:lnTo>
                  <a:lnTo>
                    <a:pt x="222" y="166"/>
                  </a:lnTo>
                  <a:lnTo>
                    <a:pt x="200" y="161"/>
                  </a:lnTo>
                  <a:lnTo>
                    <a:pt x="178" y="155"/>
                  </a:lnTo>
                  <a:lnTo>
                    <a:pt x="157" y="148"/>
                  </a:lnTo>
                  <a:lnTo>
                    <a:pt x="136" y="141"/>
                  </a:lnTo>
                  <a:lnTo>
                    <a:pt x="117" y="133"/>
                  </a:lnTo>
                  <a:lnTo>
                    <a:pt x="98" y="125"/>
                  </a:lnTo>
                  <a:lnTo>
                    <a:pt x="81" y="115"/>
                  </a:lnTo>
                  <a:lnTo>
                    <a:pt x="64" y="104"/>
                  </a:lnTo>
                  <a:lnTo>
                    <a:pt x="49" y="94"/>
                  </a:lnTo>
                  <a:lnTo>
                    <a:pt x="35" y="83"/>
                  </a:lnTo>
                  <a:lnTo>
                    <a:pt x="22" y="71"/>
                  </a:lnTo>
                  <a:lnTo>
                    <a:pt x="10" y="57"/>
                  </a:lnTo>
                  <a:lnTo>
                    <a:pt x="0" y="45"/>
                  </a:lnTo>
                  <a:lnTo>
                    <a:pt x="5" y="60"/>
                  </a:lnTo>
                  <a:lnTo>
                    <a:pt x="20" y="101"/>
                  </a:lnTo>
                  <a:lnTo>
                    <a:pt x="32" y="129"/>
                  </a:lnTo>
                  <a:lnTo>
                    <a:pt x="45" y="160"/>
                  </a:lnTo>
                  <a:lnTo>
                    <a:pt x="62" y="192"/>
                  </a:lnTo>
                  <a:lnTo>
                    <a:pt x="82" y="226"/>
                  </a:lnTo>
                  <a:lnTo>
                    <a:pt x="92" y="242"/>
                  </a:lnTo>
                  <a:lnTo>
                    <a:pt x="104" y="260"/>
                  </a:lnTo>
                  <a:lnTo>
                    <a:pt x="117" y="276"/>
                  </a:lnTo>
                  <a:lnTo>
                    <a:pt x="129" y="292"/>
                  </a:lnTo>
                  <a:lnTo>
                    <a:pt x="143" y="307"/>
                  </a:lnTo>
                  <a:lnTo>
                    <a:pt x="158" y="322"/>
                  </a:lnTo>
                  <a:lnTo>
                    <a:pt x="173" y="336"/>
                  </a:lnTo>
                  <a:lnTo>
                    <a:pt x="189" y="349"/>
                  </a:lnTo>
                  <a:lnTo>
                    <a:pt x="206" y="360"/>
                  </a:lnTo>
                  <a:lnTo>
                    <a:pt x="223" y="370"/>
                  </a:lnTo>
                  <a:lnTo>
                    <a:pt x="242" y="379"/>
                  </a:lnTo>
                  <a:lnTo>
                    <a:pt x="261" y="387"/>
                  </a:lnTo>
                  <a:lnTo>
                    <a:pt x="282" y="393"/>
                  </a:lnTo>
                  <a:lnTo>
                    <a:pt x="302" y="397"/>
                  </a:lnTo>
                  <a:lnTo>
                    <a:pt x="324" y="399"/>
                  </a:lnTo>
                  <a:lnTo>
                    <a:pt x="346" y="399"/>
                  </a:lnTo>
                  <a:lnTo>
                    <a:pt x="370" y="396"/>
                  </a:lnTo>
                  <a:lnTo>
                    <a:pt x="393" y="391"/>
                  </a:lnTo>
                  <a:lnTo>
                    <a:pt x="417" y="383"/>
                  </a:lnTo>
                  <a:lnTo>
                    <a:pt x="441" y="372"/>
                  </a:lnTo>
                  <a:lnTo>
                    <a:pt x="466" y="359"/>
                  </a:lnTo>
                  <a:lnTo>
                    <a:pt x="489" y="345"/>
                  </a:lnTo>
                  <a:lnTo>
                    <a:pt x="514" y="328"/>
                  </a:lnTo>
                  <a:lnTo>
                    <a:pt x="538" y="310"/>
                  </a:lnTo>
                  <a:lnTo>
                    <a:pt x="561" y="290"/>
                  </a:lnTo>
                  <a:lnTo>
                    <a:pt x="584" y="271"/>
                  </a:lnTo>
                  <a:lnTo>
                    <a:pt x="606" y="250"/>
                  </a:lnTo>
                  <a:lnTo>
                    <a:pt x="628" y="228"/>
                  </a:lnTo>
                  <a:lnTo>
                    <a:pt x="648" y="207"/>
                  </a:lnTo>
                  <a:lnTo>
                    <a:pt x="668" y="184"/>
                  </a:lnTo>
                  <a:lnTo>
                    <a:pt x="686" y="163"/>
                  </a:lnTo>
                  <a:lnTo>
                    <a:pt x="703" y="141"/>
                  </a:lnTo>
                  <a:lnTo>
                    <a:pt x="718" y="121"/>
                  </a:lnTo>
                  <a:lnTo>
                    <a:pt x="732" y="100"/>
                  </a:lnTo>
                  <a:lnTo>
                    <a:pt x="745" y="82"/>
                  </a:lnTo>
                  <a:lnTo>
                    <a:pt x="755" y="64"/>
                  </a:lnTo>
                  <a:lnTo>
                    <a:pt x="763" y="49"/>
                  </a:lnTo>
                  <a:lnTo>
                    <a:pt x="770" y="35"/>
                  </a:lnTo>
                  <a:lnTo>
                    <a:pt x="774" y="22"/>
                  </a:lnTo>
                  <a:lnTo>
                    <a:pt x="776" y="13"/>
                  </a:lnTo>
                  <a:lnTo>
                    <a:pt x="775" y="5"/>
                  </a:lnTo>
                  <a:lnTo>
                    <a:pt x="772" y="1"/>
                  </a:lnTo>
                  <a:lnTo>
                    <a:pt x="766" y="0"/>
                  </a:lnTo>
                  <a:lnTo>
                    <a:pt x="758" y="1"/>
                  </a:lnTo>
                  <a:lnTo>
                    <a:pt x="747" y="6"/>
                  </a:lnTo>
                  <a:lnTo>
                    <a:pt x="731" y="15"/>
                  </a:lnTo>
                  <a:lnTo>
                    <a:pt x="714" y="28"/>
                  </a:lnTo>
                  <a:lnTo>
                    <a:pt x="692" y="45"/>
                  </a:lnTo>
                  <a:close/>
                </a:path>
              </a:pathLst>
            </a:custGeom>
            <a:solidFill>
              <a:srgbClr val="F69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100" name="Freeform 62">
              <a:extLst>
                <a:ext uri="{FF2B5EF4-FFF2-40B4-BE49-F238E27FC236}">
                  <a16:creationId xmlns:a16="http://schemas.microsoft.com/office/drawing/2014/main" id="{55FFA3DC-E1E7-4536-9DF4-9D4EEFC45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14"/>
              <a:ext cx="1278" cy="717"/>
            </a:xfrm>
            <a:custGeom>
              <a:avLst/>
              <a:gdLst>
                <a:gd name="T0" fmla="*/ 2363 w 5114"/>
                <a:gd name="T1" fmla="*/ 50 h 2870"/>
                <a:gd name="T2" fmla="*/ 2832 w 5114"/>
                <a:gd name="T3" fmla="*/ 57 h 2870"/>
                <a:gd name="T4" fmla="*/ 3192 w 5114"/>
                <a:gd name="T5" fmla="*/ 127 h 2870"/>
                <a:gd name="T6" fmla="*/ 3435 w 5114"/>
                <a:gd name="T7" fmla="*/ 216 h 2870"/>
                <a:gd name="T8" fmla="*/ 3582 w 5114"/>
                <a:gd name="T9" fmla="*/ 285 h 2870"/>
                <a:gd name="T10" fmla="*/ 3644 w 5114"/>
                <a:gd name="T11" fmla="*/ 197 h 2870"/>
                <a:gd name="T12" fmla="*/ 3659 w 5114"/>
                <a:gd name="T13" fmla="*/ 128 h 2870"/>
                <a:gd name="T14" fmla="*/ 3639 w 5114"/>
                <a:gd name="T15" fmla="*/ 45 h 2870"/>
                <a:gd name="T16" fmla="*/ 3690 w 5114"/>
                <a:gd name="T17" fmla="*/ 18 h 2870"/>
                <a:gd name="T18" fmla="*/ 3819 w 5114"/>
                <a:gd name="T19" fmla="*/ 91 h 2870"/>
                <a:gd name="T20" fmla="*/ 3915 w 5114"/>
                <a:gd name="T21" fmla="*/ 199 h 2870"/>
                <a:gd name="T22" fmla="*/ 3998 w 5114"/>
                <a:gd name="T23" fmla="*/ 354 h 2870"/>
                <a:gd name="T24" fmla="*/ 4173 w 5114"/>
                <a:gd name="T25" fmla="*/ 566 h 2870"/>
                <a:gd name="T26" fmla="*/ 4326 w 5114"/>
                <a:gd name="T27" fmla="*/ 551 h 2870"/>
                <a:gd name="T28" fmla="*/ 4455 w 5114"/>
                <a:gd name="T29" fmla="*/ 564 h 2870"/>
                <a:gd name="T30" fmla="*/ 4621 w 5114"/>
                <a:gd name="T31" fmla="*/ 614 h 2870"/>
                <a:gd name="T32" fmla="*/ 4562 w 5114"/>
                <a:gd name="T33" fmla="*/ 700 h 2870"/>
                <a:gd name="T34" fmla="*/ 4533 w 5114"/>
                <a:gd name="T35" fmla="*/ 783 h 2870"/>
                <a:gd name="T36" fmla="*/ 4544 w 5114"/>
                <a:gd name="T37" fmla="*/ 884 h 2870"/>
                <a:gd name="T38" fmla="*/ 4627 w 5114"/>
                <a:gd name="T39" fmla="*/ 998 h 2870"/>
                <a:gd name="T40" fmla="*/ 4919 w 5114"/>
                <a:gd name="T41" fmla="*/ 1304 h 2870"/>
                <a:gd name="T42" fmla="*/ 5079 w 5114"/>
                <a:gd name="T43" fmla="*/ 1641 h 2870"/>
                <a:gd name="T44" fmla="*/ 5114 w 5114"/>
                <a:gd name="T45" fmla="*/ 1941 h 2870"/>
                <a:gd name="T46" fmla="*/ 5084 w 5114"/>
                <a:gd name="T47" fmla="*/ 2171 h 2870"/>
                <a:gd name="T48" fmla="*/ 5037 w 5114"/>
                <a:gd name="T49" fmla="*/ 2312 h 2870"/>
                <a:gd name="T50" fmla="*/ 4967 w 5114"/>
                <a:gd name="T51" fmla="*/ 2471 h 2870"/>
                <a:gd name="T52" fmla="*/ 4835 w 5114"/>
                <a:gd name="T53" fmla="*/ 2717 h 2870"/>
                <a:gd name="T54" fmla="*/ 4736 w 5114"/>
                <a:gd name="T55" fmla="*/ 2841 h 2870"/>
                <a:gd name="T56" fmla="*/ 4649 w 5114"/>
                <a:gd name="T57" fmla="*/ 2862 h 2870"/>
                <a:gd name="T58" fmla="*/ 4224 w 5114"/>
                <a:gd name="T59" fmla="*/ 2438 h 2870"/>
                <a:gd name="T60" fmla="*/ 3933 w 5114"/>
                <a:gd name="T61" fmla="*/ 2131 h 2870"/>
                <a:gd name="T62" fmla="*/ 3795 w 5114"/>
                <a:gd name="T63" fmla="*/ 1937 h 2870"/>
                <a:gd name="T64" fmla="*/ 3709 w 5114"/>
                <a:gd name="T65" fmla="*/ 1734 h 2870"/>
                <a:gd name="T66" fmla="*/ 3561 w 5114"/>
                <a:gd name="T67" fmla="*/ 1856 h 2870"/>
                <a:gd name="T68" fmla="*/ 3320 w 5114"/>
                <a:gd name="T69" fmla="*/ 2082 h 2870"/>
                <a:gd name="T70" fmla="*/ 3036 w 5114"/>
                <a:gd name="T71" fmla="*/ 2286 h 2870"/>
                <a:gd name="T72" fmla="*/ 2695 w 5114"/>
                <a:gd name="T73" fmla="*/ 2455 h 2870"/>
                <a:gd name="T74" fmla="*/ 2179 w 5114"/>
                <a:gd name="T75" fmla="*/ 2579 h 2870"/>
                <a:gd name="T76" fmla="*/ 1523 w 5114"/>
                <a:gd name="T77" fmla="*/ 2681 h 2870"/>
                <a:gd name="T78" fmla="*/ 1194 w 5114"/>
                <a:gd name="T79" fmla="*/ 2704 h 2870"/>
                <a:gd name="T80" fmla="*/ 977 w 5114"/>
                <a:gd name="T81" fmla="*/ 2694 h 2870"/>
                <a:gd name="T82" fmla="*/ 1055 w 5114"/>
                <a:gd name="T83" fmla="*/ 2554 h 2870"/>
                <a:gd name="T84" fmla="*/ 1151 w 5114"/>
                <a:gd name="T85" fmla="*/ 2373 h 2870"/>
                <a:gd name="T86" fmla="*/ 1225 w 5114"/>
                <a:gd name="T87" fmla="*/ 2169 h 2870"/>
                <a:gd name="T88" fmla="*/ 1275 w 5114"/>
                <a:gd name="T89" fmla="*/ 1956 h 2870"/>
                <a:gd name="T90" fmla="*/ 1172 w 5114"/>
                <a:gd name="T91" fmla="*/ 2122 h 2870"/>
                <a:gd name="T92" fmla="*/ 956 w 5114"/>
                <a:gd name="T93" fmla="*/ 2413 h 2870"/>
                <a:gd name="T94" fmla="*/ 675 w 5114"/>
                <a:gd name="T95" fmla="*/ 2669 h 2870"/>
                <a:gd name="T96" fmla="*/ 377 w 5114"/>
                <a:gd name="T97" fmla="*/ 2727 h 2870"/>
                <a:gd name="T98" fmla="*/ 111 w 5114"/>
                <a:gd name="T99" fmla="*/ 2429 h 2870"/>
                <a:gd name="T100" fmla="*/ 7 w 5114"/>
                <a:gd name="T101" fmla="*/ 1809 h 2870"/>
                <a:gd name="T102" fmla="*/ 205 w 5114"/>
                <a:gd name="T103" fmla="*/ 1252 h 2870"/>
                <a:gd name="T104" fmla="*/ 614 w 5114"/>
                <a:gd name="T105" fmla="*/ 787 h 2870"/>
                <a:gd name="T106" fmla="*/ 1131 w 5114"/>
                <a:gd name="T107" fmla="*/ 428 h 2870"/>
                <a:gd name="T108" fmla="*/ 1656 w 5114"/>
                <a:gd name="T109" fmla="*/ 191 h 2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114" h="2870">
                  <a:moveTo>
                    <a:pt x="1890" y="123"/>
                  </a:moveTo>
                  <a:lnTo>
                    <a:pt x="1991" y="101"/>
                  </a:lnTo>
                  <a:lnTo>
                    <a:pt x="2088" y="84"/>
                  </a:lnTo>
                  <a:lnTo>
                    <a:pt x="2182" y="70"/>
                  </a:lnTo>
                  <a:lnTo>
                    <a:pt x="2274" y="58"/>
                  </a:lnTo>
                  <a:lnTo>
                    <a:pt x="2363" y="50"/>
                  </a:lnTo>
                  <a:lnTo>
                    <a:pt x="2448" y="45"/>
                  </a:lnTo>
                  <a:lnTo>
                    <a:pt x="2531" y="43"/>
                  </a:lnTo>
                  <a:lnTo>
                    <a:pt x="2611" y="44"/>
                  </a:lnTo>
                  <a:lnTo>
                    <a:pt x="2688" y="46"/>
                  </a:lnTo>
                  <a:lnTo>
                    <a:pt x="2761" y="51"/>
                  </a:lnTo>
                  <a:lnTo>
                    <a:pt x="2832" y="57"/>
                  </a:lnTo>
                  <a:lnTo>
                    <a:pt x="2900" y="66"/>
                  </a:lnTo>
                  <a:lnTo>
                    <a:pt x="2964" y="76"/>
                  </a:lnTo>
                  <a:lnTo>
                    <a:pt x="3026" y="87"/>
                  </a:lnTo>
                  <a:lnTo>
                    <a:pt x="3084" y="100"/>
                  </a:lnTo>
                  <a:lnTo>
                    <a:pt x="3139" y="114"/>
                  </a:lnTo>
                  <a:lnTo>
                    <a:pt x="3192" y="127"/>
                  </a:lnTo>
                  <a:lnTo>
                    <a:pt x="3240" y="142"/>
                  </a:lnTo>
                  <a:lnTo>
                    <a:pt x="3286" y="157"/>
                  </a:lnTo>
                  <a:lnTo>
                    <a:pt x="3328" y="172"/>
                  </a:lnTo>
                  <a:lnTo>
                    <a:pt x="3367" y="187"/>
                  </a:lnTo>
                  <a:lnTo>
                    <a:pt x="3403" y="202"/>
                  </a:lnTo>
                  <a:lnTo>
                    <a:pt x="3435" y="216"/>
                  </a:lnTo>
                  <a:lnTo>
                    <a:pt x="3465" y="230"/>
                  </a:lnTo>
                  <a:lnTo>
                    <a:pt x="3513" y="254"/>
                  </a:lnTo>
                  <a:lnTo>
                    <a:pt x="3548" y="274"/>
                  </a:lnTo>
                  <a:lnTo>
                    <a:pt x="3569" y="286"/>
                  </a:lnTo>
                  <a:lnTo>
                    <a:pt x="3576" y="292"/>
                  </a:lnTo>
                  <a:lnTo>
                    <a:pt x="3582" y="285"/>
                  </a:lnTo>
                  <a:lnTo>
                    <a:pt x="3598" y="269"/>
                  </a:lnTo>
                  <a:lnTo>
                    <a:pt x="3609" y="257"/>
                  </a:lnTo>
                  <a:lnTo>
                    <a:pt x="3620" y="242"/>
                  </a:lnTo>
                  <a:lnTo>
                    <a:pt x="3630" y="226"/>
                  </a:lnTo>
                  <a:lnTo>
                    <a:pt x="3640" y="207"/>
                  </a:lnTo>
                  <a:lnTo>
                    <a:pt x="3644" y="197"/>
                  </a:lnTo>
                  <a:lnTo>
                    <a:pt x="3648" y="186"/>
                  </a:lnTo>
                  <a:lnTo>
                    <a:pt x="3652" y="176"/>
                  </a:lnTo>
                  <a:lnTo>
                    <a:pt x="3655" y="164"/>
                  </a:lnTo>
                  <a:lnTo>
                    <a:pt x="3657" y="152"/>
                  </a:lnTo>
                  <a:lnTo>
                    <a:pt x="3658" y="140"/>
                  </a:lnTo>
                  <a:lnTo>
                    <a:pt x="3659" y="128"/>
                  </a:lnTo>
                  <a:lnTo>
                    <a:pt x="3658" y="115"/>
                  </a:lnTo>
                  <a:lnTo>
                    <a:pt x="3657" y="101"/>
                  </a:lnTo>
                  <a:lnTo>
                    <a:pt x="3655" y="88"/>
                  </a:lnTo>
                  <a:lnTo>
                    <a:pt x="3651" y="74"/>
                  </a:lnTo>
                  <a:lnTo>
                    <a:pt x="3645" y="59"/>
                  </a:lnTo>
                  <a:lnTo>
                    <a:pt x="3639" y="45"/>
                  </a:lnTo>
                  <a:lnTo>
                    <a:pt x="3632" y="31"/>
                  </a:lnTo>
                  <a:lnTo>
                    <a:pt x="3623" y="15"/>
                  </a:lnTo>
                  <a:lnTo>
                    <a:pt x="3612" y="0"/>
                  </a:lnTo>
                  <a:lnTo>
                    <a:pt x="3639" y="5"/>
                  </a:lnTo>
                  <a:lnTo>
                    <a:pt x="3666" y="11"/>
                  </a:lnTo>
                  <a:lnTo>
                    <a:pt x="3690" y="18"/>
                  </a:lnTo>
                  <a:lnTo>
                    <a:pt x="3715" y="28"/>
                  </a:lnTo>
                  <a:lnTo>
                    <a:pt x="3738" y="38"/>
                  </a:lnTo>
                  <a:lnTo>
                    <a:pt x="3759" y="49"/>
                  </a:lnTo>
                  <a:lnTo>
                    <a:pt x="3781" y="61"/>
                  </a:lnTo>
                  <a:lnTo>
                    <a:pt x="3800" y="76"/>
                  </a:lnTo>
                  <a:lnTo>
                    <a:pt x="3819" y="91"/>
                  </a:lnTo>
                  <a:lnTo>
                    <a:pt x="3837" y="106"/>
                  </a:lnTo>
                  <a:lnTo>
                    <a:pt x="3853" y="124"/>
                  </a:lnTo>
                  <a:lnTo>
                    <a:pt x="3870" y="141"/>
                  </a:lnTo>
                  <a:lnTo>
                    <a:pt x="3885" y="160"/>
                  </a:lnTo>
                  <a:lnTo>
                    <a:pt x="3900" y="179"/>
                  </a:lnTo>
                  <a:lnTo>
                    <a:pt x="3915" y="199"/>
                  </a:lnTo>
                  <a:lnTo>
                    <a:pt x="3928" y="220"/>
                  </a:lnTo>
                  <a:lnTo>
                    <a:pt x="3940" y="241"/>
                  </a:lnTo>
                  <a:lnTo>
                    <a:pt x="3953" y="263"/>
                  </a:lnTo>
                  <a:lnTo>
                    <a:pt x="3965" y="285"/>
                  </a:lnTo>
                  <a:lnTo>
                    <a:pt x="3976" y="308"/>
                  </a:lnTo>
                  <a:lnTo>
                    <a:pt x="3998" y="354"/>
                  </a:lnTo>
                  <a:lnTo>
                    <a:pt x="4017" y="401"/>
                  </a:lnTo>
                  <a:lnTo>
                    <a:pt x="4054" y="495"/>
                  </a:lnTo>
                  <a:lnTo>
                    <a:pt x="4090" y="587"/>
                  </a:lnTo>
                  <a:lnTo>
                    <a:pt x="4119" y="579"/>
                  </a:lnTo>
                  <a:lnTo>
                    <a:pt x="4145" y="572"/>
                  </a:lnTo>
                  <a:lnTo>
                    <a:pt x="4173" y="566"/>
                  </a:lnTo>
                  <a:lnTo>
                    <a:pt x="4200" y="561"/>
                  </a:lnTo>
                  <a:lnTo>
                    <a:pt x="4226" y="557"/>
                  </a:lnTo>
                  <a:lnTo>
                    <a:pt x="4252" y="554"/>
                  </a:lnTo>
                  <a:lnTo>
                    <a:pt x="4277" y="552"/>
                  </a:lnTo>
                  <a:lnTo>
                    <a:pt x="4302" y="551"/>
                  </a:lnTo>
                  <a:lnTo>
                    <a:pt x="4326" y="551"/>
                  </a:lnTo>
                  <a:lnTo>
                    <a:pt x="4349" y="551"/>
                  </a:lnTo>
                  <a:lnTo>
                    <a:pt x="4372" y="553"/>
                  </a:lnTo>
                  <a:lnTo>
                    <a:pt x="4393" y="554"/>
                  </a:lnTo>
                  <a:lnTo>
                    <a:pt x="4415" y="558"/>
                  </a:lnTo>
                  <a:lnTo>
                    <a:pt x="4435" y="560"/>
                  </a:lnTo>
                  <a:lnTo>
                    <a:pt x="4455" y="564"/>
                  </a:lnTo>
                  <a:lnTo>
                    <a:pt x="4474" y="567"/>
                  </a:lnTo>
                  <a:lnTo>
                    <a:pt x="4509" y="575"/>
                  </a:lnTo>
                  <a:lnTo>
                    <a:pt x="4540" y="583"/>
                  </a:lnTo>
                  <a:lnTo>
                    <a:pt x="4566" y="592"/>
                  </a:lnTo>
                  <a:lnTo>
                    <a:pt x="4590" y="601"/>
                  </a:lnTo>
                  <a:lnTo>
                    <a:pt x="4621" y="614"/>
                  </a:lnTo>
                  <a:lnTo>
                    <a:pt x="4632" y="619"/>
                  </a:lnTo>
                  <a:lnTo>
                    <a:pt x="4622" y="627"/>
                  </a:lnTo>
                  <a:lnTo>
                    <a:pt x="4598" y="651"/>
                  </a:lnTo>
                  <a:lnTo>
                    <a:pt x="4584" y="668"/>
                  </a:lnTo>
                  <a:lnTo>
                    <a:pt x="4569" y="688"/>
                  </a:lnTo>
                  <a:lnTo>
                    <a:pt x="4562" y="700"/>
                  </a:lnTo>
                  <a:lnTo>
                    <a:pt x="4555" y="712"/>
                  </a:lnTo>
                  <a:lnTo>
                    <a:pt x="4549" y="725"/>
                  </a:lnTo>
                  <a:lnTo>
                    <a:pt x="4544" y="739"/>
                  </a:lnTo>
                  <a:lnTo>
                    <a:pt x="4539" y="753"/>
                  </a:lnTo>
                  <a:lnTo>
                    <a:pt x="4535" y="767"/>
                  </a:lnTo>
                  <a:lnTo>
                    <a:pt x="4533" y="783"/>
                  </a:lnTo>
                  <a:lnTo>
                    <a:pt x="4531" y="798"/>
                  </a:lnTo>
                  <a:lnTo>
                    <a:pt x="4529" y="814"/>
                  </a:lnTo>
                  <a:lnTo>
                    <a:pt x="4531" y="832"/>
                  </a:lnTo>
                  <a:lnTo>
                    <a:pt x="4534" y="848"/>
                  </a:lnTo>
                  <a:lnTo>
                    <a:pt x="4538" y="866"/>
                  </a:lnTo>
                  <a:lnTo>
                    <a:pt x="4544" y="884"/>
                  </a:lnTo>
                  <a:lnTo>
                    <a:pt x="4552" y="902"/>
                  </a:lnTo>
                  <a:lnTo>
                    <a:pt x="4562" y="921"/>
                  </a:lnTo>
                  <a:lnTo>
                    <a:pt x="4575" y="940"/>
                  </a:lnTo>
                  <a:lnTo>
                    <a:pt x="4590" y="960"/>
                  </a:lnTo>
                  <a:lnTo>
                    <a:pt x="4607" y="979"/>
                  </a:lnTo>
                  <a:lnTo>
                    <a:pt x="4627" y="998"/>
                  </a:lnTo>
                  <a:lnTo>
                    <a:pt x="4650" y="1019"/>
                  </a:lnTo>
                  <a:lnTo>
                    <a:pt x="4715" y="1075"/>
                  </a:lnTo>
                  <a:lnTo>
                    <a:pt x="4774" y="1132"/>
                  </a:lnTo>
                  <a:lnTo>
                    <a:pt x="4828" y="1190"/>
                  </a:lnTo>
                  <a:lnTo>
                    <a:pt x="4876" y="1247"/>
                  </a:lnTo>
                  <a:lnTo>
                    <a:pt x="4919" y="1304"/>
                  </a:lnTo>
                  <a:lnTo>
                    <a:pt x="4956" y="1362"/>
                  </a:lnTo>
                  <a:lnTo>
                    <a:pt x="4989" y="1419"/>
                  </a:lnTo>
                  <a:lnTo>
                    <a:pt x="5017" y="1475"/>
                  </a:lnTo>
                  <a:lnTo>
                    <a:pt x="5042" y="1531"/>
                  </a:lnTo>
                  <a:lnTo>
                    <a:pt x="5062" y="1587"/>
                  </a:lnTo>
                  <a:lnTo>
                    <a:pt x="5079" y="1641"/>
                  </a:lnTo>
                  <a:lnTo>
                    <a:pt x="5092" y="1694"/>
                  </a:lnTo>
                  <a:lnTo>
                    <a:pt x="5101" y="1746"/>
                  </a:lnTo>
                  <a:lnTo>
                    <a:pt x="5108" y="1797"/>
                  </a:lnTo>
                  <a:lnTo>
                    <a:pt x="5112" y="1847"/>
                  </a:lnTo>
                  <a:lnTo>
                    <a:pt x="5114" y="1895"/>
                  </a:lnTo>
                  <a:lnTo>
                    <a:pt x="5114" y="1941"/>
                  </a:lnTo>
                  <a:lnTo>
                    <a:pt x="5112" y="1985"/>
                  </a:lnTo>
                  <a:lnTo>
                    <a:pt x="5109" y="2027"/>
                  </a:lnTo>
                  <a:lnTo>
                    <a:pt x="5104" y="2066"/>
                  </a:lnTo>
                  <a:lnTo>
                    <a:pt x="5098" y="2104"/>
                  </a:lnTo>
                  <a:lnTo>
                    <a:pt x="5091" y="2139"/>
                  </a:lnTo>
                  <a:lnTo>
                    <a:pt x="5084" y="2171"/>
                  </a:lnTo>
                  <a:lnTo>
                    <a:pt x="5076" y="2200"/>
                  </a:lnTo>
                  <a:lnTo>
                    <a:pt x="5067" y="2227"/>
                  </a:lnTo>
                  <a:lnTo>
                    <a:pt x="5060" y="2251"/>
                  </a:lnTo>
                  <a:lnTo>
                    <a:pt x="5053" y="2271"/>
                  </a:lnTo>
                  <a:lnTo>
                    <a:pt x="5046" y="2288"/>
                  </a:lnTo>
                  <a:lnTo>
                    <a:pt x="5037" y="2312"/>
                  </a:lnTo>
                  <a:lnTo>
                    <a:pt x="5032" y="2319"/>
                  </a:lnTo>
                  <a:lnTo>
                    <a:pt x="5029" y="2327"/>
                  </a:lnTo>
                  <a:lnTo>
                    <a:pt x="5021" y="2348"/>
                  </a:lnTo>
                  <a:lnTo>
                    <a:pt x="5007" y="2381"/>
                  </a:lnTo>
                  <a:lnTo>
                    <a:pt x="4988" y="2421"/>
                  </a:lnTo>
                  <a:lnTo>
                    <a:pt x="4967" y="2471"/>
                  </a:lnTo>
                  <a:lnTo>
                    <a:pt x="4941" y="2524"/>
                  </a:lnTo>
                  <a:lnTo>
                    <a:pt x="4913" y="2579"/>
                  </a:lnTo>
                  <a:lnTo>
                    <a:pt x="4883" y="2636"/>
                  </a:lnTo>
                  <a:lnTo>
                    <a:pt x="4867" y="2664"/>
                  </a:lnTo>
                  <a:lnTo>
                    <a:pt x="4851" y="2692"/>
                  </a:lnTo>
                  <a:lnTo>
                    <a:pt x="4835" y="2717"/>
                  </a:lnTo>
                  <a:lnTo>
                    <a:pt x="4818" y="2743"/>
                  </a:lnTo>
                  <a:lnTo>
                    <a:pt x="4802" y="2766"/>
                  </a:lnTo>
                  <a:lnTo>
                    <a:pt x="4786" y="2788"/>
                  </a:lnTo>
                  <a:lnTo>
                    <a:pt x="4769" y="2808"/>
                  </a:lnTo>
                  <a:lnTo>
                    <a:pt x="4753" y="2826"/>
                  </a:lnTo>
                  <a:lnTo>
                    <a:pt x="4736" y="2841"/>
                  </a:lnTo>
                  <a:lnTo>
                    <a:pt x="4721" y="2852"/>
                  </a:lnTo>
                  <a:lnTo>
                    <a:pt x="4706" y="2861"/>
                  </a:lnTo>
                  <a:lnTo>
                    <a:pt x="4690" y="2867"/>
                  </a:lnTo>
                  <a:lnTo>
                    <a:pt x="4676" y="2870"/>
                  </a:lnTo>
                  <a:lnTo>
                    <a:pt x="4662" y="2867"/>
                  </a:lnTo>
                  <a:lnTo>
                    <a:pt x="4649" y="2862"/>
                  </a:lnTo>
                  <a:lnTo>
                    <a:pt x="4637" y="2852"/>
                  </a:lnTo>
                  <a:lnTo>
                    <a:pt x="4548" y="2760"/>
                  </a:lnTo>
                  <a:lnTo>
                    <a:pt x="4463" y="2673"/>
                  </a:lnTo>
                  <a:lnTo>
                    <a:pt x="4380" y="2590"/>
                  </a:lnTo>
                  <a:lnTo>
                    <a:pt x="4300" y="2512"/>
                  </a:lnTo>
                  <a:lnTo>
                    <a:pt x="4224" y="2438"/>
                  </a:lnTo>
                  <a:lnTo>
                    <a:pt x="4151" y="2366"/>
                  </a:lnTo>
                  <a:lnTo>
                    <a:pt x="4084" y="2297"/>
                  </a:lnTo>
                  <a:lnTo>
                    <a:pt x="4020" y="2229"/>
                  </a:lnTo>
                  <a:lnTo>
                    <a:pt x="3990" y="2196"/>
                  </a:lnTo>
                  <a:lnTo>
                    <a:pt x="3961" y="2164"/>
                  </a:lnTo>
                  <a:lnTo>
                    <a:pt x="3933" y="2131"/>
                  </a:lnTo>
                  <a:lnTo>
                    <a:pt x="3907" y="2098"/>
                  </a:lnTo>
                  <a:lnTo>
                    <a:pt x="3882" y="2065"/>
                  </a:lnTo>
                  <a:lnTo>
                    <a:pt x="3857" y="2034"/>
                  </a:lnTo>
                  <a:lnTo>
                    <a:pt x="3835" y="2001"/>
                  </a:lnTo>
                  <a:lnTo>
                    <a:pt x="3814" y="1969"/>
                  </a:lnTo>
                  <a:lnTo>
                    <a:pt x="3795" y="1937"/>
                  </a:lnTo>
                  <a:lnTo>
                    <a:pt x="3777" y="1904"/>
                  </a:lnTo>
                  <a:lnTo>
                    <a:pt x="3760" y="1871"/>
                  </a:lnTo>
                  <a:lnTo>
                    <a:pt x="3745" y="1837"/>
                  </a:lnTo>
                  <a:lnTo>
                    <a:pt x="3731" y="1804"/>
                  </a:lnTo>
                  <a:lnTo>
                    <a:pt x="3719" y="1769"/>
                  </a:lnTo>
                  <a:lnTo>
                    <a:pt x="3709" y="1734"/>
                  </a:lnTo>
                  <a:lnTo>
                    <a:pt x="3701" y="1698"/>
                  </a:lnTo>
                  <a:lnTo>
                    <a:pt x="3695" y="1706"/>
                  </a:lnTo>
                  <a:lnTo>
                    <a:pt x="3677" y="1727"/>
                  </a:lnTo>
                  <a:lnTo>
                    <a:pt x="3649" y="1761"/>
                  </a:lnTo>
                  <a:lnTo>
                    <a:pt x="3611" y="1804"/>
                  </a:lnTo>
                  <a:lnTo>
                    <a:pt x="3561" y="1856"/>
                  </a:lnTo>
                  <a:lnTo>
                    <a:pt x="3504" y="1915"/>
                  </a:lnTo>
                  <a:lnTo>
                    <a:pt x="3471" y="1947"/>
                  </a:lnTo>
                  <a:lnTo>
                    <a:pt x="3436" y="1980"/>
                  </a:lnTo>
                  <a:lnTo>
                    <a:pt x="3400" y="2012"/>
                  </a:lnTo>
                  <a:lnTo>
                    <a:pt x="3361" y="2047"/>
                  </a:lnTo>
                  <a:lnTo>
                    <a:pt x="3320" y="2082"/>
                  </a:lnTo>
                  <a:lnTo>
                    <a:pt x="3277" y="2117"/>
                  </a:lnTo>
                  <a:lnTo>
                    <a:pt x="3233" y="2151"/>
                  </a:lnTo>
                  <a:lnTo>
                    <a:pt x="3185" y="2186"/>
                  </a:lnTo>
                  <a:lnTo>
                    <a:pt x="3137" y="2220"/>
                  </a:lnTo>
                  <a:lnTo>
                    <a:pt x="3087" y="2254"/>
                  </a:lnTo>
                  <a:lnTo>
                    <a:pt x="3036" y="2286"/>
                  </a:lnTo>
                  <a:lnTo>
                    <a:pt x="2983" y="2318"/>
                  </a:lnTo>
                  <a:lnTo>
                    <a:pt x="2928" y="2349"/>
                  </a:lnTo>
                  <a:lnTo>
                    <a:pt x="2872" y="2378"/>
                  </a:lnTo>
                  <a:lnTo>
                    <a:pt x="2815" y="2406"/>
                  </a:lnTo>
                  <a:lnTo>
                    <a:pt x="2755" y="2432"/>
                  </a:lnTo>
                  <a:lnTo>
                    <a:pt x="2695" y="2455"/>
                  </a:lnTo>
                  <a:lnTo>
                    <a:pt x="2633" y="2476"/>
                  </a:lnTo>
                  <a:lnTo>
                    <a:pt x="2571" y="2495"/>
                  </a:lnTo>
                  <a:lnTo>
                    <a:pt x="2507" y="2510"/>
                  </a:lnTo>
                  <a:lnTo>
                    <a:pt x="2400" y="2534"/>
                  </a:lnTo>
                  <a:lnTo>
                    <a:pt x="2290" y="2558"/>
                  </a:lnTo>
                  <a:lnTo>
                    <a:pt x="2179" y="2579"/>
                  </a:lnTo>
                  <a:lnTo>
                    <a:pt x="2067" y="2600"/>
                  </a:lnTo>
                  <a:lnTo>
                    <a:pt x="1955" y="2620"/>
                  </a:lnTo>
                  <a:lnTo>
                    <a:pt x="1843" y="2638"/>
                  </a:lnTo>
                  <a:lnTo>
                    <a:pt x="1734" y="2655"/>
                  </a:lnTo>
                  <a:lnTo>
                    <a:pt x="1627" y="2669"/>
                  </a:lnTo>
                  <a:lnTo>
                    <a:pt x="1523" y="2681"/>
                  </a:lnTo>
                  <a:lnTo>
                    <a:pt x="1422" y="2692"/>
                  </a:lnTo>
                  <a:lnTo>
                    <a:pt x="1374" y="2696"/>
                  </a:lnTo>
                  <a:lnTo>
                    <a:pt x="1327" y="2699"/>
                  </a:lnTo>
                  <a:lnTo>
                    <a:pt x="1281" y="2702"/>
                  </a:lnTo>
                  <a:lnTo>
                    <a:pt x="1237" y="2703"/>
                  </a:lnTo>
                  <a:lnTo>
                    <a:pt x="1194" y="2704"/>
                  </a:lnTo>
                  <a:lnTo>
                    <a:pt x="1153" y="2705"/>
                  </a:lnTo>
                  <a:lnTo>
                    <a:pt x="1114" y="2704"/>
                  </a:lnTo>
                  <a:lnTo>
                    <a:pt x="1076" y="2703"/>
                  </a:lnTo>
                  <a:lnTo>
                    <a:pt x="1041" y="2701"/>
                  </a:lnTo>
                  <a:lnTo>
                    <a:pt x="1007" y="2698"/>
                  </a:lnTo>
                  <a:lnTo>
                    <a:pt x="977" y="2694"/>
                  </a:lnTo>
                  <a:lnTo>
                    <a:pt x="948" y="2688"/>
                  </a:lnTo>
                  <a:lnTo>
                    <a:pt x="971" y="2664"/>
                  </a:lnTo>
                  <a:lnTo>
                    <a:pt x="993" y="2637"/>
                  </a:lnTo>
                  <a:lnTo>
                    <a:pt x="1015" y="2611"/>
                  </a:lnTo>
                  <a:lnTo>
                    <a:pt x="1035" y="2583"/>
                  </a:lnTo>
                  <a:lnTo>
                    <a:pt x="1055" y="2554"/>
                  </a:lnTo>
                  <a:lnTo>
                    <a:pt x="1073" y="2526"/>
                  </a:lnTo>
                  <a:lnTo>
                    <a:pt x="1090" y="2495"/>
                  </a:lnTo>
                  <a:lnTo>
                    <a:pt x="1107" y="2465"/>
                  </a:lnTo>
                  <a:lnTo>
                    <a:pt x="1122" y="2435"/>
                  </a:lnTo>
                  <a:lnTo>
                    <a:pt x="1136" y="2404"/>
                  </a:lnTo>
                  <a:lnTo>
                    <a:pt x="1151" y="2373"/>
                  </a:lnTo>
                  <a:lnTo>
                    <a:pt x="1163" y="2343"/>
                  </a:lnTo>
                  <a:lnTo>
                    <a:pt x="1175" y="2312"/>
                  </a:lnTo>
                  <a:lnTo>
                    <a:pt x="1187" y="2282"/>
                  </a:lnTo>
                  <a:lnTo>
                    <a:pt x="1197" y="2253"/>
                  </a:lnTo>
                  <a:lnTo>
                    <a:pt x="1207" y="2224"/>
                  </a:lnTo>
                  <a:lnTo>
                    <a:pt x="1225" y="2169"/>
                  </a:lnTo>
                  <a:lnTo>
                    <a:pt x="1239" y="2117"/>
                  </a:lnTo>
                  <a:lnTo>
                    <a:pt x="1251" y="2071"/>
                  </a:lnTo>
                  <a:lnTo>
                    <a:pt x="1260" y="2031"/>
                  </a:lnTo>
                  <a:lnTo>
                    <a:pt x="1267" y="1997"/>
                  </a:lnTo>
                  <a:lnTo>
                    <a:pt x="1272" y="1972"/>
                  </a:lnTo>
                  <a:lnTo>
                    <a:pt x="1275" y="1956"/>
                  </a:lnTo>
                  <a:lnTo>
                    <a:pt x="1276" y="1951"/>
                  </a:lnTo>
                  <a:lnTo>
                    <a:pt x="1267" y="1967"/>
                  </a:lnTo>
                  <a:lnTo>
                    <a:pt x="1240" y="2012"/>
                  </a:lnTo>
                  <a:lnTo>
                    <a:pt x="1221" y="2044"/>
                  </a:lnTo>
                  <a:lnTo>
                    <a:pt x="1198" y="2081"/>
                  </a:lnTo>
                  <a:lnTo>
                    <a:pt x="1172" y="2122"/>
                  </a:lnTo>
                  <a:lnTo>
                    <a:pt x="1143" y="2166"/>
                  </a:lnTo>
                  <a:lnTo>
                    <a:pt x="1110" y="2213"/>
                  </a:lnTo>
                  <a:lnTo>
                    <a:pt x="1075" y="2262"/>
                  </a:lnTo>
                  <a:lnTo>
                    <a:pt x="1038" y="2312"/>
                  </a:lnTo>
                  <a:lnTo>
                    <a:pt x="998" y="2362"/>
                  </a:lnTo>
                  <a:lnTo>
                    <a:pt x="956" y="2413"/>
                  </a:lnTo>
                  <a:lnTo>
                    <a:pt x="913" y="2462"/>
                  </a:lnTo>
                  <a:lnTo>
                    <a:pt x="867" y="2510"/>
                  </a:lnTo>
                  <a:lnTo>
                    <a:pt x="821" y="2555"/>
                  </a:lnTo>
                  <a:lnTo>
                    <a:pt x="773" y="2597"/>
                  </a:lnTo>
                  <a:lnTo>
                    <a:pt x="725" y="2635"/>
                  </a:lnTo>
                  <a:lnTo>
                    <a:pt x="675" y="2669"/>
                  </a:lnTo>
                  <a:lnTo>
                    <a:pt x="625" y="2697"/>
                  </a:lnTo>
                  <a:lnTo>
                    <a:pt x="575" y="2718"/>
                  </a:lnTo>
                  <a:lnTo>
                    <a:pt x="525" y="2733"/>
                  </a:lnTo>
                  <a:lnTo>
                    <a:pt x="476" y="2740"/>
                  </a:lnTo>
                  <a:lnTo>
                    <a:pt x="426" y="2739"/>
                  </a:lnTo>
                  <a:lnTo>
                    <a:pt x="377" y="2727"/>
                  </a:lnTo>
                  <a:lnTo>
                    <a:pt x="329" y="2707"/>
                  </a:lnTo>
                  <a:lnTo>
                    <a:pt x="282" y="2676"/>
                  </a:lnTo>
                  <a:lnTo>
                    <a:pt x="237" y="2633"/>
                  </a:lnTo>
                  <a:lnTo>
                    <a:pt x="193" y="2578"/>
                  </a:lnTo>
                  <a:lnTo>
                    <a:pt x="151" y="2510"/>
                  </a:lnTo>
                  <a:lnTo>
                    <a:pt x="111" y="2429"/>
                  </a:lnTo>
                  <a:lnTo>
                    <a:pt x="73" y="2333"/>
                  </a:lnTo>
                  <a:lnTo>
                    <a:pt x="39" y="2224"/>
                  </a:lnTo>
                  <a:lnTo>
                    <a:pt x="17" y="2118"/>
                  </a:lnTo>
                  <a:lnTo>
                    <a:pt x="3" y="2013"/>
                  </a:lnTo>
                  <a:lnTo>
                    <a:pt x="0" y="1910"/>
                  </a:lnTo>
                  <a:lnTo>
                    <a:pt x="7" y="1809"/>
                  </a:lnTo>
                  <a:lnTo>
                    <a:pt x="21" y="1710"/>
                  </a:lnTo>
                  <a:lnTo>
                    <a:pt x="43" y="1614"/>
                  </a:lnTo>
                  <a:lnTo>
                    <a:pt x="73" y="1520"/>
                  </a:lnTo>
                  <a:lnTo>
                    <a:pt x="111" y="1428"/>
                  </a:lnTo>
                  <a:lnTo>
                    <a:pt x="155" y="1339"/>
                  </a:lnTo>
                  <a:lnTo>
                    <a:pt x="205" y="1252"/>
                  </a:lnTo>
                  <a:lnTo>
                    <a:pt x="262" y="1167"/>
                  </a:lnTo>
                  <a:lnTo>
                    <a:pt x="323" y="1085"/>
                  </a:lnTo>
                  <a:lnTo>
                    <a:pt x="390" y="1007"/>
                  </a:lnTo>
                  <a:lnTo>
                    <a:pt x="460" y="930"/>
                  </a:lnTo>
                  <a:lnTo>
                    <a:pt x="535" y="857"/>
                  </a:lnTo>
                  <a:lnTo>
                    <a:pt x="614" y="787"/>
                  </a:lnTo>
                  <a:lnTo>
                    <a:pt x="695" y="719"/>
                  </a:lnTo>
                  <a:lnTo>
                    <a:pt x="779" y="654"/>
                  </a:lnTo>
                  <a:lnTo>
                    <a:pt x="865" y="592"/>
                  </a:lnTo>
                  <a:lnTo>
                    <a:pt x="953" y="534"/>
                  </a:lnTo>
                  <a:lnTo>
                    <a:pt x="1042" y="480"/>
                  </a:lnTo>
                  <a:lnTo>
                    <a:pt x="1131" y="428"/>
                  </a:lnTo>
                  <a:lnTo>
                    <a:pt x="1221" y="380"/>
                  </a:lnTo>
                  <a:lnTo>
                    <a:pt x="1311" y="335"/>
                  </a:lnTo>
                  <a:lnTo>
                    <a:pt x="1399" y="293"/>
                  </a:lnTo>
                  <a:lnTo>
                    <a:pt x="1487" y="256"/>
                  </a:lnTo>
                  <a:lnTo>
                    <a:pt x="1573" y="221"/>
                  </a:lnTo>
                  <a:lnTo>
                    <a:pt x="1656" y="191"/>
                  </a:lnTo>
                  <a:lnTo>
                    <a:pt x="1738" y="165"/>
                  </a:lnTo>
                  <a:lnTo>
                    <a:pt x="1816" y="141"/>
                  </a:lnTo>
                  <a:lnTo>
                    <a:pt x="1890" y="123"/>
                  </a:lnTo>
                  <a:close/>
                </a:path>
              </a:pathLst>
            </a:custGeom>
            <a:solidFill>
              <a:srgbClr val="3B2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D3B8D14A-4F4B-44B3-806D-6CB52C4F21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0" y="1057"/>
              <a:ext cx="432" cy="239"/>
            </a:xfrm>
            <a:custGeom>
              <a:avLst/>
              <a:gdLst>
                <a:gd name="T0" fmla="*/ 1728 w 1729"/>
                <a:gd name="T1" fmla="*/ 93 h 957"/>
                <a:gd name="T2" fmla="*/ 1719 w 1729"/>
                <a:gd name="T3" fmla="*/ 220 h 957"/>
                <a:gd name="T4" fmla="*/ 1702 w 1729"/>
                <a:gd name="T5" fmla="*/ 341 h 957"/>
                <a:gd name="T6" fmla="*/ 1680 w 1729"/>
                <a:gd name="T7" fmla="*/ 443 h 957"/>
                <a:gd name="T8" fmla="*/ 1651 w 1729"/>
                <a:gd name="T9" fmla="*/ 547 h 957"/>
                <a:gd name="T10" fmla="*/ 1610 w 1729"/>
                <a:gd name="T11" fmla="*/ 647 h 957"/>
                <a:gd name="T12" fmla="*/ 1556 w 1729"/>
                <a:gd name="T13" fmla="*/ 739 h 957"/>
                <a:gd name="T14" fmla="*/ 1490 w 1729"/>
                <a:gd name="T15" fmla="*/ 816 h 957"/>
                <a:gd name="T16" fmla="*/ 1408 w 1729"/>
                <a:gd name="T17" fmla="*/ 873 h 957"/>
                <a:gd name="T18" fmla="*/ 1422 w 1729"/>
                <a:gd name="T19" fmla="*/ 774 h 957"/>
                <a:gd name="T20" fmla="*/ 1485 w 1729"/>
                <a:gd name="T21" fmla="*/ 710 h 957"/>
                <a:gd name="T22" fmla="*/ 1535 w 1729"/>
                <a:gd name="T23" fmla="*/ 630 h 957"/>
                <a:gd name="T24" fmla="*/ 1573 w 1729"/>
                <a:gd name="T25" fmla="*/ 541 h 957"/>
                <a:gd name="T26" fmla="*/ 1603 w 1729"/>
                <a:gd name="T27" fmla="*/ 446 h 957"/>
                <a:gd name="T28" fmla="*/ 1623 w 1729"/>
                <a:gd name="T29" fmla="*/ 351 h 957"/>
                <a:gd name="T30" fmla="*/ 1637 w 1729"/>
                <a:gd name="T31" fmla="*/ 262 h 957"/>
                <a:gd name="T32" fmla="*/ 1651 w 1729"/>
                <a:gd name="T33" fmla="*/ 120 h 957"/>
                <a:gd name="T34" fmla="*/ 1652 w 1729"/>
                <a:gd name="T35" fmla="*/ 63 h 957"/>
                <a:gd name="T36" fmla="*/ 1382 w 1729"/>
                <a:gd name="T37" fmla="*/ 886 h 957"/>
                <a:gd name="T38" fmla="*/ 1290 w 1729"/>
                <a:gd name="T39" fmla="*/ 916 h 957"/>
                <a:gd name="T40" fmla="*/ 1179 w 1729"/>
                <a:gd name="T41" fmla="*/ 938 h 957"/>
                <a:gd name="T42" fmla="*/ 1057 w 1729"/>
                <a:gd name="T43" fmla="*/ 952 h 957"/>
                <a:gd name="T44" fmla="*/ 926 w 1729"/>
                <a:gd name="T45" fmla="*/ 957 h 957"/>
                <a:gd name="T46" fmla="*/ 793 w 1729"/>
                <a:gd name="T47" fmla="*/ 954 h 957"/>
                <a:gd name="T48" fmla="*/ 881 w 1729"/>
                <a:gd name="T49" fmla="*/ 881 h 957"/>
                <a:gd name="T50" fmla="*/ 1006 w 1729"/>
                <a:gd name="T51" fmla="*/ 879 h 957"/>
                <a:gd name="T52" fmla="*/ 1124 w 1729"/>
                <a:gd name="T53" fmla="*/ 869 h 957"/>
                <a:gd name="T54" fmla="*/ 1232 w 1729"/>
                <a:gd name="T55" fmla="*/ 851 h 957"/>
                <a:gd name="T56" fmla="*/ 1324 w 1729"/>
                <a:gd name="T57" fmla="*/ 826 h 957"/>
                <a:gd name="T58" fmla="*/ 1408 w 1729"/>
                <a:gd name="T59" fmla="*/ 873 h 957"/>
                <a:gd name="T60" fmla="*/ 712 w 1729"/>
                <a:gd name="T61" fmla="*/ 948 h 957"/>
                <a:gd name="T62" fmla="*/ 596 w 1729"/>
                <a:gd name="T63" fmla="*/ 932 h 957"/>
                <a:gd name="T64" fmla="*/ 487 w 1729"/>
                <a:gd name="T65" fmla="*/ 908 h 957"/>
                <a:gd name="T66" fmla="*/ 392 w 1729"/>
                <a:gd name="T67" fmla="*/ 876 h 957"/>
                <a:gd name="T68" fmla="*/ 314 w 1729"/>
                <a:gd name="T69" fmla="*/ 837 h 957"/>
                <a:gd name="T70" fmla="*/ 283 w 1729"/>
                <a:gd name="T71" fmla="*/ 813 h 957"/>
                <a:gd name="T72" fmla="*/ 333 w 1729"/>
                <a:gd name="T73" fmla="*/ 756 h 957"/>
                <a:gd name="T74" fmla="*/ 361 w 1729"/>
                <a:gd name="T75" fmla="*/ 776 h 957"/>
                <a:gd name="T76" fmla="*/ 431 w 1729"/>
                <a:gd name="T77" fmla="*/ 810 h 957"/>
                <a:gd name="T78" fmla="*/ 517 w 1729"/>
                <a:gd name="T79" fmla="*/ 838 h 957"/>
                <a:gd name="T80" fmla="*/ 615 w 1729"/>
                <a:gd name="T81" fmla="*/ 858 h 957"/>
                <a:gd name="T82" fmla="*/ 723 w 1729"/>
                <a:gd name="T83" fmla="*/ 872 h 957"/>
                <a:gd name="T84" fmla="*/ 793 w 1729"/>
                <a:gd name="T85" fmla="*/ 954 h 957"/>
                <a:gd name="T86" fmla="*/ 238 w 1729"/>
                <a:gd name="T87" fmla="*/ 767 h 957"/>
                <a:gd name="T88" fmla="*/ 191 w 1729"/>
                <a:gd name="T89" fmla="*/ 693 h 957"/>
                <a:gd name="T90" fmla="*/ 149 w 1729"/>
                <a:gd name="T91" fmla="*/ 605 h 957"/>
                <a:gd name="T92" fmla="*/ 113 w 1729"/>
                <a:gd name="T93" fmla="*/ 508 h 957"/>
                <a:gd name="T94" fmla="*/ 82 w 1729"/>
                <a:gd name="T95" fmla="*/ 407 h 957"/>
                <a:gd name="T96" fmla="*/ 50 w 1729"/>
                <a:gd name="T97" fmla="*/ 276 h 957"/>
                <a:gd name="T98" fmla="*/ 16 w 1729"/>
                <a:gd name="T99" fmla="*/ 109 h 957"/>
                <a:gd name="T100" fmla="*/ 1 w 1729"/>
                <a:gd name="T101" fmla="*/ 17 h 957"/>
                <a:gd name="T102" fmla="*/ 77 w 1729"/>
                <a:gd name="T103" fmla="*/ 7 h 957"/>
                <a:gd name="T104" fmla="*/ 92 w 1729"/>
                <a:gd name="T105" fmla="*/ 95 h 957"/>
                <a:gd name="T106" fmla="*/ 122 w 1729"/>
                <a:gd name="T107" fmla="*/ 253 h 957"/>
                <a:gd name="T108" fmla="*/ 170 w 1729"/>
                <a:gd name="T109" fmla="*/ 442 h 957"/>
                <a:gd name="T110" fmla="*/ 202 w 1729"/>
                <a:gd name="T111" fmla="*/ 535 h 957"/>
                <a:gd name="T112" fmla="*/ 238 w 1729"/>
                <a:gd name="T113" fmla="*/ 620 h 957"/>
                <a:gd name="T114" fmla="*/ 280 w 1729"/>
                <a:gd name="T115" fmla="*/ 693 h 957"/>
                <a:gd name="T116" fmla="*/ 326 w 1729"/>
                <a:gd name="T117" fmla="*/ 750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29" h="957">
                  <a:moveTo>
                    <a:pt x="1729" y="64"/>
                  </a:moveTo>
                  <a:lnTo>
                    <a:pt x="1729" y="71"/>
                  </a:lnTo>
                  <a:lnTo>
                    <a:pt x="1728" y="93"/>
                  </a:lnTo>
                  <a:lnTo>
                    <a:pt x="1727" y="126"/>
                  </a:lnTo>
                  <a:lnTo>
                    <a:pt x="1723" y="169"/>
                  </a:lnTo>
                  <a:lnTo>
                    <a:pt x="1719" y="220"/>
                  </a:lnTo>
                  <a:lnTo>
                    <a:pt x="1712" y="278"/>
                  </a:lnTo>
                  <a:lnTo>
                    <a:pt x="1707" y="310"/>
                  </a:lnTo>
                  <a:lnTo>
                    <a:pt x="1702" y="341"/>
                  </a:lnTo>
                  <a:lnTo>
                    <a:pt x="1696" y="375"/>
                  </a:lnTo>
                  <a:lnTo>
                    <a:pt x="1689" y="409"/>
                  </a:lnTo>
                  <a:lnTo>
                    <a:pt x="1680" y="443"/>
                  </a:lnTo>
                  <a:lnTo>
                    <a:pt x="1671" y="478"/>
                  </a:lnTo>
                  <a:lnTo>
                    <a:pt x="1662" y="512"/>
                  </a:lnTo>
                  <a:lnTo>
                    <a:pt x="1651" y="547"/>
                  </a:lnTo>
                  <a:lnTo>
                    <a:pt x="1638" y="581"/>
                  </a:lnTo>
                  <a:lnTo>
                    <a:pt x="1624" y="615"/>
                  </a:lnTo>
                  <a:lnTo>
                    <a:pt x="1610" y="647"/>
                  </a:lnTo>
                  <a:lnTo>
                    <a:pt x="1593" y="679"/>
                  </a:lnTo>
                  <a:lnTo>
                    <a:pt x="1576" y="710"/>
                  </a:lnTo>
                  <a:lnTo>
                    <a:pt x="1556" y="739"/>
                  </a:lnTo>
                  <a:lnTo>
                    <a:pt x="1536" y="767"/>
                  </a:lnTo>
                  <a:lnTo>
                    <a:pt x="1513" y="793"/>
                  </a:lnTo>
                  <a:lnTo>
                    <a:pt x="1490" y="816"/>
                  </a:lnTo>
                  <a:lnTo>
                    <a:pt x="1464" y="838"/>
                  </a:lnTo>
                  <a:lnTo>
                    <a:pt x="1438" y="857"/>
                  </a:lnTo>
                  <a:lnTo>
                    <a:pt x="1408" y="873"/>
                  </a:lnTo>
                  <a:lnTo>
                    <a:pt x="1373" y="805"/>
                  </a:lnTo>
                  <a:lnTo>
                    <a:pt x="1399" y="791"/>
                  </a:lnTo>
                  <a:lnTo>
                    <a:pt x="1422" y="774"/>
                  </a:lnTo>
                  <a:lnTo>
                    <a:pt x="1445" y="755"/>
                  </a:lnTo>
                  <a:lnTo>
                    <a:pt x="1465" y="733"/>
                  </a:lnTo>
                  <a:lnTo>
                    <a:pt x="1485" y="710"/>
                  </a:lnTo>
                  <a:lnTo>
                    <a:pt x="1502" y="685"/>
                  </a:lnTo>
                  <a:lnTo>
                    <a:pt x="1520" y="659"/>
                  </a:lnTo>
                  <a:lnTo>
                    <a:pt x="1535" y="630"/>
                  </a:lnTo>
                  <a:lnTo>
                    <a:pt x="1548" y="601"/>
                  </a:lnTo>
                  <a:lnTo>
                    <a:pt x="1562" y="572"/>
                  </a:lnTo>
                  <a:lnTo>
                    <a:pt x="1573" y="541"/>
                  </a:lnTo>
                  <a:lnTo>
                    <a:pt x="1584" y="509"/>
                  </a:lnTo>
                  <a:lnTo>
                    <a:pt x="1593" y="478"/>
                  </a:lnTo>
                  <a:lnTo>
                    <a:pt x="1603" y="446"/>
                  </a:lnTo>
                  <a:lnTo>
                    <a:pt x="1611" y="414"/>
                  </a:lnTo>
                  <a:lnTo>
                    <a:pt x="1617" y="382"/>
                  </a:lnTo>
                  <a:lnTo>
                    <a:pt x="1623" y="351"/>
                  </a:lnTo>
                  <a:lnTo>
                    <a:pt x="1629" y="321"/>
                  </a:lnTo>
                  <a:lnTo>
                    <a:pt x="1633" y="290"/>
                  </a:lnTo>
                  <a:lnTo>
                    <a:pt x="1637" y="262"/>
                  </a:lnTo>
                  <a:lnTo>
                    <a:pt x="1644" y="208"/>
                  </a:lnTo>
                  <a:lnTo>
                    <a:pt x="1648" y="160"/>
                  </a:lnTo>
                  <a:lnTo>
                    <a:pt x="1651" y="120"/>
                  </a:lnTo>
                  <a:lnTo>
                    <a:pt x="1652" y="90"/>
                  </a:lnTo>
                  <a:lnTo>
                    <a:pt x="1652" y="70"/>
                  </a:lnTo>
                  <a:lnTo>
                    <a:pt x="1652" y="63"/>
                  </a:lnTo>
                  <a:lnTo>
                    <a:pt x="1729" y="64"/>
                  </a:lnTo>
                  <a:close/>
                  <a:moveTo>
                    <a:pt x="1408" y="873"/>
                  </a:moveTo>
                  <a:lnTo>
                    <a:pt x="1382" y="886"/>
                  </a:lnTo>
                  <a:lnTo>
                    <a:pt x="1354" y="897"/>
                  </a:lnTo>
                  <a:lnTo>
                    <a:pt x="1323" y="907"/>
                  </a:lnTo>
                  <a:lnTo>
                    <a:pt x="1290" y="916"/>
                  </a:lnTo>
                  <a:lnTo>
                    <a:pt x="1255" y="925"/>
                  </a:lnTo>
                  <a:lnTo>
                    <a:pt x="1218" y="932"/>
                  </a:lnTo>
                  <a:lnTo>
                    <a:pt x="1179" y="938"/>
                  </a:lnTo>
                  <a:lnTo>
                    <a:pt x="1140" y="944"/>
                  </a:lnTo>
                  <a:lnTo>
                    <a:pt x="1099" y="948"/>
                  </a:lnTo>
                  <a:lnTo>
                    <a:pt x="1057" y="952"/>
                  </a:lnTo>
                  <a:lnTo>
                    <a:pt x="1014" y="955"/>
                  </a:lnTo>
                  <a:lnTo>
                    <a:pt x="970" y="956"/>
                  </a:lnTo>
                  <a:lnTo>
                    <a:pt x="926" y="957"/>
                  </a:lnTo>
                  <a:lnTo>
                    <a:pt x="881" y="957"/>
                  </a:lnTo>
                  <a:lnTo>
                    <a:pt x="837" y="956"/>
                  </a:lnTo>
                  <a:lnTo>
                    <a:pt x="793" y="954"/>
                  </a:lnTo>
                  <a:lnTo>
                    <a:pt x="797" y="878"/>
                  </a:lnTo>
                  <a:lnTo>
                    <a:pt x="839" y="880"/>
                  </a:lnTo>
                  <a:lnTo>
                    <a:pt x="881" y="881"/>
                  </a:lnTo>
                  <a:lnTo>
                    <a:pt x="923" y="881"/>
                  </a:lnTo>
                  <a:lnTo>
                    <a:pt x="965" y="881"/>
                  </a:lnTo>
                  <a:lnTo>
                    <a:pt x="1006" y="879"/>
                  </a:lnTo>
                  <a:lnTo>
                    <a:pt x="1046" y="876"/>
                  </a:lnTo>
                  <a:lnTo>
                    <a:pt x="1086" y="873"/>
                  </a:lnTo>
                  <a:lnTo>
                    <a:pt x="1124" y="869"/>
                  </a:lnTo>
                  <a:lnTo>
                    <a:pt x="1162" y="864"/>
                  </a:lnTo>
                  <a:lnTo>
                    <a:pt x="1198" y="858"/>
                  </a:lnTo>
                  <a:lnTo>
                    <a:pt x="1232" y="851"/>
                  </a:lnTo>
                  <a:lnTo>
                    <a:pt x="1265" y="844"/>
                  </a:lnTo>
                  <a:lnTo>
                    <a:pt x="1295" y="836"/>
                  </a:lnTo>
                  <a:lnTo>
                    <a:pt x="1324" y="826"/>
                  </a:lnTo>
                  <a:lnTo>
                    <a:pt x="1350" y="816"/>
                  </a:lnTo>
                  <a:lnTo>
                    <a:pt x="1373" y="805"/>
                  </a:lnTo>
                  <a:lnTo>
                    <a:pt x="1408" y="873"/>
                  </a:lnTo>
                  <a:close/>
                  <a:moveTo>
                    <a:pt x="793" y="954"/>
                  </a:moveTo>
                  <a:lnTo>
                    <a:pt x="752" y="951"/>
                  </a:lnTo>
                  <a:lnTo>
                    <a:pt x="712" y="948"/>
                  </a:lnTo>
                  <a:lnTo>
                    <a:pt x="672" y="944"/>
                  </a:lnTo>
                  <a:lnTo>
                    <a:pt x="633" y="938"/>
                  </a:lnTo>
                  <a:lnTo>
                    <a:pt x="596" y="932"/>
                  </a:lnTo>
                  <a:lnTo>
                    <a:pt x="558" y="925"/>
                  </a:lnTo>
                  <a:lnTo>
                    <a:pt x="522" y="917"/>
                  </a:lnTo>
                  <a:lnTo>
                    <a:pt x="487" y="908"/>
                  </a:lnTo>
                  <a:lnTo>
                    <a:pt x="454" y="899"/>
                  </a:lnTo>
                  <a:lnTo>
                    <a:pt x="422" y="888"/>
                  </a:lnTo>
                  <a:lnTo>
                    <a:pt x="392" y="876"/>
                  </a:lnTo>
                  <a:lnTo>
                    <a:pt x="364" y="864"/>
                  </a:lnTo>
                  <a:lnTo>
                    <a:pt x="337" y="851"/>
                  </a:lnTo>
                  <a:lnTo>
                    <a:pt x="314" y="837"/>
                  </a:lnTo>
                  <a:lnTo>
                    <a:pt x="303" y="829"/>
                  </a:lnTo>
                  <a:lnTo>
                    <a:pt x="292" y="821"/>
                  </a:lnTo>
                  <a:lnTo>
                    <a:pt x="283" y="813"/>
                  </a:lnTo>
                  <a:lnTo>
                    <a:pt x="274" y="805"/>
                  </a:lnTo>
                  <a:lnTo>
                    <a:pt x="326" y="750"/>
                  </a:lnTo>
                  <a:lnTo>
                    <a:pt x="333" y="756"/>
                  </a:lnTo>
                  <a:lnTo>
                    <a:pt x="343" y="763"/>
                  </a:lnTo>
                  <a:lnTo>
                    <a:pt x="351" y="769"/>
                  </a:lnTo>
                  <a:lnTo>
                    <a:pt x="361" y="776"/>
                  </a:lnTo>
                  <a:lnTo>
                    <a:pt x="381" y="787"/>
                  </a:lnTo>
                  <a:lnTo>
                    <a:pt x="405" y="800"/>
                  </a:lnTo>
                  <a:lnTo>
                    <a:pt x="431" y="810"/>
                  </a:lnTo>
                  <a:lnTo>
                    <a:pt x="457" y="820"/>
                  </a:lnTo>
                  <a:lnTo>
                    <a:pt x="486" y="829"/>
                  </a:lnTo>
                  <a:lnTo>
                    <a:pt x="517" y="838"/>
                  </a:lnTo>
                  <a:lnTo>
                    <a:pt x="547" y="845"/>
                  </a:lnTo>
                  <a:lnTo>
                    <a:pt x="581" y="852"/>
                  </a:lnTo>
                  <a:lnTo>
                    <a:pt x="615" y="858"/>
                  </a:lnTo>
                  <a:lnTo>
                    <a:pt x="650" y="863"/>
                  </a:lnTo>
                  <a:lnTo>
                    <a:pt x="686" y="868"/>
                  </a:lnTo>
                  <a:lnTo>
                    <a:pt x="723" y="872"/>
                  </a:lnTo>
                  <a:lnTo>
                    <a:pt x="759" y="875"/>
                  </a:lnTo>
                  <a:lnTo>
                    <a:pt x="797" y="878"/>
                  </a:lnTo>
                  <a:lnTo>
                    <a:pt x="793" y="954"/>
                  </a:lnTo>
                  <a:close/>
                  <a:moveTo>
                    <a:pt x="274" y="805"/>
                  </a:moveTo>
                  <a:lnTo>
                    <a:pt x="255" y="787"/>
                  </a:lnTo>
                  <a:lnTo>
                    <a:pt x="238" y="767"/>
                  </a:lnTo>
                  <a:lnTo>
                    <a:pt x="222" y="743"/>
                  </a:lnTo>
                  <a:lnTo>
                    <a:pt x="206" y="719"/>
                  </a:lnTo>
                  <a:lnTo>
                    <a:pt x="191" y="693"/>
                  </a:lnTo>
                  <a:lnTo>
                    <a:pt x="177" y="665"/>
                  </a:lnTo>
                  <a:lnTo>
                    <a:pt x="162" y="636"/>
                  </a:lnTo>
                  <a:lnTo>
                    <a:pt x="149" y="605"/>
                  </a:lnTo>
                  <a:lnTo>
                    <a:pt x="137" y="574"/>
                  </a:lnTo>
                  <a:lnTo>
                    <a:pt x="124" y="541"/>
                  </a:lnTo>
                  <a:lnTo>
                    <a:pt x="113" y="508"/>
                  </a:lnTo>
                  <a:lnTo>
                    <a:pt x="102" y="474"/>
                  </a:lnTo>
                  <a:lnTo>
                    <a:pt x="92" y="441"/>
                  </a:lnTo>
                  <a:lnTo>
                    <a:pt x="82" y="407"/>
                  </a:lnTo>
                  <a:lnTo>
                    <a:pt x="73" y="373"/>
                  </a:lnTo>
                  <a:lnTo>
                    <a:pt x="65" y="340"/>
                  </a:lnTo>
                  <a:lnTo>
                    <a:pt x="50" y="276"/>
                  </a:lnTo>
                  <a:lnTo>
                    <a:pt x="36" y="215"/>
                  </a:lnTo>
                  <a:lnTo>
                    <a:pt x="25" y="158"/>
                  </a:lnTo>
                  <a:lnTo>
                    <a:pt x="16" y="109"/>
                  </a:lnTo>
                  <a:lnTo>
                    <a:pt x="10" y="68"/>
                  </a:lnTo>
                  <a:lnTo>
                    <a:pt x="4" y="37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76" y="0"/>
                  </a:lnTo>
                  <a:lnTo>
                    <a:pt x="77" y="7"/>
                  </a:lnTo>
                  <a:lnTo>
                    <a:pt x="80" y="25"/>
                  </a:lnTo>
                  <a:lnTo>
                    <a:pt x="84" y="56"/>
                  </a:lnTo>
                  <a:lnTo>
                    <a:pt x="92" y="95"/>
                  </a:lnTo>
                  <a:lnTo>
                    <a:pt x="100" y="142"/>
                  </a:lnTo>
                  <a:lnTo>
                    <a:pt x="110" y="195"/>
                  </a:lnTo>
                  <a:lnTo>
                    <a:pt x="122" y="253"/>
                  </a:lnTo>
                  <a:lnTo>
                    <a:pt x="137" y="315"/>
                  </a:lnTo>
                  <a:lnTo>
                    <a:pt x="152" y="377"/>
                  </a:lnTo>
                  <a:lnTo>
                    <a:pt x="170" y="442"/>
                  </a:lnTo>
                  <a:lnTo>
                    <a:pt x="181" y="473"/>
                  </a:lnTo>
                  <a:lnTo>
                    <a:pt x="191" y="504"/>
                  </a:lnTo>
                  <a:lnTo>
                    <a:pt x="202" y="535"/>
                  </a:lnTo>
                  <a:lnTo>
                    <a:pt x="213" y="564"/>
                  </a:lnTo>
                  <a:lnTo>
                    <a:pt x="226" y="593"/>
                  </a:lnTo>
                  <a:lnTo>
                    <a:pt x="238" y="620"/>
                  </a:lnTo>
                  <a:lnTo>
                    <a:pt x="251" y="646"/>
                  </a:lnTo>
                  <a:lnTo>
                    <a:pt x="266" y="671"/>
                  </a:lnTo>
                  <a:lnTo>
                    <a:pt x="280" y="693"/>
                  </a:lnTo>
                  <a:lnTo>
                    <a:pt x="294" y="714"/>
                  </a:lnTo>
                  <a:lnTo>
                    <a:pt x="310" y="733"/>
                  </a:lnTo>
                  <a:lnTo>
                    <a:pt x="326" y="750"/>
                  </a:lnTo>
                  <a:lnTo>
                    <a:pt x="274" y="805"/>
                  </a:ln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102" name="Freeform 64">
              <a:extLst>
                <a:ext uri="{FF2B5EF4-FFF2-40B4-BE49-F238E27FC236}">
                  <a16:creationId xmlns:a16="http://schemas.microsoft.com/office/drawing/2014/main" id="{1751E667-999B-4939-AF93-B32FD8952F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5" y="1025"/>
              <a:ext cx="482" cy="71"/>
            </a:xfrm>
            <a:custGeom>
              <a:avLst/>
              <a:gdLst>
                <a:gd name="T0" fmla="*/ 91 w 1928"/>
                <a:gd name="T1" fmla="*/ 260 h 283"/>
                <a:gd name="T2" fmla="*/ 75 w 1928"/>
                <a:gd name="T3" fmla="*/ 260 h 283"/>
                <a:gd name="T4" fmla="*/ 59 w 1928"/>
                <a:gd name="T5" fmla="*/ 257 h 283"/>
                <a:gd name="T6" fmla="*/ 44 w 1928"/>
                <a:gd name="T7" fmla="*/ 251 h 283"/>
                <a:gd name="T8" fmla="*/ 31 w 1928"/>
                <a:gd name="T9" fmla="*/ 241 h 283"/>
                <a:gd name="T10" fmla="*/ 19 w 1928"/>
                <a:gd name="T11" fmla="*/ 230 h 283"/>
                <a:gd name="T12" fmla="*/ 10 w 1928"/>
                <a:gd name="T13" fmla="*/ 217 h 283"/>
                <a:gd name="T14" fmla="*/ 4 w 1928"/>
                <a:gd name="T15" fmla="*/ 201 h 283"/>
                <a:gd name="T16" fmla="*/ 1 w 1928"/>
                <a:gd name="T17" fmla="*/ 185 h 283"/>
                <a:gd name="T18" fmla="*/ 1 w 1928"/>
                <a:gd name="T19" fmla="*/ 169 h 283"/>
                <a:gd name="T20" fmla="*/ 4 w 1928"/>
                <a:gd name="T21" fmla="*/ 152 h 283"/>
                <a:gd name="T22" fmla="*/ 10 w 1928"/>
                <a:gd name="T23" fmla="*/ 138 h 283"/>
                <a:gd name="T24" fmla="*/ 19 w 1928"/>
                <a:gd name="T25" fmla="*/ 125 h 283"/>
                <a:gd name="T26" fmla="*/ 31 w 1928"/>
                <a:gd name="T27" fmla="*/ 113 h 283"/>
                <a:gd name="T28" fmla="*/ 44 w 1928"/>
                <a:gd name="T29" fmla="*/ 104 h 283"/>
                <a:gd name="T30" fmla="*/ 59 w 1928"/>
                <a:gd name="T31" fmla="*/ 98 h 283"/>
                <a:gd name="T32" fmla="*/ 99 w 1928"/>
                <a:gd name="T33" fmla="*/ 259 h 283"/>
                <a:gd name="T34" fmla="*/ 81 w 1928"/>
                <a:gd name="T35" fmla="*/ 93 h 283"/>
                <a:gd name="T36" fmla="*/ 178 w 1928"/>
                <a:gd name="T37" fmla="*/ 76 h 283"/>
                <a:gd name="T38" fmla="*/ 353 w 1928"/>
                <a:gd name="T39" fmla="*/ 49 h 283"/>
                <a:gd name="T40" fmla="*/ 525 w 1928"/>
                <a:gd name="T41" fmla="*/ 29 h 283"/>
                <a:gd name="T42" fmla="*/ 655 w 1928"/>
                <a:gd name="T43" fmla="*/ 17 h 283"/>
                <a:gd name="T44" fmla="*/ 793 w 1928"/>
                <a:gd name="T45" fmla="*/ 7 h 283"/>
                <a:gd name="T46" fmla="*/ 937 w 1928"/>
                <a:gd name="T47" fmla="*/ 1 h 283"/>
                <a:gd name="T48" fmla="*/ 1086 w 1928"/>
                <a:gd name="T49" fmla="*/ 0 h 283"/>
                <a:gd name="T50" fmla="*/ 1236 w 1928"/>
                <a:gd name="T51" fmla="*/ 4 h 283"/>
                <a:gd name="T52" fmla="*/ 1387 w 1928"/>
                <a:gd name="T53" fmla="*/ 15 h 283"/>
                <a:gd name="T54" fmla="*/ 1535 w 1928"/>
                <a:gd name="T55" fmla="*/ 35 h 283"/>
                <a:gd name="T56" fmla="*/ 1677 w 1928"/>
                <a:gd name="T57" fmla="*/ 62 h 283"/>
                <a:gd name="T58" fmla="*/ 1812 w 1928"/>
                <a:gd name="T59" fmla="*/ 100 h 283"/>
                <a:gd name="T60" fmla="*/ 1815 w 1928"/>
                <a:gd name="T61" fmla="*/ 277 h 283"/>
                <a:gd name="T62" fmla="*/ 1693 w 1928"/>
                <a:gd name="T63" fmla="*/ 237 h 283"/>
                <a:gd name="T64" fmla="*/ 1563 w 1928"/>
                <a:gd name="T65" fmla="*/ 208 h 283"/>
                <a:gd name="T66" fmla="*/ 1427 w 1928"/>
                <a:gd name="T67" fmla="*/ 186 h 283"/>
                <a:gd name="T68" fmla="*/ 1286 w 1928"/>
                <a:gd name="T69" fmla="*/ 172 h 283"/>
                <a:gd name="T70" fmla="*/ 1143 w 1928"/>
                <a:gd name="T71" fmla="*/ 166 h 283"/>
                <a:gd name="T72" fmla="*/ 1001 w 1928"/>
                <a:gd name="T73" fmla="*/ 165 h 283"/>
                <a:gd name="T74" fmla="*/ 860 w 1928"/>
                <a:gd name="T75" fmla="*/ 169 h 283"/>
                <a:gd name="T76" fmla="*/ 726 w 1928"/>
                <a:gd name="T77" fmla="*/ 177 h 283"/>
                <a:gd name="T78" fmla="*/ 598 w 1928"/>
                <a:gd name="T79" fmla="*/ 188 h 283"/>
                <a:gd name="T80" fmla="*/ 480 w 1928"/>
                <a:gd name="T81" fmla="*/ 200 h 283"/>
                <a:gd name="T82" fmla="*/ 282 w 1928"/>
                <a:gd name="T83" fmla="*/ 227 h 283"/>
                <a:gd name="T84" fmla="*/ 148 w 1928"/>
                <a:gd name="T85" fmla="*/ 250 h 283"/>
                <a:gd name="T86" fmla="*/ 99 w 1928"/>
                <a:gd name="T87" fmla="*/ 259 h 283"/>
                <a:gd name="T88" fmla="*/ 1876 w 1928"/>
                <a:gd name="T89" fmla="*/ 124 h 283"/>
                <a:gd name="T90" fmla="*/ 1891 w 1928"/>
                <a:gd name="T91" fmla="*/ 131 h 283"/>
                <a:gd name="T92" fmla="*/ 1903 w 1928"/>
                <a:gd name="T93" fmla="*/ 141 h 283"/>
                <a:gd name="T94" fmla="*/ 1914 w 1928"/>
                <a:gd name="T95" fmla="*/ 153 h 283"/>
                <a:gd name="T96" fmla="*/ 1922 w 1928"/>
                <a:gd name="T97" fmla="*/ 167 h 283"/>
                <a:gd name="T98" fmla="*/ 1926 w 1928"/>
                <a:gd name="T99" fmla="*/ 182 h 283"/>
                <a:gd name="T100" fmla="*/ 1928 w 1928"/>
                <a:gd name="T101" fmla="*/ 198 h 283"/>
                <a:gd name="T102" fmla="*/ 1927 w 1928"/>
                <a:gd name="T103" fmla="*/ 215 h 283"/>
                <a:gd name="T104" fmla="*/ 1923 w 1928"/>
                <a:gd name="T105" fmla="*/ 230 h 283"/>
                <a:gd name="T106" fmla="*/ 1915 w 1928"/>
                <a:gd name="T107" fmla="*/ 245 h 283"/>
                <a:gd name="T108" fmla="*/ 1904 w 1928"/>
                <a:gd name="T109" fmla="*/ 259 h 283"/>
                <a:gd name="T110" fmla="*/ 1893 w 1928"/>
                <a:gd name="T111" fmla="*/ 269 h 283"/>
                <a:gd name="T112" fmla="*/ 1879 w 1928"/>
                <a:gd name="T113" fmla="*/ 276 h 283"/>
                <a:gd name="T114" fmla="*/ 1863 w 1928"/>
                <a:gd name="T115" fmla="*/ 281 h 283"/>
                <a:gd name="T116" fmla="*/ 1848 w 1928"/>
                <a:gd name="T117" fmla="*/ 283 h 283"/>
                <a:gd name="T118" fmla="*/ 1832 w 1928"/>
                <a:gd name="T119" fmla="*/ 282 h 283"/>
                <a:gd name="T120" fmla="*/ 1815 w 1928"/>
                <a:gd name="T121" fmla="*/ 27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28" h="283">
                  <a:moveTo>
                    <a:pt x="99" y="259"/>
                  </a:moveTo>
                  <a:lnTo>
                    <a:pt x="91" y="260"/>
                  </a:lnTo>
                  <a:lnTo>
                    <a:pt x="83" y="261"/>
                  </a:lnTo>
                  <a:lnTo>
                    <a:pt x="75" y="260"/>
                  </a:lnTo>
                  <a:lnTo>
                    <a:pt x="67" y="259"/>
                  </a:lnTo>
                  <a:lnTo>
                    <a:pt x="59" y="257"/>
                  </a:lnTo>
                  <a:lnTo>
                    <a:pt x="51" y="254"/>
                  </a:lnTo>
                  <a:lnTo>
                    <a:pt x="44" y="251"/>
                  </a:lnTo>
                  <a:lnTo>
                    <a:pt x="37" y="246"/>
                  </a:lnTo>
                  <a:lnTo>
                    <a:pt x="31" y="241"/>
                  </a:lnTo>
                  <a:lnTo>
                    <a:pt x="25" y="236"/>
                  </a:lnTo>
                  <a:lnTo>
                    <a:pt x="19" y="230"/>
                  </a:lnTo>
                  <a:lnTo>
                    <a:pt x="14" y="224"/>
                  </a:lnTo>
                  <a:lnTo>
                    <a:pt x="10" y="217"/>
                  </a:lnTo>
                  <a:lnTo>
                    <a:pt x="7" y="210"/>
                  </a:lnTo>
                  <a:lnTo>
                    <a:pt x="4" y="201"/>
                  </a:lnTo>
                  <a:lnTo>
                    <a:pt x="2" y="193"/>
                  </a:lnTo>
                  <a:lnTo>
                    <a:pt x="1" y="185"/>
                  </a:lnTo>
                  <a:lnTo>
                    <a:pt x="0" y="177"/>
                  </a:lnTo>
                  <a:lnTo>
                    <a:pt x="1" y="169"/>
                  </a:lnTo>
                  <a:lnTo>
                    <a:pt x="2" y="161"/>
                  </a:lnTo>
                  <a:lnTo>
                    <a:pt x="4" y="152"/>
                  </a:lnTo>
                  <a:lnTo>
                    <a:pt x="7" y="145"/>
                  </a:lnTo>
                  <a:lnTo>
                    <a:pt x="10" y="138"/>
                  </a:lnTo>
                  <a:lnTo>
                    <a:pt x="14" y="131"/>
                  </a:lnTo>
                  <a:lnTo>
                    <a:pt x="19" y="125"/>
                  </a:lnTo>
                  <a:lnTo>
                    <a:pt x="25" y="119"/>
                  </a:lnTo>
                  <a:lnTo>
                    <a:pt x="31" y="113"/>
                  </a:lnTo>
                  <a:lnTo>
                    <a:pt x="37" y="108"/>
                  </a:lnTo>
                  <a:lnTo>
                    <a:pt x="44" y="104"/>
                  </a:lnTo>
                  <a:lnTo>
                    <a:pt x="51" y="101"/>
                  </a:lnTo>
                  <a:lnTo>
                    <a:pt x="59" y="98"/>
                  </a:lnTo>
                  <a:lnTo>
                    <a:pt x="68" y="96"/>
                  </a:lnTo>
                  <a:lnTo>
                    <a:pt x="99" y="259"/>
                  </a:lnTo>
                  <a:close/>
                  <a:moveTo>
                    <a:pt x="68" y="96"/>
                  </a:moveTo>
                  <a:lnTo>
                    <a:pt x="81" y="93"/>
                  </a:lnTo>
                  <a:lnTo>
                    <a:pt x="119" y="86"/>
                  </a:lnTo>
                  <a:lnTo>
                    <a:pt x="178" y="76"/>
                  </a:lnTo>
                  <a:lnTo>
                    <a:pt x="257" y="63"/>
                  </a:lnTo>
                  <a:lnTo>
                    <a:pt x="353" y="49"/>
                  </a:lnTo>
                  <a:lnTo>
                    <a:pt x="465" y="36"/>
                  </a:lnTo>
                  <a:lnTo>
                    <a:pt x="525" y="29"/>
                  </a:lnTo>
                  <a:lnTo>
                    <a:pt x="589" y="22"/>
                  </a:lnTo>
                  <a:lnTo>
                    <a:pt x="655" y="17"/>
                  </a:lnTo>
                  <a:lnTo>
                    <a:pt x="722" y="11"/>
                  </a:lnTo>
                  <a:lnTo>
                    <a:pt x="793" y="7"/>
                  </a:lnTo>
                  <a:lnTo>
                    <a:pt x="865" y="4"/>
                  </a:lnTo>
                  <a:lnTo>
                    <a:pt x="937" y="1"/>
                  </a:lnTo>
                  <a:lnTo>
                    <a:pt x="1011" y="0"/>
                  </a:lnTo>
                  <a:lnTo>
                    <a:pt x="1086" y="0"/>
                  </a:lnTo>
                  <a:lnTo>
                    <a:pt x="1162" y="1"/>
                  </a:lnTo>
                  <a:lnTo>
                    <a:pt x="1236" y="4"/>
                  </a:lnTo>
                  <a:lnTo>
                    <a:pt x="1312" y="9"/>
                  </a:lnTo>
                  <a:lnTo>
                    <a:pt x="1387" y="15"/>
                  </a:lnTo>
                  <a:lnTo>
                    <a:pt x="1462" y="23"/>
                  </a:lnTo>
                  <a:lnTo>
                    <a:pt x="1535" y="35"/>
                  </a:lnTo>
                  <a:lnTo>
                    <a:pt x="1606" y="47"/>
                  </a:lnTo>
                  <a:lnTo>
                    <a:pt x="1677" y="62"/>
                  </a:lnTo>
                  <a:lnTo>
                    <a:pt x="1746" y="80"/>
                  </a:lnTo>
                  <a:lnTo>
                    <a:pt x="1812" y="100"/>
                  </a:lnTo>
                  <a:lnTo>
                    <a:pt x="1876" y="124"/>
                  </a:lnTo>
                  <a:lnTo>
                    <a:pt x="1815" y="277"/>
                  </a:lnTo>
                  <a:lnTo>
                    <a:pt x="1756" y="257"/>
                  </a:lnTo>
                  <a:lnTo>
                    <a:pt x="1693" y="237"/>
                  </a:lnTo>
                  <a:lnTo>
                    <a:pt x="1630" y="221"/>
                  </a:lnTo>
                  <a:lnTo>
                    <a:pt x="1563" y="208"/>
                  </a:lnTo>
                  <a:lnTo>
                    <a:pt x="1496" y="195"/>
                  </a:lnTo>
                  <a:lnTo>
                    <a:pt x="1427" y="186"/>
                  </a:lnTo>
                  <a:lnTo>
                    <a:pt x="1356" y="178"/>
                  </a:lnTo>
                  <a:lnTo>
                    <a:pt x="1286" y="172"/>
                  </a:lnTo>
                  <a:lnTo>
                    <a:pt x="1215" y="168"/>
                  </a:lnTo>
                  <a:lnTo>
                    <a:pt x="1143" y="166"/>
                  </a:lnTo>
                  <a:lnTo>
                    <a:pt x="1072" y="165"/>
                  </a:lnTo>
                  <a:lnTo>
                    <a:pt x="1001" y="165"/>
                  </a:lnTo>
                  <a:lnTo>
                    <a:pt x="930" y="167"/>
                  </a:lnTo>
                  <a:lnTo>
                    <a:pt x="860" y="169"/>
                  </a:lnTo>
                  <a:lnTo>
                    <a:pt x="793" y="173"/>
                  </a:lnTo>
                  <a:lnTo>
                    <a:pt x="726" y="177"/>
                  </a:lnTo>
                  <a:lnTo>
                    <a:pt x="661" y="182"/>
                  </a:lnTo>
                  <a:lnTo>
                    <a:pt x="598" y="188"/>
                  </a:lnTo>
                  <a:lnTo>
                    <a:pt x="538" y="194"/>
                  </a:lnTo>
                  <a:lnTo>
                    <a:pt x="480" y="200"/>
                  </a:lnTo>
                  <a:lnTo>
                    <a:pt x="374" y="214"/>
                  </a:lnTo>
                  <a:lnTo>
                    <a:pt x="282" y="227"/>
                  </a:lnTo>
                  <a:lnTo>
                    <a:pt x="206" y="239"/>
                  </a:lnTo>
                  <a:lnTo>
                    <a:pt x="148" y="250"/>
                  </a:lnTo>
                  <a:lnTo>
                    <a:pt x="113" y="256"/>
                  </a:lnTo>
                  <a:lnTo>
                    <a:pt x="99" y="259"/>
                  </a:lnTo>
                  <a:lnTo>
                    <a:pt x="68" y="96"/>
                  </a:lnTo>
                  <a:close/>
                  <a:moveTo>
                    <a:pt x="1876" y="124"/>
                  </a:moveTo>
                  <a:lnTo>
                    <a:pt x="1884" y="127"/>
                  </a:lnTo>
                  <a:lnTo>
                    <a:pt x="1891" y="131"/>
                  </a:lnTo>
                  <a:lnTo>
                    <a:pt x="1897" y="136"/>
                  </a:lnTo>
                  <a:lnTo>
                    <a:pt x="1903" y="141"/>
                  </a:lnTo>
                  <a:lnTo>
                    <a:pt x="1908" y="147"/>
                  </a:lnTo>
                  <a:lnTo>
                    <a:pt x="1914" y="153"/>
                  </a:lnTo>
                  <a:lnTo>
                    <a:pt x="1918" y="161"/>
                  </a:lnTo>
                  <a:lnTo>
                    <a:pt x="1922" y="167"/>
                  </a:lnTo>
                  <a:lnTo>
                    <a:pt x="1924" y="175"/>
                  </a:lnTo>
                  <a:lnTo>
                    <a:pt x="1926" y="182"/>
                  </a:lnTo>
                  <a:lnTo>
                    <a:pt x="1928" y="190"/>
                  </a:lnTo>
                  <a:lnTo>
                    <a:pt x="1928" y="198"/>
                  </a:lnTo>
                  <a:lnTo>
                    <a:pt x="1928" y="207"/>
                  </a:lnTo>
                  <a:lnTo>
                    <a:pt x="1927" y="215"/>
                  </a:lnTo>
                  <a:lnTo>
                    <a:pt x="1926" y="223"/>
                  </a:lnTo>
                  <a:lnTo>
                    <a:pt x="1923" y="230"/>
                  </a:lnTo>
                  <a:lnTo>
                    <a:pt x="1919" y="238"/>
                  </a:lnTo>
                  <a:lnTo>
                    <a:pt x="1915" y="245"/>
                  </a:lnTo>
                  <a:lnTo>
                    <a:pt x="1911" y="253"/>
                  </a:lnTo>
                  <a:lnTo>
                    <a:pt x="1904" y="259"/>
                  </a:lnTo>
                  <a:lnTo>
                    <a:pt x="1899" y="264"/>
                  </a:lnTo>
                  <a:lnTo>
                    <a:pt x="1893" y="269"/>
                  </a:lnTo>
                  <a:lnTo>
                    <a:pt x="1886" y="273"/>
                  </a:lnTo>
                  <a:lnTo>
                    <a:pt x="1879" y="276"/>
                  </a:lnTo>
                  <a:lnTo>
                    <a:pt x="1872" y="279"/>
                  </a:lnTo>
                  <a:lnTo>
                    <a:pt x="1863" y="281"/>
                  </a:lnTo>
                  <a:lnTo>
                    <a:pt x="1855" y="282"/>
                  </a:lnTo>
                  <a:lnTo>
                    <a:pt x="1848" y="283"/>
                  </a:lnTo>
                  <a:lnTo>
                    <a:pt x="1840" y="283"/>
                  </a:lnTo>
                  <a:lnTo>
                    <a:pt x="1832" y="282"/>
                  </a:lnTo>
                  <a:lnTo>
                    <a:pt x="1823" y="280"/>
                  </a:lnTo>
                  <a:lnTo>
                    <a:pt x="1815" y="277"/>
                  </a:lnTo>
                  <a:lnTo>
                    <a:pt x="1876" y="124"/>
                  </a:ln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103" name="Freeform 65">
              <a:extLst>
                <a:ext uri="{FF2B5EF4-FFF2-40B4-BE49-F238E27FC236}">
                  <a16:creationId xmlns:a16="http://schemas.microsoft.com/office/drawing/2014/main" id="{089C8145-0803-4466-9586-F4B4F2A3E6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4" y="1057"/>
              <a:ext cx="433" cy="240"/>
            </a:xfrm>
            <a:custGeom>
              <a:avLst/>
              <a:gdLst>
                <a:gd name="T0" fmla="*/ 77 w 1734"/>
                <a:gd name="T1" fmla="*/ 90 h 960"/>
                <a:gd name="T2" fmla="*/ 85 w 1734"/>
                <a:gd name="T3" fmla="*/ 208 h 960"/>
                <a:gd name="T4" fmla="*/ 100 w 1734"/>
                <a:gd name="T5" fmla="*/ 322 h 960"/>
                <a:gd name="T6" fmla="*/ 119 w 1734"/>
                <a:gd name="T7" fmla="*/ 415 h 960"/>
                <a:gd name="T8" fmla="*/ 144 w 1734"/>
                <a:gd name="T9" fmla="*/ 511 h 960"/>
                <a:gd name="T10" fmla="*/ 180 w 1734"/>
                <a:gd name="T11" fmla="*/ 603 h 960"/>
                <a:gd name="T12" fmla="*/ 226 w 1734"/>
                <a:gd name="T13" fmla="*/ 687 h 960"/>
                <a:gd name="T14" fmla="*/ 285 w 1734"/>
                <a:gd name="T15" fmla="*/ 757 h 960"/>
                <a:gd name="T16" fmla="*/ 357 w 1734"/>
                <a:gd name="T17" fmla="*/ 808 h 960"/>
                <a:gd name="T18" fmla="*/ 265 w 1734"/>
                <a:gd name="T19" fmla="*/ 841 h 960"/>
                <a:gd name="T20" fmla="*/ 193 w 1734"/>
                <a:gd name="T21" fmla="*/ 769 h 960"/>
                <a:gd name="T22" fmla="*/ 135 w 1734"/>
                <a:gd name="T23" fmla="*/ 681 h 960"/>
                <a:gd name="T24" fmla="*/ 91 w 1734"/>
                <a:gd name="T25" fmla="*/ 583 h 960"/>
                <a:gd name="T26" fmla="*/ 57 w 1734"/>
                <a:gd name="T27" fmla="*/ 480 h 960"/>
                <a:gd name="T28" fmla="*/ 33 w 1734"/>
                <a:gd name="T29" fmla="*/ 376 h 960"/>
                <a:gd name="T30" fmla="*/ 16 w 1734"/>
                <a:gd name="T31" fmla="*/ 279 h 960"/>
                <a:gd name="T32" fmla="*/ 2 w 1734"/>
                <a:gd name="T33" fmla="*/ 126 h 960"/>
                <a:gd name="T34" fmla="*/ 0 w 1734"/>
                <a:gd name="T35" fmla="*/ 64 h 960"/>
                <a:gd name="T36" fmla="*/ 380 w 1734"/>
                <a:gd name="T37" fmla="*/ 819 h 960"/>
                <a:gd name="T38" fmla="*/ 465 w 1734"/>
                <a:gd name="T39" fmla="*/ 847 h 960"/>
                <a:gd name="T40" fmla="*/ 569 w 1734"/>
                <a:gd name="T41" fmla="*/ 867 h 960"/>
                <a:gd name="T42" fmla="*/ 684 w 1734"/>
                <a:gd name="T43" fmla="*/ 880 h 960"/>
                <a:gd name="T44" fmla="*/ 808 w 1734"/>
                <a:gd name="T45" fmla="*/ 885 h 960"/>
                <a:gd name="T46" fmla="*/ 934 w 1734"/>
                <a:gd name="T47" fmla="*/ 882 h 960"/>
                <a:gd name="T48" fmla="*/ 850 w 1734"/>
                <a:gd name="T49" fmla="*/ 960 h 960"/>
                <a:gd name="T50" fmla="*/ 717 w 1734"/>
                <a:gd name="T51" fmla="*/ 958 h 960"/>
                <a:gd name="T52" fmla="*/ 591 w 1734"/>
                <a:gd name="T53" fmla="*/ 947 h 960"/>
                <a:gd name="T54" fmla="*/ 475 w 1734"/>
                <a:gd name="T55" fmla="*/ 928 h 960"/>
                <a:gd name="T56" fmla="*/ 376 w 1734"/>
                <a:gd name="T57" fmla="*/ 900 h 960"/>
                <a:gd name="T58" fmla="*/ 357 w 1734"/>
                <a:gd name="T59" fmla="*/ 808 h 960"/>
                <a:gd name="T60" fmla="*/ 1010 w 1734"/>
                <a:gd name="T61" fmla="*/ 875 h 960"/>
                <a:gd name="T62" fmla="*/ 1118 w 1734"/>
                <a:gd name="T63" fmla="*/ 861 h 960"/>
                <a:gd name="T64" fmla="*/ 1217 w 1734"/>
                <a:gd name="T65" fmla="*/ 841 h 960"/>
                <a:gd name="T66" fmla="*/ 1303 w 1734"/>
                <a:gd name="T67" fmla="*/ 813 h 960"/>
                <a:gd name="T68" fmla="*/ 1373 w 1734"/>
                <a:gd name="T69" fmla="*/ 778 h 960"/>
                <a:gd name="T70" fmla="*/ 1400 w 1734"/>
                <a:gd name="T71" fmla="*/ 759 h 960"/>
                <a:gd name="T72" fmla="*/ 1452 w 1734"/>
                <a:gd name="T73" fmla="*/ 816 h 960"/>
                <a:gd name="T74" fmla="*/ 1420 w 1734"/>
                <a:gd name="T75" fmla="*/ 840 h 960"/>
                <a:gd name="T76" fmla="*/ 1341 w 1734"/>
                <a:gd name="T77" fmla="*/ 880 h 960"/>
                <a:gd name="T78" fmla="*/ 1246 w 1734"/>
                <a:gd name="T79" fmla="*/ 911 h 960"/>
                <a:gd name="T80" fmla="*/ 1137 w 1734"/>
                <a:gd name="T81" fmla="*/ 935 h 960"/>
                <a:gd name="T82" fmla="*/ 1020 w 1734"/>
                <a:gd name="T83" fmla="*/ 951 h 960"/>
                <a:gd name="T84" fmla="*/ 934 w 1734"/>
                <a:gd name="T85" fmla="*/ 882 h 960"/>
                <a:gd name="T86" fmla="*/ 1439 w 1734"/>
                <a:gd name="T87" fmla="*/ 717 h 960"/>
                <a:gd name="T88" fmla="*/ 1482 w 1734"/>
                <a:gd name="T89" fmla="*/ 648 h 960"/>
                <a:gd name="T90" fmla="*/ 1520 w 1734"/>
                <a:gd name="T91" fmla="*/ 567 h 960"/>
                <a:gd name="T92" fmla="*/ 1554 w 1734"/>
                <a:gd name="T93" fmla="*/ 474 h 960"/>
                <a:gd name="T94" fmla="*/ 1598 w 1734"/>
                <a:gd name="T95" fmla="*/ 316 h 960"/>
                <a:gd name="T96" fmla="*/ 1635 w 1734"/>
                <a:gd name="T97" fmla="*/ 142 h 960"/>
                <a:gd name="T98" fmla="*/ 1654 w 1734"/>
                <a:gd name="T99" fmla="*/ 25 h 960"/>
                <a:gd name="T100" fmla="*/ 1734 w 1734"/>
                <a:gd name="T101" fmla="*/ 9 h 960"/>
                <a:gd name="T102" fmla="*/ 1726 w 1734"/>
                <a:gd name="T103" fmla="*/ 68 h 960"/>
                <a:gd name="T104" fmla="*/ 1699 w 1734"/>
                <a:gd name="T105" fmla="*/ 215 h 960"/>
                <a:gd name="T106" fmla="*/ 1662 w 1734"/>
                <a:gd name="T107" fmla="*/ 375 h 960"/>
                <a:gd name="T108" fmla="*/ 1633 w 1734"/>
                <a:gd name="T109" fmla="*/ 476 h 960"/>
                <a:gd name="T110" fmla="*/ 1598 w 1734"/>
                <a:gd name="T111" fmla="*/ 576 h 960"/>
                <a:gd name="T112" fmla="*/ 1558 w 1734"/>
                <a:gd name="T113" fmla="*/ 667 h 960"/>
                <a:gd name="T114" fmla="*/ 1512 w 1734"/>
                <a:gd name="T115" fmla="*/ 747 h 960"/>
                <a:gd name="T116" fmla="*/ 1461 w 1734"/>
                <a:gd name="T117" fmla="*/ 808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34" h="960">
                  <a:moveTo>
                    <a:pt x="77" y="63"/>
                  </a:moveTo>
                  <a:lnTo>
                    <a:pt x="77" y="70"/>
                  </a:lnTo>
                  <a:lnTo>
                    <a:pt x="77" y="90"/>
                  </a:lnTo>
                  <a:lnTo>
                    <a:pt x="78" y="120"/>
                  </a:lnTo>
                  <a:lnTo>
                    <a:pt x="81" y="160"/>
                  </a:lnTo>
                  <a:lnTo>
                    <a:pt x="85" y="208"/>
                  </a:lnTo>
                  <a:lnTo>
                    <a:pt x="91" y="263"/>
                  </a:lnTo>
                  <a:lnTo>
                    <a:pt x="95" y="291"/>
                  </a:lnTo>
                  <a:lnTo>
                    <a:pt x="100" y="322"/>
                  </a:lnTo>
                  <a:lnTo>
                    <a:pt x="106" y="353"/>
                  </a:lnTo>
                  <a:lnTo>
                    <a:pt x="112" y="383"/>
                  </a:lnTo>
                  <a:lnTo>
                    <a:pt x="119" y="415"/>
                  </a:lnTo>
                  <a:lnTo>
                    <a:pt x="126" y="447"/>
                  </a:lnTo>
                  <a:lnTo>
                    <a:pt x="135" y="480"/>
                  </a:lnTo>
                  <a:lnTo>
                    <a:pt x="144" y="511"/>
                  </a:lnTo>
                  <a:lnTo>
                    <a:pt x="156" y="543"/>
                  </a:lnTo>
                  <a:lnTo>
                    <a:pt x="167" y="574"/>
                  </a:lnTo>
                  <a:lnTo>
                    <a:pt x="180" y="603"/>
                  </a:lnTo>
                  <a:lnTo>
                    <a:pt x="195" y="633"/>
                  </a:lnTo>
                  <a:lnTo>
                    <a:pt x="210" y="661"/>
                  </a:lnTo>
                  <a:lnTo>
                    <a:pt x="226" y="687"/>
                  </a:lnTo>
                  <a:lnTo>
                    <a:pt x="245" y="713"/>
                  </a:lnTo>
                  <a:lnTo>
                    <a:pt x="264" y="735"/>
                  </a:lnTo>
                  <a:lnTo>
                    <a:pt x="285" y="757"/>
                  </a:lnTo>
                  <a:lnTo>
                    <a:pt x="307" y="776"/>
                  </a:lnTo>
                  <a:lnTo>
                    <a:pt x="331" y="794"/>
                  </a:lnTo>
                  <a:lnTo>
                    <a:pt x="357" y="808"/>
                  </a:lnTo>
                  <a:lnTo>
                    <a:pt x="322" y="876"/>
                  </a:lnTo>
                  <a:lnTo>
                    <a:pt x="292" y="860"/>
                  </a:lnTo>
                  <a:lnTo>
                    <a:pt x="265" y="841"/>
                  </a:lnTo>
                  <a:lnTo>
                    <a:pt x="240" y="819"/>
                  </a:lnTo>
                  <a:lnTo>
                    <a:pt x="215" y="796"/>
                  </a:lnTo>
                  <a:lnTo>
                    <a:pt x="193" y="769"/>
                  </a:lnTo>
                  <a:lnTo>
                    <a:pt x="172" y="741"/>
                  </a:lnTo>
                  <a:lnTo>
                    <a:pt x="154" y="712"/>
                  </a:lnTo>
                  <a:lnTo>
                    <a:pt x="135" y="681"/>
                  </a:lnTo>
                  <a:lnTo>
                    <a:pt x="119" y="649"/>
                  </a:lnTo>
                  <a:lnTo>
                    <a:pt x="104" y="617"/>
                  </a:lnTo>
                  <a:lnTo>
                    <a:pt x="91" y="583"/>
                  </a:lnTo>
                  <a:lnTo>
                    <a:pt x="79" y="548"/>
                  </a:lnTo>
                  <a:lnTo>
                    <a:pt x="68" y="514"/>
                  </a:lnTo>
                  <a:lnTo>
                    <a:pt x="57" y="480"/>
                  </a:lnTo>
                  <a:lnTo>
                    <a:pt x="48" y="445"/>
                  </a:lnTo>
                  <a:lnTo>
                    <a:pt x="40" y="410"/>
                  </a:lnTo>
                  <a:lnTo>
                    <a:pt x="33" y="376"/>
                  </a:lnTo>
                  <a:lnTo>
                    <a:pt x="27" y="342"/>
                  </a:lnTo>
                  <a:lnTo>
                    <a:pt x="22" y="311"/>
                  </a:lnTo>
                  <a:lnTo>
                    <a:pt x="16" y="279"/>
                  </a:lnTo>
                  <a:lnTo>
                    <a:pt x="9" y="221"/>
                  </a:lnTo>
                  <a:lnTo>
                    <a:pt x="5" y="169"/>
                  </a:lnTo>
                  <a:lnTo>
                    <a:pt x="2" y="126"/>
                  </a:lnTo>
                  <a:lnTo>
                    <a:pt x="1" y="93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77" y="63"/>
                  </a:lnTo>
                  <a:close/>
                  <a:moveTo>
                    <a:pt x="357" y="808"/>
                  </a:moveTo>
                  <a:lnTo>
                    <a:pt x="380" y="819"/>
                  </a:lnTo>
                  <a:lnTo>
                    <a:pt x="406" y="829"/>
                  </a:lnTo>
                  <a:lnTo>
                    <a:pt x="434" y="839"/>
                  </a:lnTo>
                  <a:lnTo>
                    <a:pt x="465" y="847"/>
                  </a:lnTo>
                  <a:lnTo>
                    <a:pt x="498" y="854"/>
                  </a:lnTo>
                  <a:lnTo>
                    <a:pt x="533" y="861"/>
                  </a:lnTo>
                  <a:lnTo>
                    <a:pt x="569" y="867"/>
                  </a:lnTo>
                  <a:lnTo>
                    <a:pt x="606" y="872"/>
                  </a:lnTo>
                  <a:lnTo>
                    <a:pt x="644" y="876"/>
                  </a:lnTo>
                  <a:lnTo>
                    <a:pt x="684" y="880"/>
                  </a:lnTo>
                  <a:lnTo>
                    <a:pt x="725" y="882"/>
                  </a:lnTo>
                  <a:lnTo>
                    <a:pt x="766" y="884"/>
                  </a:lnTo>
                  <a:lnTo>
                    <a:pt x="808" y="885"/>
                  </a:lnTo>
                  <a:lnTo>
                    <a:pt x="850" y="884"/>
                  </a:lnTo>
                  <a:lnTo>
                    <a:pt x="892" y="883"/>
                  </a:lnTo>
                  <a:lnTo>
                    <a:pt x="934" y="882"/>
                  </a:lnTo>
                  <a:lnTo>
                    <a:pt x="938" y="957"/>
                  </a:lnTo>
                  <a:lnTo>
                    <a:pt x="894" y="959"/>
                  </a:lnTo>
                  <a:lnTo>
                    <a:pt x="850" y="960"/>
                  </a:lnTo>
                  <a:lnTo>
                    <a:pt x="805" y="960"/>
                  </a:lnTo>
                  <a:lnTo>
                    <a:pt x="761" y="960"/>
                  </a:lnTo>
                  <a:lnTo>
                    <a:pt x="717" y="958"/>
                  </a:lnTo>
                  <a:lnTo>
                    <a:pt x="674" y="955"/>
                  </a:lnTo>
                  <a:lnTo>
                    <a:pt x="632" y="951"/>
                  </a:lnTo>
                  <a:lnTo>
                    <a:pt x="591" y="947"/>
                  </a:lnTo>
                  <a:lnTo>
                    <a:pt x="551" y="941"/>
                  </a:lnTo>
                  <a:lnTo>
                    <a:pt x="512" y="935"/>
                  </a:lnTo>
                  <a:lnTo>
                    <a:pt x="475" y="928"/>
                  </a:lnTo>
                  <a:lnTo>
                    <a:pt x="441" y="919"/>
                  </a:lnTo>
                  <a:lnTo>
                    <a:pt x="407" y="910"/>
                  </a:lnTo>
                  <a:lnTo>
                    <a:pt x="376" y="900"/>
                  </a:lnTo>
                  <a:lnTo>
                    <a:pt x="347" y="889"/>
                  </a:lnTo>
                  <a:lnTo>
                    <a:pt x="322" y="876"/>
                  </a:lnTo>
                  <a:lnTo>
                    <a:pt x="357" y="808"/>
                  </a:lnTo>
                  <a:close/>
                  <a:moveTo>
                    <a:pt x="934" y="882"/>
                  </a:moveTo>
                  <a:lnTo>
                    <a:pt x="972" y="879"/>
                  </a:lnTo>
                  <a:lnTo>
                    <a:pt x="1010" y="875"/>
                  </a:lnTo>
                  <a:lnTo>
                    <a:pt x="1046" y="871"/>
                  </a:lnTo>
                  <a:lnTo>
                    <a:pt x="1083" y="866"/>
                  </a:lnTo>
                  <a:lnTo>
                    <a:pt x="1118" y="861"/>
                  </a:lnTo>
                  <a:lnTo>
                    <a:pt x="1151" y="855"/>
                  </a:lnTo>
                  <a:lnTo>
                    <a:pt x="1185" y="848"/>
                  </a:lnTo>
                  <a:lnTo>
                    <a:pt x="1217" y="841"/>
                  </a:lnTo>
                  <a:lnTo>
                    <a:pt x="1248" y="831"/>
                  </a:lnTo>
                  <a:lnTo>
                    <a:pt x="1276" y="823"/>
                  </a:lnTo>
                  <a:lnTo>
                    <a:pt x="1303" y="813"/>
                  </a:lnTo>
                  <a:lnTo>
                    <a:pt x="1329" y="802"/>
                  </a:lnTo>
                  <a:lnTo>
                    <a:pt x="1352" y="791"/>
                  </a:lnTo>
                  <a:lnTo>
                    <a:pt x="1373" y="778"/>
                  </a:lnTo>
                  <a:lnTo>
                    <a:pt x="1383" y="772"/>
                  </a:lnTo>
                  <a:lnTo>
                    <a:pt x="1392" y="766"/>
                  </a:lnTo>
                  <a:lnTo>
                    <a:pt x="1400" y="759"/>
                  </a:lnTo>
                  <a:lnTo>
                    <a:pt x="1409" y="752"/>
                  </a:lnTo>
                  <a:lnTo>
                    <a:pt x="1461" y="808"/>
                  </a:lnTo>
                  <a:lnTo>
                    <a:pt x="1452" y="816"/>
                  </a:lnTo>
                  <a:lnTo>
                    <a:pt x="1441" y="824"/>
                  </a:lnTo>
                  <a:lnTo>
                    <a:pt x="1431" y="831"/>
                  </a:lnTo>
                  <a:lnTo>
                    <a:pt x="1420" y="840"/>
                  </a:lnTo>
                  <a:lnTo>
                    <a:pt x="1396" y="854"/>
                  </a:lnTo>
                  <a:lnTo>
                    <a:pt x="1370" y="867"/>
                  </a:lnTo>
                  <a:lnTo>
                    <a:pt x="1341" y="880"/>
                  </a:lnTo>
                  <a:lnTo>
                    <a:pt x="1311" y="891"/>
                  </a:lnTo>
                  <a:lnTo>
                    <a:pt x="1280" y="901"/>
                  </a:lnTo>
                  <a:lnTo>
                    <a:pt x="1246" y="911"/>
                  </a:lnTo>
                  <a:lnTo>
                    <a:pt x="1211" y="920"/>
                  </a:lnTo>
                  <a:lnTo>
                    <a:pt x="1175" y="928"/>
                  </a:lnTo>
                  <a:lnTo>
                    <a:pt x="1137" y="935"/>
                  </a:lnTo>
                  <a:lnTo>
                    <a:pt x="1099" y="941"/>
                  </a:lnTo>
                  <a:lnTo>
                    <a:pt x="1059" y="947"/>
                  </a:lnTo>
                  <a:lnTo>
                    <a:pt x="1020" y="951"/>
                  </a:lnTo>
                  <a:lnTo>
                    <a:pt x="979" y="955"/>
                  </a:lnTo>
                  <a:lnTo>
                    <a:pt x="938" y="957"/>
                  </a:lnTo>
                  <a:lnTo>
                    <a:pt x="934" y="882"/>
                  </a:lnTo>
                  <a:close/>
                  <a:moveTo>
                    <a:pt x="1409" y="752"/>
                  </a:moveTo>
                  <a:lnTo>
                    <a:pt x="1424" y="735"/>
                  </a:lnTo>
                  <a:lnTo>
                    <a:pt x="1439" y="717"/>
                  </a:lnTo>
                  <a:lnTo>
                    <a:pt x="1455" y="695"/>
                  </a:lnTo>
                  <a:lnTo>
                    <a:pt x="1469" y="673"/>
                  </a:lnTo>
                  <a:lnTo>
                    <a:pt x="1482" y="648"/>
                  </a:lnTo>
                  <a:lnTo>
                    <a:pt x="1496" y="623"/>
                  </a:lnTo>
                  <a:lnTo>
                    <a:pt x="1509" y="595"/>
                  </a:lnTo>
                  <a:lnTo>
                    <a:pt x="1520" y="567"/>
                  </a:lnTo>
                  <a:lnTo>
                    <a:pt x="1533" y="537"/>
                  </a:lnTo>
                  <a:lnTo>
                    <a:pt x="1544" y="506"/>
                  </a:lnTo>
                  <a:lnTo>
                    <a:pt x="1554" y="474"/>
                  </a:lnTo>
                  <a:lnTo>
                    <a:pt x="1564" y="443"/>
                  </a:lnTo>
                  <a:lnTo>
                    <a:pt x="1582" y="379"/>
                  </a:lnTo>
                  <a:lnTo>
                    <a:pt x="1598" y="316"/>
                  </a:lnTo>
                  <a:lnTo>
                    <a:pt x="1612" y="253"/>
                  </a:lnTo>
                  <a:lnTo>
                    <a:pt x="1625" y="195"/>
                  </a:lnTo>
                  <a:lnTo>
                    <a:pt x="1635" y="142"/>
                  </a:lnTo>
                  <a:lnTo>
                    <a:pt x="1644" y="95"/>
                  </a:lnTo>
                  <a:lnTo>
                    <a:pt x="1650" y="56"/>
                  </a:lnTo>
                  <a:lnTo>
                    <a:pt x="1654" y="25"/>
                  </a:lnTo>
                  <a:lnTo>
                    <a:pt x="1658" y="7"/>
                  </a:lnTo>
                  <a:lnTo>
                    <a:pt x="1659" y="0"/>
                  </a:lnTo>
                  <a:lnTo>
                    <a:pt x="1734" y="9"/>
                  </a:lnTo>
                  <a:lnTo>
                    <a:pt x="1733" y="17"/>
                  </a:lnTo>
                  <a:lnTo>
                    <a:pt x="1730" y="37"/>
                  </a:lnTo>
                  <a:lnTo>
                    <a:pt x="1726" y="68"/>
                  </a:lnTo>
                  <a:lnTo>
                    <a:pt x="1719" y="109"/>
                  </a:lnTo>
                  <a:lnTo>
                    <a:pt x="1710" y="159"/>
                  </a:lnTo>
                  <a:lnTo>
                    <a:pt x="1699" y="215"/>
                  </a:lnTo>
                  <a:lnTo>
                    <a:pt x="1686" y="276"/>
                  </a:lnTo>
                  <a:lnTo>
                    <a:pt x="1670" y="341"/>
                  </a:lnTo>
                  <a:lnTo>
                    <a:pt x="1662" y="375"/>
                  </a:lnTo>
                  <a:lnTo>
                    <a:pt x="1652" y="409"/>
                  </a:lnTo>
                  <a:lnTo>
                    <a:pt x="1643" y="443"/>
                  </a:lnTo>
                  <a:lnTo>
                    <a:pt x="1633" y="476"/>
                  </a:lnTo>
                  <a:lnTo>
                    <a:pt x="1622" y="510"/>
                  </a:lnTo>
                  <a:lnTo>
                    <a:pt x="1610" y="543"/>
                  </a:lnTo>
                  <a:lnTo>
                    <a:pt x="1598" y="576"/>
                  </a:lnTo>
                  <a:lnTo>
                    <a:pt x="1585" y="607"/>
                  </a:lnTo>
                  <a:lnTo>
                    <a:pt x="1572" y="638"/>
                  </a:lnTo>
                  <a:lnTo>
                    <a:pt x="1558" y="667"/>
                  </a:lnTo>
                  <a:lnTo>
                    <a:pt x="1544" y="695"/>
                  </a:lnTo>
                  <a:lnTo>
                    <a:pt x="1528" y="722"/>
                  </a:lnTo>
                  <a:lnTo>
                    <a:pt x="1512" y="747"/>
                  </a:lnTo>
                  <a:lnTo>
                    <a:pt x="1496" y="769"/>
                  </a:lnTo>
                  <a:lnTo>
                    <a:pt x="1478" y="790"/>
                  </a:lnTo>
                  <a:lnTo>
                    <a:pt x="1461" y="808"/>
                  </a:lnTo>
                  <a:lnTo>
                    <a:pt x="1409" y="752"/>
                  </a:ln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104" name="Freeform 66">
              <a:extLst>
                <a:ext uri="{FF2B5EF4-FFF2-40B4-BE49-F238E27FC236}">
                  <a16:creationId xmlns:a16="http://schemas.microsoft.com/office/drawing/2014/main" id="{928A5C85-4D34-44DA-BF6F-518CDDB03A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9" y="1027"/>
              <a:ext cx="483" cy="69"/>
            </a:xfrm>
            <a:custGeom>
              <a:avLst/>
              <a:gdLst>
                <a:gd name="T0" fmla="*/ 101 w 1935"/>
                <a:gd name="T1" fmla="*/ 272 h 274"/>
                <a:gd name="T2" fmla="*/ 85 w 1935"/>
                <a:gd name="T3" fmla="*/ 274 h 274"/>
                <a:gd name="T4" fmla="*/ 68 w 1935"/>
                <a:gd name="T5" fmla="*/ 273 h 274"/>
                <a:gd name="T6" fmla="*/ 53 w 1935"/>
                <a:gd name="T7" fmla="*/ 269 h 274"/>
                <a:gd name="T8" fmla="*/ 39 w 1935"/>
                <a:gd name="T9" fmla="*/ 262 h 274"/>
                <a:gd name="T10" fmla="*/ 26 w 1935"/>
                <a:gd name="T11" fmla="*/ 252 h 274"/>
                <a:gd name="T12" fmla="*/ 15 w 1935"/>
                <a:gd name="T13" fmla="*/ 240 h 274"/>
                <a:gd name="T14" fmla="*/ 7 w 1935"/>
                <a:gd name="T15" fmla="*/ 225 h 274"/>
                <a:gd name="T16" fmla="*/ 2 w 1935"/>
                <a:gd name="T17" fmla="*/ 210 h 274"/>
                <a:gd name="T18" fmla="*/ 0 w 1935"/>
                <a:gd name="T19" fmla="*/ 193 h 274"/>
                <a:gd name="T20" fmla="*/ 2 w 1935"/>
                <a:gd name="T21" fmla="*/ 177 h 274"/>
                <a:gd name="T22" fmla="*/ 6 w 1935"/>
                <a:gd name="T23" fmla="*/ 162 h 274"/>
                <a:gd name="T24" fmla="*/ 13 w 1935"/>
                <a:gd name="T25" fmla="*/ 147 h 274"/>
                <a:gd name="T26" fmla="*/ 22 w 1935"/>
                <a:gd name="T27" fmla="*/ 135 h 274"/>
                <a:gd name="T28" fmla="*/ 34 w 1935"/>
                <a:gd name="T29" fmla="*/ 124 h 274"/>
                <a:gd name="T30" fmla="*/ 49 w 1935"/>
                <a:gd name="T31" fmla="*/ 116 h 274"/>
                <a:gd name="T32" fmla="*/ 109 w 1935"/>
                <a:gd name="T33" fmla="*/ 270 h 274"/>
                <a:gd name="T34" fmla="*/ 125 w 1935"/>
                <a:gd name="T35" fmla="*/ 92 h 274"/>
                <a:gd name="T36" fmla="*/ 267 w 1935"/>
                <a:gd name="T37" fmla="*/ 57 h 274"/>
                <a:gd name="T38" fmla="*/ 415 w 1935"/>
                <a:gd name="T39" fmla="*/ 32 h 274"/>
                <a:gd name="T40" fmla="*/ 565 w 1935"/>
                <a:gd name="T41" fmla="*/ 14 h 274"/>
                <a:gd name="T42" fmla="*/ 717 w 1935"/>
                <a:gd name="T43" fmla="*/ 4 h 274"/>
                <a:gd name="T44" fmla="*/ 868 w 1935"/>
                <a:gd name="T45" fmla="*/ 0 h 274"/>
                <a:gd name="T46" fmla="*/ 1017 w 1935"/>
                <a:gd name="T47" fmla="*/ 1 h 274"/>
                <a:gd name="T48" fmla="*/ 1160 w 1935"/>
                <a:gd name="T49" fmla="*/ 6 h 274"/>
                <a:gd name="T50" fmla="*/ 1296 w 1935"/>
                <a:gd name="T51" fmla="*/ 14 h 274"/>
                <a:gd name="T52" fmla="*/ 1423 w 1935"/>
                <a:gd name="T53" fmla="*/ 26 h 274"/>
                <a:gd name="T54" fmla="*/ 1590 w 1935"/>
                <a:gd name="T55" fmla="*/ 44 h 274"/>
                <a:gd name="T56" fmla="*/ 1761 w 1935"/>
                <a:gd name="T57" fmla="*/ 69 h 274"/>
                <a:gd name="T58" fmla="*/ 1854 w 1935"/>
                <a:gd name="T59" fmla="*/ 84 h 274"/>
                <a:gd name="T60" fmla="*/ 1836 w 1935"/>
                <a:gd name="T61" fmla="*/ 250 h 274"/>
                <a:gd name="T62" fmla="*/ 1789 w 1935"/>
                <a:gd name="T63" fmla="*/ 242 h 274"/>
                <a:gd name="T64" fmla="*/ 1660 w 1935"/>
                <a:gd name="T65" fmla="*/ 221 h 274"/>
                <a:gd name="T66" fmla="*/ 1467 w 1935"/>
                <a:gd name="T67" fmla="*/ 198 h 274"/>
                <a:gd name="T68" fmla="*/ 1350 w 1935"/>
                <a:gd name="T69" fmla="*/ 185 h 274"/>
                <a:gd name="T70" fmla="*/ 1224 w 1935"/>
                <a:gd name="T71" fmla="*/ 176 h 274"/>
                <a:gd name="T72" fmla="*/ 1091 w 1935"/>
                <a:gd name="T73" fmla="*/ 169 h 274"/>
                <a:gd name="T74" fmla="*/ 950 w 1935"/>
                <a:gd name="T75" fmla="*/ 165 h 274"/>
                <a:gd name="T76" fmla="*/ 808 w 1935"/>
                <a:gd name="T77" fmla="*/ 166 h 274"/>
                <a:gd name="T78" fmla="*/ 662 w 1935"/>
                <a:gd name="T79" fmla="*/ 173 h 274"/>
                <a:gd name="T80" fmla="*/ 518 w 1935"/>
                <a:gd name="T81" fmla="*/ 185 h 274"/>
                <a:gd name="T82" fmla="*/ 377 w 1935"/>
                <a:gd name="T83" fmla="*/ 205 h 274"/>
                <a:gd name="T84" fmla="*/ 239 w 1935"/>
                <a:gd name="T85" fmla="*/ 233 h 274"/>
                <a:gd name="T86" fmla="*/ 109 w 1935"/>
                <a:gd name="T87" fmla="*/ 270 h 274"/>
                <a:gd name="T88" fmla="*/ 1867 w 1935"/>
                <a:gd name="T89" fmla="*/ 87 h 274"/>
                <a:gd name="T90" fmla="*/ 1884 w 1935"/>
                <a:gd name="T91" fmla="*/ 91 h 274"/>
                <a:gd name="T92" fmla="*/ 1898 w 1935"/>
                <a:gd name="T93" fmla="*/ 99 h 274"/>
                <a:gd name="T94" fmla="*/ 1910 w 1935"/>
                <a:gd name="T95" fmla="*/ 110 h 274"/>
                <a:gd name="T96" fmla="*/ 1920 w 1935"/>
                <a:gd name="T97" fmla="*/ 122 h 274"/>
                <a:gd name="T98" fmla="*/ 1929 w 1935"/>
                <a:gd name="T99" fmla="*/ 135 h 274"/>
                <a:gd name="T100" fmla="*/ 1933 w 1935"/>
                <a:gd name="T101" fmla="*/ 151 h 274"/>
                <a:gd name="T102" fmla="*/ 1935 w 1935"/>
                <a:gd name="T103" fmla="*/ 167 h 274"/>
                <a:gd name="T104" fmla="*/ 1934 w 1935"/>
                <a:gd name="T105" fmla="*/ 183 h 274"/>
                <a:gd name="T106" fmla="*/ 1929 w 1935"/>
                <a:gd name="T107" fmla="*/ 200 h 274"/>
                <a:gd name="T108" fmla="*/ 1921 w 1935"/>
                <a:gd name="T109" fmla="*/ 214 h 274"/>
                <a:gd name="T110" fmla="*/ 1911 w 1935"/>
                <a:gd name="T111" fmla="*/ 226 h 274"/>
                <a:gd name="T112" fmla="*/ 1899 w 1935"/>
                <a:gd name="T113" fmla="*/ 236 h 274"/>
                <a:gd name="T114" fmla="*/ 1885 w 1935"/>
                <a:gd name="T115" fmla="*/ 245 h 274"/>
                <a:gd name="T116" fmla="*/ 1869 w 1935"/>
                <a:gd name="T117" fmla="*/ 250 h 274"/>
                <a:gd name="T118" fmla="*/ 1853 w 1935"/>
                <a:gd name="T119" fmla="*/ 252 h 274"/>
                <a:gd name="T120" fmla="*/ 1836 w 1935"/>
                <a:gd name="T121" fmla="*/ 25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35" h="274">
                  <a:moveTo>
                    <a:pt x="109" y="270"/>
                  </a:moveTo>
                  <a:lnTo>
                    <a:pt x="101" y="272"/>
                  </a:lnTo>
                  <a:lnTo>
                    <a:pt x="93" y="274"/>
                  </a:lnTo>
                  <a:lnTo>
                    <a:pt x="85" y="274"/>
                  </a:lnTo>
                  <a:lnTo>
                    <a:pt x="76" y="274"/>
                  </a:lnTo>
                  <a:lnTo>
                    <a:pt x="68" y="273"/>
                  </a:lnTo>
                  <a:lnTo>
                    <a:pt x="60" y="271"/>
                  </a:lnTo>
                  <a:lnTo>
                    <a:pt x="53" y="269"/>
                  </a:lnTo>
                  <a:lnTo>
                    <a:pt x="46" y="266"/>
                  </a:lnTo>
                  <a:lnTo>
                    <a:pt x="39" y="262"/>
                  </a:lnTo>
                  <a:lnTo>
                    <a:pt x="32" y="257"/>
                  </a:lnTo>
                  <a:lnTo>
                    <a:pt x="26" y="252"/>
                  </a:lnTo>
                  <a:lnTo>
                    <a:pt x="20" y="247"/>
                  </a:lnTo>
                  <a:lnTo>
                    <a:pt x="15" y="240"/>
                  </a:lnTo>
                  <a:lnTo>
                    <a:pt x="11" y="233"/>
                  </a:lnTo>
                  <a:lnTo>
                    <a:pt x="7" y="225"/>
                  </a:lnTo>
                  <a:lnTo>
                    <a:pt x="4" y="218"/>
                  </a:lnTo>
                  <a:lnTo>
                    <a:pt x="2" y="210"/>
                  </a:lnTo>
                  <a:lnTo>
                    <a:pt x="1" y="202"/>
                  </a:lnTo>
                  <a:lnTo>
                    <a:pt x="0" y="193"/>
                  </a:lnTo>
                  <a:lnTo>
                    <a:pt x="1" y="185"/>
                  </a:lnTo>
                  <a:lnTo>
                    <a:pt x="2" y="177"/>
                  </a:lnTo>
                  <a:lnTo>
                    <a:pt x="3" y="169"/>
                  </a:lnTo>
                  <a:lnTo>
                    <a:pt x="6" y="162"/>
                  </a:lnTo>
                  <a:lnTo>
                    <a:pt x="9" y="155"/>
                  </a:lnTo>
                  <a:lnTo>
                    <a:pt x="13" y="147"/>
                  </a:lnTo>
                  <a:lnTo>
                    <a:pt x="17" y="140"/>
                  </a:lnTo>
                  <a:lnTo>
                    <a:pt x="22" y="135"/>
                  </a:lnTo>
                  <a:lnTo>
                    <a:pt x="28" y="129"/>
                  </a:lnTo>
                  <a:lnTo>
                    <a:pt x="34" y="124"/>
                  </a:lnTo>
                  <a:lnTo>
                    <a:pt x="42" y="120"/>
                  </a:lnTo>
                  <a:lnTo>
                    <a:pt x="49" y="116"/>
                  </a:lnTo>
                  <a:lnTo>
                    <a:pt x="57" y="113"/>
                  </a:lnTo>
                  <a:lnTo>
                    <a:pt x="109" y="270"/>
                  </a:lnTo>
                  <a:close/>
                  <a:moveTo>
                    <a:pt x="57" y="113"/>
                  </a:moveTo>
                  <a:lnTo>
                    <a:pt x="125" y="92"/>
                  </a:lnTo>
                  <a:lnTo>
                    <a:pt x="195" y="74"/>
                  </a:lnTo>
                  <a:lnTo>
                    <a:pt x="267" y="57"/>
                  </a:lnTo>
                  <a:lnTo>
                    <a:pt x="340" y="43"/>
                  </a:lnTo>
                  <a:lnTo>
                    <a:pt x="415" y="32"/>
                  </a:lnTo>
                  <a:lnTo>
                    <a:pt x="489" y="22"/>
                  </a:lnTo>
                  <a:lnTo>
                    <a:pt x="565" y="14"/>
                  </a:lnTo>
                  <a:lnTo>
                    <a:pt x="641" y="8"/>
                  </a:lnTo>
                  <a:lnTo>
                    <a:pt x="717" y="4"/>
                  </a:lnTo>
                  <a:lnTo>
                    <a:pt x="793" y="1"/>
                  </a:lnTo>
                  <a:lnTo>
                    <a:pt x="868" y="0"/>
                  </a:lnTo>
                  <a:lnTo>
                    <a:pt x="943" y="0"/>
                  </a:lnTo>
                  <a:lnTo>
                    <a:pt x="1017" y="1"/>
                  </a:lnTo>
                  <a:lnTo>
                    <a:pt x="1090" y="3"/>
                  </a:lnTo>
                  <a:lnTo>
                    <a:pt x="1160" y="6"/>
                  </a:lnTo>
                  <a:lnTo>
                    <a:pt x="1229" y="10"/>
                  </a:lnTo>
                  <a:lnTo>
                    <a:pt x="1296" y="14"/>
                  </a:lnTo>
                  <a:lnTo>
                    <a:pt x="1360" y="21"/>
                  </a:lnTo>
                  <a:lnTo>
                    <a:pt x="1423" y="26"/>
                  </a:lnTo>
                  <a:lnTo>
                    <a:pt x="1482" y="32"/>
                  </a:lnTo>
                  <a:lnTo>
                    <a:pt x="1590" y="44"/>
                  </a:lnTo>
                  <a:lnTo>
                    <a:pt x="1684" y="57"/>
                  </a:lnTo>
                  <a:lnTo>
                    <a:pt x="1761" y="69"/>
                  </a:lnTo>
                  <a:lnTo>
                    <a:pt x="1818" y="78"/>
                  </a:lnTo>
                  <a:lnTo>
                    <a:pt x="1854" y="84"/>
                  </a:lnTo>
                  <a:lnTo>
                    <a:pt x="1867" y="87"/>
                  </a:lnTo>
                  <a:lnTo>
                    <a:pt x="1836" y="250"/>
                  </a:lnTo>
                  <a:lnTo>
                    <a:pt x="1824" y="248"/>
                  </a:lnTo>
                  <a:lnTo>
                    <a:pt x="1789" y="242"/>
                  </a:lnTo>
                  <a:lnTo>
                    <a:pt x="1734" y="232"/>
                  </a:lnTo>
                  <a:lnTo>
                    <a:pt x="1660" y="221"/>
                  </a:lnTo>
                  <a:lnTo>
                    <a:pt x="1570" y="210"/>
                  </a:lnTo>
                  <a:lnTo>
                    <a:pt x="1467" y="198"/>
                  </a:lnTo>
                  <a:lnTo>
                    <a:pt x="1409" y="191"/>
                  </a:lnTo>
                  <a:lnTo>
                    <a:pt x="1350" y="185"/>
                  </a:lnTo>
                  <a:lnTo>
                    <a:pt x="1288" y="180"/>
                  </a:lnTo>
                  <a:lnTo>
                    <a:pt x="1224" y="176"/>
                  </a:lnTo>
                  <a:lnTo>
                    <a:pt x="1158" y="172"/>
                  </a:lnTo>
                  <a:lnTo>
                    <a:pt x="1091" y="169"/>
                  </a:lnTo>
                  <a:lnTo>
                    <a:pt x="1021" y="167"/>
                  </a:lnTo>
                  <a:lnTo>
                    <a:pt x="950" y="165"/>
                  </a:lnTo>
                  <a:lnTo>
                    <a:pt x="880" y="165"/>
                  </a:lnTo>
                  <a:lnTo>
                    <a:pt x="808" y="166"/>
                  </a:lnTo>
                  <a:lnTo>
                    <a:pt x="735" y="169"/>
                  </a:lnTo>
                  <a:lnTo>
                    <a:pt x="662" y="173"/>
                  </a:lnTo>
                  <a:lnTo>
                    <a:pt x="591" y="178"/>
                  </a:lnTo>
                  <a:lnTo>
                    <a:pt x="518" y="185"/>
                  </a:lnTo>
                  <a:lnTo>
                    <a:pt x="447" y="195"/>
                  </a:lnTo>
                  <a:lnTo>
                    <a:pt x="377" y="205"/>
                  </a:lnTo>
                  <a:lnTo>
                    <a:pt x="307" y="218"/>
                  </a:lnTo>
                  <a:lnTo>
                    <a:pt x="239" y="233"/>
                  </a:lnTo>
                  <a:lnTo>
                    <a:pt x="173" y="251"/>
                  </a:lnTo>
                  <a:lnTo>
                    <a:pt x="109" y="270"/>
                  </a:lnTo>
                  <a:lnTo>
                    <a:pt x="57" y="113"/>
                  </a:lnTo>
                  <a:close/>
                  <a:moveTo>
                    <a:pt x="1867" y="87"/>
                  </a:moveTo>
                  <a:lnTo>
                    <a:pt x="1875" y="88"/>
                  </a:lnTo>
                  <a:lnTo>
                    <a:pt x="1884" y="91"/>
                  </a:lnTo>
                  <a:lnTo>
                    <a:pt x="1891" y="95"/>
                  </a:lnTo>
                  <a:lnTo>
                    <a:pt x="1898" y="99"/>
                  </a:lnTo>
                  <a:lnTo>
                    <a:pt x="1904" y="103"/>
                  </a:lnTo>
                  <a:lnTo>
                    <a:pt x="1910" y="110"/>
                  </a:lnTo>
                  <a:lnTo>
                    <a:pt x="1915" y="115"/>
                  </a:lnTo>
                  <a:lnTo>
                    <a:pt x="1920" y="122"/>
                  </a:lnTo>
                  <a:lnTo>
                    <a:pt x="1925" y="128"/>
                  </a:lnTo>
                  <a:lnTo>
                    <a:pt x="1929" y="135"/>
                  </a:lnTo>
                  <a:lnTo>
                    <a:pt x="1931" y="142"/>
                  </a:lnTo>
                  <a:lnTo>
                    <a:pt x="1933" y="151"/>
                  </a:lnTo>
                  <a:lnTo>
                    <a:pt x="1935" y="159"/>
                  </a:lnTo>
                  <a:lnTo>
                    <a:pt x="1935" y="167"/>
                  </a:lnTo>
                  <a:lnTo>
                    <a:pt x="1935" y="175"/>
                  </a:lnTo>
                  <a:lnTo>
                    <a:pt x="1934" y="183"/>
                  </a:lnTo>
                  <a:lnTo>
                    <a:pt x="1932" y="191"/>
                  </a:lnTo>
                  <a:lnTo>
                    <a:pt x="1929" y="200"/>
                  </a:lnTo>
                  <a:lnTo>
                    <a:pt x="1926" y="207"/>
                  </a:lnTo>
                  <a:lnTo>
                    <a:pt x="1921" y="214"/>
                  </a:lnTo>
                  <a:lnTo>
                    <a:pt x="1916" y="221"/>
                  </a:lnTo>
                  <a:lnTo>
                    <a:pt x="1911" y="226"/>
                  </a:lnTo>
                  <a:lnTo>
                    <a:pt x="1905" y="232"/>
                  </a:lnTo>
                  <a:lnTo>
                    <a:pt x="1899" y="236"/>
                  </a:lnTo>
                  <a:lnTo>
                    <a:pt x="1892" y="242"/>
                  </a:lnTo>
                  <a:lnTo>
                    <a:pt x="1885" y="245"/>
                  </a:lnTo>
                  <a:lnTo>
                    <a:pt x="1877" y="248"/>
                  </a:lnTo>
                  <a:lnTo>
                    <a:pt x="1869" y="250"/>
                  </a:lnTo>
                  <a:lnTo>
                    <a:pt x="1861" y="251"/>
                  </a:lnTo>
                  <a:lnTo>
                    <a:pt x="1853" y="252"/>
                  </a:lnTo>
                  <a:lnTo>
                    <a:pt x="1845" y="251"/>
                  </a:lnTo>
                  <a:lnTo>
                    <a:pt x="1836" y="250"/>
                  </a:lnTo>
                  <a:lnTo>
                    <a:pt x="1867" y="87"/>
                  </a:ln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105" name="Freeform 67">
              <a:extLst>
                <a:ext uri="{FF2B5EF4-FFF2-40B4-BE49-F238E27FC236}">
                  <a16:creationId xmlns:a16="http://schemas.microsoft.com/office/drawing/2014/main" id="{DDDC356D-439C-482A-9762-3F8FE814D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973"/>
              <a:ext cx="168" cy="131"/>
            </a:xfrm>
            <a:custGeom>
              <a:avLst/>
              <a:gdLst>
                <a:gd name="T0" fmla="*/ 0 w 674"/>
                <a:gd name="T1" fmla="*/ 402 h 526"/>
                <a:gd name="T2" fmla="*/ 589 w 674"/>
                <a:gd name="T3" fmla="*/ 0 h 526"/>
                <a:gd name="T4" fmla="*/ 674 w 674"/>
                <a:gd name="T5" fmla="*/ 124 h 526"/>
                <a:gd name="T6" fmla="*/ 84 w 674"/>
                <a:gd name="T7" fmla="*/ 526 h 526"/>
                <a:gd name="T8" fmla="*/ 0 w 674"/>
                <a:gd name="T9" fmla="*/ 40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4" h="526">
                  <a:moveTo>
                    <a:pt x="0" y="402"/>
                  </a:moveTo>
                  <a:lnTo>
                    <a:pt x="589" y="0"/>
                  </a:lnTo>
                  <a:lnTo>
                    <a:pt x="674" y="124"/>
                  </a:lnTo>
                  <a:lnTo>
                    <a:pt x="84" y="526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  <p:sp>
          <p:nvSpPr>
            <p:cNvPr id="106" name="Freeform 68">
              <a:extLst>
                <a:ext uri="{FF2B5EF4-FFF2-40B4-BE49-F238E27FC236}">
                  <a16:creationId xmlns:a16="http://schemas.microsoft.com/office/drawing/2014/main" id="{16370FA5-5FE0-4E9D-A872-FE40096180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3" y="1059"/>
              <a:ext cx="210" cy="66"/>
            </a:xfrm>
            <a:custGeom>
              <a:avLst/>
              <a:gdLst>
                <a:gd name="T0" fmla="*/ 61 w 841"/>
                <a:gd name="T1" fmla="*/ 264 h 264"/>
                <a:gd name="T2" fmla="*/ 61 w 841"/>
                <a:gd name="T3" fmla="*/ 109 h 264"/>
                <a:gd name="T4" fmla="*/ 61 w 841"/>
                <a:gd name="T5" fmla="*/ 109 h 264"/>
                <a:gd name="T6" fmla="*/ 98 w 841"/>
                <a:gd name="T7" fmla="*/ 92 h 264"/>
                <a:gd name="T8" fmla="*/ 189 w 841"/>
                <a:gd name="T9" fmla="*/ 54 h 264"/>
                <a:gd name="T10" fmla="*/ 248 w 841"/>
                <a:gd name="T11" fmla="*/ 35 h 264"/>
                <a:gd name="T12" fmla="*/ 309 w 841"/>
                <a:gd name="T13" fmla="*/ 17 h 264"/>
                <a:gd name="T14" fmla="*/ 373 w 841"/>
                <a:gd name="T15" fmla="*/ 4 h 264"/>
                <a:gd name="T16" fmla="*/ 402 w 841"/>
                <a:gd name="T17" fmla="*/ 1 h 264"/>
                <a:gd name="T18" fmla="*/ 432 w 841"/>
                <a:gd name="T19" fmla="*/ 0 h 264"/>
                <a:gd name="T20" fmla="*/ 409 w 841"/>
                <a:gd name="T21" fmla="*/ 139 h 264"/>
                <a:gd name="T22" fmla="*/ 358 w 841"/>
                <a:gd name="T23" fmla="*/ 147 h 264"/>
                <a:gd name="T24" fmla="*/ 307 w 841"/>
                <a:gd name="T25" fmla="*/ 161 h 264"/>
                <a:gd name="T26" fmla="*/ 256 w 841"/>
                <a:gd name="T27" fmla="*/ 177 h 264"/>
                <a:gd name="T28" fmla="*/ 189 w 841"/>
                <a:gd name="T29" fmla="*/ 204 h 264"/>
                <a:gd name="T30" fmla="*/ 132 w 841"/>
                <a:gd name="T31" fmla="*/ 229 h 264"/>
                <a:gd name="T32" fmla="*/ 61 w 841"/>
                <a:gd name="T33" fmla="*/ 109 h 264"/>
                <a:gd name="T34" fmla="*/ 467 w 841"/>
                <a:gd name="T35" fmla="*/ 1 h 264"/>
                <a:gd name="T36" fmla="*/ 534 w 841"/>
                <a:gd name="T37" fmla="*/ 8 h 264"/>
                <a:gd name="T38" fmla="*/ 596 w 841"/>
                <a:gd name="T39" fmla="*/ 21 h 264"/>
                <a:gd name="T40" fmla="*/ 651 w 841"/>
                <a:gd name="T41" fmla="*/ 38 h 264"/>
                <a:gd name="T42" fmla="*/ 719 w 841"/>
                <a:gd name="T43" fmla="*/ 63 h 264"/>
                <a:gd name="T44" fmla="*/ 773 w 841"/>
                <a:gd name="T45" fmla="*/ 90 h 264"/>
                <a:gd name="T46" fmla="*/ 712 w 841"/>
                <a:gd name="T47" fmla="*/ 214 h 264"/>
                <a:gd name="T48" fmla="*/ 689 w 841"/>
                <a:gd name="T49" fmla="*/ 201 h 264"/>
                <a:gd name="T50" fmla="*/ 628 w 841"/>
                <a:gd name="T51" fmla="*/ 176 h 264"/>
                <a:gd name="T52" fmla="*/ 587 w 841"/>
                <a:gd name="T53" fmla="*/ 162 h 264"/>
                <a:gd name="T54" fmla="*/ 540 w 841"/>
                <a:gd name="T55" fmla="*/ 150 h 264"/>
                <a:gd name="T56" fmla="*/ 487 w 841"/>
                <a:gd name="T57" fmla="*/ 142 h 264"/>
                <a:gd name="T58" fmla="*/ 432 w 841"/>
                <a:gd name="T59" fmla="*/ 138 h 264"/>
                <a:gd name="T60" fmla="*/ 780 w 841"/>
                <a:gd name="T61" fmla="*/ 94 h 264"/>
                <a:gd name="T62" fmla="*/ 771 w 841"/>
                <a:gd name="T63" fmla="*/ 248 h 264"/>
                <a:gd name="T64" fmla="*/ 780 w 841"/>
                <a:gd name="T65" fmla="*/ 9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1" h="264">
                  <a:moveTo>
                    <a:pt x="124" y="233"/>
                  </a:moveTo>
                  <a:lnTo>
                    <a:pt x="61" y="264"/>
                  </a:lnTo>
                  <a:lnTo>
                    <a:pt x="0" y="141"/>
                  </a:lnTo>
                  <a:lnTo>
                    <a:pt x="61" y="109"/>
                  </a:lnTo>
                  <a:lnTo>
                    <a:pt x="124" y="233"/>
                  </a:lnTo>
                  <a:close/>
                  <a:moveTo>
                    <a:pt x="61" y="109"/>
                  </a:moveTo>
                  <a:lnTo>
                    <a:pt x="71" y="105"/>
                  </a:lnTo>
                  <a:lnTo>
                    <a:pt x="98" y="92"/>
                  </a:lnTo>
                  <a:lnTo>
                    <a:pt x="138" y="75"/>
                  </a:lnTo>
                  <a:lnTo>
                    <a:pt x="189" y="54"/>
                  </a:lnTo>
                  <a:lnTo>
                    <a:pt x="218" y="44"/>
                  </a:lnTo>
                  <a:lnTo>
                    <a:pt x="248" y="35"/>
                  </a:lnTo>
                  <a:lnTo>
                    <a:pt x="278" y="26"/>
                  </a:lnTo>
                  <a:lnTo>
                    <a:pt x="309" y="17"/>
                  </a:lnTo>
                  <a:lnTo>
                    <a:pt x="341" y="10"/>
                  </a:lnTo>
                  <a:lnTo>
                    <a:pt x="373" y="4"/>
                  </a:lnTo>
                  <a:lnTo>
                    <a:pt x="388" y="2"/>
                  </a:lnTo>
                  <a:lnTo>
                    <a:pt x="402" y="1"/>
                  </a:lnTo>
                  <a:lnTo>
                    <a:pt x="418" y="0"/>
                  </a:lnTo>
                  <a:lnTo>
                    <a:pt x="432" y="0"/>
                  </a:lnTo>
                  <a:lnTo>
                    <a:pt x="432" y="138"/>
                  </a:lnTo>
                  <a:lnTo>
                    <a:pt x="409" y="139"/>
                  </a:lnTo>
                  <a:lnTo>
                    <a:pt x="384" y="142"/>
                  </a:lnTo>
                  <a:lnTo>
                    <a:pt x="358" y="147"/>
                  </a:lnTo>
                  <a:lnTo>
                    <a:pt x="333" y="153"/>
                  </a:lnTo>
                  <a:lnTo>
                    <a:pt x="307" y="161"/>
                  </a:lnTo>
                  <a:lnTo>
                    <a:pt x="282" y="169"/>
                  </a:lnTo>
                  <a:lnTo>
                    <a:pt x="256" y="177"/>
                  </a:lnTo>
                  <a:lnTo>
                    <a:pt x="232" y="186"/>
                  </a:lnTo>
                  <a:lnTo>
                    <a:pt x="189" y="204"/>
                  </a:lnTo>
                  <a:lnTo>
                    <a:pt x="154" y="219"/>
                  </a:lnTo>
                  <a:lnTo>
                    <a:pt x="132" y="229"/>
                  </a:lnTo>
                  <a:lnTo>
                    <a:pt x="124" y="233"/>
                  </a:lnTo>
                  <a:lnTo>
                    <a:pt x="61" y="109"/>
                  </a:lnTo>
                  <a:close/>
                  <a:moveTo>
                    <a:pt x="432" y="0"/>
                  </a:moveTo>
                  <a:lnTo>
                    <a:pt x="467" y="1"/>
                  </a:lnTo>
                  <a:lnTo>
                    <a:pt x="501" y="4"/>
                  </a:lnTo>
                  <a:lnTo>
                    <a:pt x="534" y="8"/>
                  </a:lnTo>
                  <a:lnTo>
                    <a:pt x="565" y="14"/>
                  </a:lnTo>
                  <a:lnTo>
                    <a:pt x="596" y="21"/>
                  </a:lnTo>
                  <a:lnTo>
                    <a:pt x="625" y="30"/>
                  </a:lnTo>
                  <a:lnTo>
                    <a:pt x="651" y="38"/>
                  </a:lnTo>
                  <a:lnTo>
                    <a:pt x="676" y="47"/>
                  </a:lnTo>
                  <a:lnTo>
                    <a:pt x="719" y="63"/>
                  </a:lnTo>
                  <a:lnTo>
                    <a:pt x="752" y="79"/>
                  </a:lnTo>
                  <a:lnTo>
                    <a:pt x="773" y="90"/>
                  </a:lnTo>
                  <a:lnTo>
                    <a:pt x="780" y="94"/>
                  </a:lnTo>
                  <a:lnTo>
                    <a:pt x="712" y="214"/>
                  </a:lnTo>
                  <a:lnTo>
                    <a:pt x="706" y="210"/>
                  </a:lnTo>
                  <a:lnTo>
                    <a:pt x="689" y="201"/>
                  </a:lnTo>
                  <a:lnTo>
                    <a:pt x="663" y="189"/>
                  </a:lnTo>
                  <a:lnTo>
                    <a:pt x="628" y="176"/>
                  </a:lnTo>
                  <a:lnTo>
                    <a:pt x="608" y="169"/>
                  </a:lnTo>
                  <a:lnTo>
                    <a:pt x="587" y="162"/>
                  </a:lnTo>
                  <a:lnTo>
                    <a:pt x="563" y="155"/>
                  </a:lnTo>
                  <a:lnTo>
                    <a:pt x="540" y="150"/>
                  </a:lnTo>
                  <a:lnTo>
                    <a:pt x="514" y="145"/>
                  </a:lnTo>
                  <a:lnTo>
                    <a:pt x="487" y="142"/>
                  </a:lnTo>
                  <a:lnTo>
                    <a:pt x="461" y="139"/>
                  </a:lnTo>
                  <a:lnTo>
                    <a:pt x="432" y="138"/>
                  </a:lnTo>
                  <a:lnTo>
                    <a:pt x="432" y="0"/>
                  </a:lnTo>
                  <a:close/>
                  <a:moveTo>
                    <a:pt x="780" y="94"/>
                  </a:moveTo>
                  <a:lnTo>
                    <a:pt x="841" y="128"/>
                  </a:lnTo>
                  <a:lnTo>
                    <a:pt x="771" y="248"/>
                  </a:lnTo>
                  <a:lnTo>
                    <a:pt x="712" y="214"/>
                  </a:lnTo>
                  <a:lnTo>
                    <a:pt x="780" y="94"/>
                  </a:ln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791EA618-1F7A-46FA-AEC6-17C361398FB2}"/>
              </a:ext>
            </a:extLst>
          </p:cNvPr>
          <p:cNvSpPr txBox="1"/>
          <p:nvPr/>
        </p:nvSpPr>
        <p:spPr>
          <a:xfrm>
            <a:off x="2513445" y="264855"/>
            <a:ext cx="7162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Mada"/>
                <a:ea typeface="Roboto" panose="02000000000000000000" pitchFamily="2" charset="0"/>
              </a:rPr>
              <a:t>Целевая группа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Mada"/>
              <a:ea typeface="Roboto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47935" y="4160404"/>
            <a:ext cx="175688" cy="1585973"/>
            <a:chOff x="3247935" y="4160404"/>
            <a:chExt cx="175688" cy="1585973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BBC0C10-32FA-4AA6-BFD7-B0E62CE5E272}"/>
                </a:ext>
              </a:extLst>
            </p:cNvPr>
            <p:cNvCxnSpPr/>
            <p:nvPr/>
          </p:nvCxnSpPr>
          <p:spPr>
            <a:xfrm flipV="1">
              <a:off x="3335779" y="4160404"/>
              <a:ext cx="0" cy="1410289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7F31F73-AF06-4FAE-BC12-59A72C84F15E}"/>
                </a:ext>
              </a:extLst>
            </p:cNvPr>
            <p:cNvSpPr/>
            <p:nvPr/>
          </p:nvSpPr>
          <p:spPr>
            <a:xfrm>
              <a:off x="3247935" y="5570693"/>
              <a:ext cx="175688" cy="175684"/>
            </a:xfrm>
            <a:prstGeom prst="ellipse">
              <a:avLst/>
            </a:prstGeom>
            <a:solidFill>
              <a:schemeClr val="bg1"/>
            </a:solidFill>
            <a:ln w="381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768378" y="4160404"/>
            <a:ext cx="175688" cy="1585973"/>
            <a:chOff x="8768378" y="4160404"/>
            <a:chExt cx="175688" cy="1585973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DBFAE020-92C0-4A75-8FBC-36831D21DD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6222" y="4160404"/>
              <a:ext cx="0" cy="1410289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8A0B6368-C425-4E52-8E7A-4F3FA90D4FC8}"/>
                </a:ext>
              </a:extLst>
            </p:cNvPr>
            <p:cNvSpPr/>
            <p:nvPr/>
          </p:nvSpPr>
          <p:spPr>
            <a:xfrm>
              <a:off x="8768378" y="5570693"/>
              <a:ext cx="175688" cy="175684"/>
            </a:xfrm>
            <a:prstGeom prst="ellipse">
              <a:avLst/>
            </a:prstGeom>
            <a:solidFill>
              <a:schemeClr val="bg1"/>
            </a:solidFill>
            <a:ln w="381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57C4FC1A-BBC6-4954-A1BC-2D538E831DD7}"/>
              </a:ext>
            </a:extLst>
          </p:cNvPr>
          <p:cNvSpPr txBox="1"/>
          <p:nvPr/>
        </p:nvSpPr>
        <p:spPr>
          <a:xfrm>
            <a:off x="1459709" y="2082923"/>
            <a:ext cx="2782791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pPr algn="r"/>
            <a:r>
              <a:rPr lang="ru-RU" dirty="0">
                <a:latin typeface="Mada"/>
                <a:cs typeface="Calibri Light" panose="020F0302020204030204" pitchFamily="34" charset="0"/>
              </a:rPr>
              <a:t>Эстетические врачи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BAAC8F6-6982-4FA1-B6AC-CECBFF873FB5}"/>
              </a:ext>
            </a:extLst>
          </p:cNvPr>
          <p:cNvSpPr txBox="1"/>
          <p:nvPr/>
        </p:nvSpPr>
        <p:spPr>
          <a:xfrm>
            <a:off x="7966927" y="1820343"/>
            <a:ext cx="2779776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dirty="0">
                <a:latin typeface="Mada"/>
                <a:cs typeface="Calibri Light" panose="020F0302020204030204" pitchFamily="34" charset="0"/>
              </a:rPr>
              <a:t>Регенеративная медицина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BCAE552-A40B-48F4-8173-A22974A55480}"/>
              </a:ext>
            </a:extLst>
          </p:cNvPr>
          <p:cNvSpPr txBox="1"/>
          <p:nvPr/>
        </p:nvSpPr>
        <p:spPr>
          <a:xfrm>
            <a:off x="741281" y="4160404"/>
            <a:ext cx="2484877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pPr algn="r"/>
            <a:r>
              <a:rPr lang="ru-RU" dirty="0">
                <a:latin typeface="Mada"/>
                <a:cs typeface="Calibri Light" panose="020F0302020204030204" pitchFamily="34" charset="0"/>
              </a:rPr>
              <a:t>Медицинские СПА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244EA84A-68BB-472F-A3A1-FEA769A0E143}"/>
              </a:ext>
            </a:extLst>
          </p:cNvPr>
          <p:cNvSpPr txBox="1"/>
          <p:nvPr/>
        </p:nvSpPr>
        <p:spPr>
          <a:xfrm>
            <a:off x="8965843" y="3883405"/>
            <a:ext cx="248487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dirty="0">
                <a:latin typeface="Mada"/>
                <a:cs typeface="Calibri Light" panose="020F0302020204030204" pitchFamily="34" charset="0"/>
              </a:rPr>
              <a:t>Терапевты/Семейная медицина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72422" y="2097344"/>
            <a:ext cx="175688" cy="2390668"/>
            <a:chOff x="4272422" y="2097344"/>
            <a:chExt cx="175688" cy="2390668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7C415A51-9C11-4849-8D4D-BCF87E7E48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0266" y="2097344"/>
              <a:ext cx="0" cy="2214984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F4836607-2952-4F74-A56E-E2D701BCF0E7}"/>
                </a:ext>
              </a:extLst>
            </p:cNvPr>
            <p:cNvSpPr/>
            <p:nvPr/>
          </p:nvSpPr>
          <p:spPr>
            <a:xfrm>
              <a:off x="4272422" y="4312328"/>
              <a:ext cx="175688" cy="175684"/>
            </a:xfrm>
            <a:prstGeom prst="ellipse">
              <a:avLst/>
            </a:prstGeom>
            <a:solidFill>
              <a:schemeClr val="bg1"/>
            </a:solidFill>
            <a:ln w="381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43891" y="2097344"/>
            <a:ext cx="175688" cy="2390668"/>
            <a:chOff x="7743891" y="2097344"/>
            <a:chExt cx="175688" cy="2390668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13FC58D5-22E4-4D53-8EA6-AF8B836FA2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31735" y="2097344"/>
              <a:ext cx="0" cy="2214984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CC76D46F-F4BC-4429-93EF-1A49D412FEF4}"/>
                </a:ext>
              </a:extLst>
            </p:cNvPr>
            <p:cNvSpPr/>
            <p:nvPr/>
          </p:nvSpPr>
          <p:spPr>
            <a:xfrm>
              <a:off x="7743891" y="4312328"/>
              <a:ext cx="175688" cy="175684"/>
            </a:xfrm>
            <a:prstGeom prst="ellipse">
              <a:avLst/>
            </a:prstGeom>
            <a:solidFill>
              <a:schemeClr val="bg1"/>
            </a:solidFill>
            <a:ln w="381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A10E27FE-A2D0-CEA6-A836-76D7AC9A89C2}"/>
              </a:ext>
            </a:extLst>
          </p:cNvPr>
          <p:cNvGrpSpPr/>
          <p:nvPr/>
        </p:nvGrpSpPr>
        <p:grpSpPr>
          <a:xfrm>
            <a:off x="8261593" y="3347213"/>
            <a:ext cx="175688" cy="1585973"/>
            <a:chOff x="8768378" y="4160404"/>
            <a:chExt cx="175688" cy="1585973"/>
          </a:xfrm>
        </p:grpSpPr>
        <p:cxnSp>
          <p:nvCxnSpPr>
            <p:cNvPr id="7" name="Straight Connector 144">
              <a:extLst>
                <a:ext uri="{FF2B5EF4-FFF2-40B4-BE49-F238E27FC236}">
                  <a16:creationId xmlns:a16="http://schemas.microsoft.com/office/drawing/2014/main" id="{0D4CA89D-A201-9564-3CD5-6594B6EE55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6222" y="4160404"/>
              <a:ext cx="0" cy="1410289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147">
              <a:extLst>
                <a:ext uri="{FF2B5EF4-FFF2-40B4-BE49-F238E27FC236}">
                  <a16:creationId xmlns:a16="http://schemas.microsoft.com/office/drawing/2014/main" id="{94C5BEF6-6D96-0C5D-F1C3-4E1BDD76F274}"/>
                </a:ext>
              </a:extLst>
            </p:cNvPr>
            <p:cNvSpPr/>
            <p:nvPr/>
          </p:nvSpPr>
          <p:spPr>
            <a:xfrm>
              <a:off x="8768378" y="5570693"/>
              <a:ext cx="175688" cy="175684"/>
            </a:xfrm>
            <a:prstGeom prst="ellipse">
              <a:avLst/>
            </a:prstGeom>
            <a:solidFill>
              <a:schemeClr val="bg1"/>
            </a:solidFill>
            <a:ln w="381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9" name="Group 4">
            <a:extLst>
              <a:ext uri="{FF2B5EF4-FFF2-40B4-BE49-F238E27FC236}">
                <a16:creationId xmlns:a16="http://schemas.microsoft.com/office/drawing/2014/main" id="{289A39B5-F509-A42B-8470-9D8F7BEE5355}"/>
              </a:ext>
            </a:extLst>
          </p:cNvPr>
          <p:cNvGrpSpPr/>
          <p:nvPr/>
        </p:nvGrpSpPr>
        <p:grpSpPr>
          <a:xfrm>
            <a:off x="3676977" y="3413583"/>
            <a:ext cx="175688" cy="1585973"/>
            <a:chOff x="8768378" y="4160404"/>
            <a:chExt cx="175688" cy="1585973"/>
          </a:xfrm>
        </p:grpSpPr>
        <p:cxnSp>
          <p:nvCxnSpPr>
            <p:cNvPr id="10" name="Straight Connector 144">
              <a:extLst>
                <a:ext uri="{FF2B5EF4-FFF2-40B4-BE49-F238E27FC236}">
                  <a16:creationId xmlns:a16="http://schemas.microsoft.com/office/drawing/2014/main" id="{9DB52A8A-167D-221F-05F1-82CA14A127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6222" y="4160404"/>
              <a:ext cx="0" cy="1410289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47">
              <a:extLst>
                <a:ext uri="{FF2B5EF4-FFF2-40B4-BE49-F238E27FC236}">
                  <a16:creationId xmlns:a16="http://schemas.microsoft.com/office/drawing/2014/main" id="{9BEA19BD-EB98-BBFC-41C5-C643866FE82D}"/>
                </a:ext>
              </a:extLst>
            </p:cNvPr>
            <p:cNvSpPr/>
            <p:nvPr/>
          </p:nvSpPr>
          <p:spPr>
            <a:xfrm>
              <a:off x="8768378" y="5570693"/>
              <a:ext cx="175688" cy="175684"/>
            </a:xfrm>
            <a:prstGeom prst="ellipse">
              <a:avLst/>
            </a:prstGeom>
            <a:solidFill>
              <a:schemeClr val="bg1"/>
            </a:solidFill>
            <a:ln w="381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7336983-6D6D-B14A-2A17-131C6740798D}"/>
              </a:ext>
            </a:extLst>
          </p:cNvPr>
          <p:cNvSpPr txBox="1"/>
          <p:nvPr/>
        </p:nvSpPr>
        <p:spPr>
          <a:xfrm>
            <a:off x="821881" y="3199692"/>
            <a:ext cx="2782791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pPr algn="r"/>
            <a:r>
              <a:rPr lang="ru-RU" dirty="0">
                <a:latin typeface="Mada"/>
                <a:cs typeface="Calibri Light" panose="020F0302020204030204" pitchFamily="34" charset="0"/>
              </a:rPr>
              <a:t>Акушер/гинеколог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0B4363-6961-90FD-2FFB-2BE65788EB92}"/>
              </a:ext>
            </a:extLst>
          </p:cNvPr>
          <p:cNvSpPr txBox="1"/>
          <p:nvPr/>
        </p:nvSpPr>
        <p:spPr>
          <a:xfrm>
            <a:off x="8437281" y="3135229"/>
            <a:ext cx="2782791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dirty="0">
                <a:latin typeface="Mada"/>
                <a:cs typeface="Calibri Light" panose="020F0302020204030204" pitchFamily="34" charset="0"/>
              </a:rPr>
              <a:t>Урологи</a:t>
            </a: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8F2183A4-5B51-57CD-9597-8954F3CEDDEC}"/>
              </a:ext>
            </a:extLst>
          </p:cNvPr>
          <p:cNvGrpSpPr/>
          <p:nvPr/>
        </p:nvGrpSpPr>
        <p:grpSpPr>
          <a:xfrm>
            <a:off x="9044252" y="5019964"/>
            <a:ext cx="175688" cy="1585973"/>
            <a:chOff x="8768378" y="4160404"/>
            <a:chExt cx="175688" cy="1585973"/>
          </a:xfrm>
        </p:grpSpPr>
        <p:cxnSp>
          <p:nvCxnSpPr>
            <p:cNvPr id="15" name="Straight Connector 144">
              <a:extLst>
                <a:ext uri="{FF2B5EF4-FFF2-40B4-BE49-F238E27FC236}">
                  <a16:creationId xmlns:a16="http://schemas.microsoft.com/office/drawing/2014/main" id="{6C970BDE-5ABD-7753-3236-0CDCDB5046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6222" y="4160404"/>
              <a:ext cx="0" cy="1410289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47">
              <a:extLst>
                <a:ext uri="{FF2B5EF4-FFF2-40B4-BE49-F238E27FC236}">
                  <a16:creationId xmlns:a16="http://schemas.microsoft.com/office/drawing/2014/main" id="{DA134F8D-B8EC-385A-4682-4E06D2DC9BB7}"/>
                </a:ext>
              </a:extLst>
            </p:cNvPr>
            <p:cNvSpPr/>
            <p:nvPr/>
          </p:nvSpPr>
          <p:spPr>
            <a:xfrm>
              <a:off x="8768378" y="5570693"/>
              <a:ext cx="175688" cy="175684"/>
            </a:xfrm>
            <a:prstGeom prst="ellipse">
              <a:avLst/>
            </a:prstGeom>
            <a:solidFill>
              <a:schemeClr val="bg1"/>
            </a:solidFill>
            <a:ln w="381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17" name="Group 4">
            <a:extLst>
              <a:ext uri="{FF2B5EF4-FFF2-40B4-BE49-F238E27FC236}">
                <a16:creationId xmlns:a16="http://schemas.microsoft.com/office/drawing/2014/main" id="{B925717E-38CA-28BA-FB68-40506C2BDC1A}"/>
              </a:ext>
            </a:extLst>
          </p:cNvPr>
          <p:cNvGrpSpPr/>
          <p:nvPr/>
        </p:nvGrpSpPr>
        <p:grpSpPr>
          <a:xfrm>
            <a:off x="2974208" y="5062290"/>
            <a:ext cx="175688" cy="1585973"/>
            <a:chOff x="8768378" y="4160404"/>
            <a:chExt cx="175688" cy="1585973"/>
          </a:xfrm>
        </p:grpSpPr>
        <p:cxnSp>
          <p:nvCxnSpPr>
            <p:cNvPr id="18" name="Straight Connector 144">
              <a:extLst>
                <a:ext uri="{FF2B5EF4-FFF2-40B4-BE49-F238E27FC236}">
                  <a16:creationId xmlns:a16="http://schemas.microsoft.com/office/drawing/2014/main" id="{CDEB39AC-1D63-059F-CD49-764442EC7E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6222" y="4160404"/>
              <a:ext cx="0" cy="1410289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47">
              <a:extLst>
                <a:ext uri="{FF2B5EF4-FFF2-40B4-BE49-F238E27FC236}">
                  <a16:creationId xmlns:a16="http://schemas.microsoft.com/office/drawing/2014/main" id="{77A3071E-478E-5BF3-42AD-CD38B35CBF8D}"/>
                </a:ext>
              </a:extLst>
            </p:cNvPr>
            <p:cNvSpPr/>
            <p:nvPr/>
          </p:nvSpPr>
          <p:spPr>
            <a:xfrm>
              <a:off x="8768378" y="5570693"/>
              <a:ext cx="175688" cy="175684"/>
            </a:xfrm>
            <a:prstGeom prst="ellipse">
              <a:avLst/>
            </a:prstGeom>
            <a:solidFill>
              <a:schemeClr val="bg1"/>
            </a:solidFill>
            <a:ln w="381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D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23" name="Group 2">
            <a:extLst>
              <a:ext uri="{FF2B5EF4-FFF2-40B4-BE49-F238E27FC236}">
                <a16:creationId xmlns:a16="http://schemas.microsoft.com/office/drawing/2014/main" id="{C08C5DB2-64D9-E1D8-99AB-73E34F643F10}"/>
              </a:ext>
            </a:extLst>
          </p:cNvPr>
          <p:cNvGrpSpPr/>
          <p:nvPr/>
        </p:nvGrpSpPr>
        <p:grpSpPr>
          <a:xfrm>
            <a:off x="5108004" y="1642159"/>
            <a:ext cx="175688" cy="2390668"/>
            <a:chOff x="4272422" y="2097344"/>
            <a:chExt cx="175688" cy="2390668"/>
          </a:xfrm>
        </p:grpSpPr>
        <p:cxnSp>
          <p:nvCxnSpPr>
            <p:cNvPr id="24" name="Straight Connector 123">
              <a:extLst>
                <a:ext uri="{FF2B5EF4-FFF2-40B4-BE49-F238E27FC236}">
                  <a16:creationId xmlns:a16="http://schemas.microsoft.com/office/drawing/2014/main" id="{3E668881-13E1-DB12-80E7-A1DE5E30C5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0266" y="2097344"/>
              <a:ext cx="0" cy="2214984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156">
              <a:extLst>
                <a:ext uri="{FF2B5EF4-FFF2-40B4-BE49-F238E27FC236}">
                  <a16:creationId xmlns:a16="http://schemas.microsoft.com/office/drawing/2014/main" id="{A9CC5BFD-FB95-5FBA-2E51-C9995C608C1A}"/>
                </a:ext>
              </a:extLst>
            </p:cNvPr>
            <p:cNvSpPr/>
            <p:nvPr/>
          </p:nvSpPr>
          <p:spPr>
            <a:xfrm>
              <a:off x="4272422" y="4312328"/>
              <a:ext cx="175688" cy="175684"/>
            </a:xfrm>
            <a:prstGeom prst="ellipse">
              <a:avLst/>
            </a:prstGeom>
            <a:solidFill>
              <a:schemeClr val="bg1"/>
            </a:solidFill>
            <a:ln w="381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91B96BB-AA36-D337-5093-DE3835378A9F}"/>
              </a:ext>
            </a:extLst>
          </p:cNvPr>
          <p:cNvSpPr txBox="1"/>
          <p:nvPr/>
        </p:nvSpPr>
        <p:spPr>
          <a:xfrm>
            <a:off x="557648" y="4682836"/>
            <a:ext cx="248487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pPr algn="r"/>
            <a:r>
              <a:rPr lang="ru-RU" dirty="0">
                <a:latin typeface="Mada"/>
                <a:cs typeface="Calibri Light" panose="020F0302020204030204" pitchFamily="34" charset="0"/>
              </a:rPr>
              <a:t>Врачи, помощники врачей и медсестры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907552-EB0B-A7AA-D50E-CEC3A73D2B9F}"/>
              </a:ext>
            </a:extLst>
          </p:cNvPr>
          <p:cNvSpPr txBox="1"/>
          <p:nvPr/>
        </p:nvSpPr>
        <p:spPr>
          <a:xfrm>
            <a:off x="4564924" y="1398277"/>
            <a:ext cx="2484877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pPr algn="r"/>
            <a:r>
              <a:rPr lang="ru-RU" dirty="0">
                <a:latin typeface="Mada"/>
                <a:cs typeface="Calibri Light" panose="020F0302020204030204" pitchFamily="34" charset="0"/>
              </a:rPr>
              <a:t>Врачи </a:t>
            </a:r>
            <a:r>
              <a:rPr lang="en-US" dirty="0">
                <a:latin typeface="Mada"/>
                <a:cs typeface="Calibri Light" panose="020F0302020204030204" pitchFamily="34" charset="0"/>
              </a:rPr>
              <a:t>A4M / TAS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5E9C63-BF8E-3F22-C2E7-AA7B87F16D92}"/>
              </a:ext>
            </a:extLst>
          </p:cNvPr>
          <p:cNvSpPr txBox="1"/>
          <p:nvPr/>
        </p:nvSpPr>
        <p:spPr>
          <a:xfrm>
            <a:off x="9249852" y="4573762"/>
            <a:ext cx="2484877" cy="9233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Nexa Bold" panose="02000000000000000000" pitchFamily="50" charset="0"/>
                <a:cs typeface="Segoe UI Light" panose="020B0502040204020203" pitchFamily="34" charset="0"/>
              </a:defRPr>
            </a:lvl1pPr>
          </a:lstStyle>
          <a:p>
            <a:r>
              <a:rPr lang="ru-RU" dirty="0">
                <a:latin typeface="Mada"/>
                <a:cs typeface="Calibri Light" panose="020F0302020204030204" pitchFamily="34" charset="0"/>
              </a:rPr>
              <a:t>Существующие заказчики </a:t>
            </a:r>
            <a:r>
              <a:rPr lang="ru-RU" dirty="0" err="1">
                <a:latin typeface="Mada"/>
                <a:cs typeface="Calibri Light" panose="020F0302020204030204" pitchFamily="34" charset="0"/>
              </a:rPr>
              <a:t>Biote</a:t>
            </a:r>
            <a:r>
              <a:rPr lang="ru-RU" dirty="0">
                <a:latin typeface="Mada"/>
                <a:cs typeface="Calibri Light" panose="020F0302020204030204" pitchFamily="34" charset="0"/>
              </a:rPr>
              <a:t> &amp; </a:t>
            </a:r>
            <a:r>
              <a:rPr lang="ru-RU" dirty="0" err="1">
                <a:latin typeface="Mada"/>
                <a:cs typeface="Calibri Light" panose="020F0302020204030204" pitchFamily="34" charset="0"/>
              </a:rPr>
              <a:t>SottoPelle</a:t>
            </a:r>
            <a:r>
              <a:rPr lang="ru-RU" dirty="0">
                <a:latin typeface="Mada"/>
                <a:cs typeface="Calibri Light" panose="020F0302020204030204" pitchFamily="34" charset="0"/>
              </a:rPr>
              <a:t> (перечни)</a:t>
            </a:r>
          </a:p>
        </p:txBody>
      </p:sp>
    </p:spTree>
    <p:extLst>
      <p:ext uri="{BB962C8B-B14F-4D97-AF65-F5344CB8AC3E}">
        <p14:creationId xmlns:p14="http://schemas.microsoft.com/office/powerpoint/2010/main" val="40514398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#Mono 02 orange-pink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FBB03B"/>
      </a:accent1>
      <a:accent2>
        <a:srgbClr val="FD8E1F"/>
      </a:accent2>
      <a:accent3>
        <a:srgbClr val="FE9358"/>
      </a:accent3>
      <a:accent4>
        <a:srgbClr val="D41156"/>
      </a:accent4>
      <a:accent5>
        <a:srgbClr val="EB135E"/>
      </a:accent5>
      <a:accent6>
        <a:srgbClr val="E5117B"/>
      </a:accent6>
      <a:hlink>
        <a:srgbClr val="A5C249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3296</Words>
  <Application>Microsoft Office PowerPoint</Application>
  <PresentationFormat>Широкоэкранный</PresentationFormat>
  <Paragraphs>449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Mada</vt:lpstr>
      <vt:lpstr>PT Serif</vt:lpstr>
      <vt:lpstr>Times New Roman</vt:lpstr>
      <vt:lpstr>Ubuntu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Egor Miller</dc:creator>
  <cp:lastModifiedBy>Egor Miller</cp:lastModifiedBy>
  <cp:revision>11</cp:revision>
  <dcterms:created xsi:type="dcterms:W3CDTF">2022-10-13T10:49:02Z</dcterms:created>
  <dcterms:modified xsi:type="dcterms:W3CDTF">2022-10-14T18:58:57Z</dcterms:modified>
</cp:coreProperties>
</file>